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350" r:id="rId4"/>
    <p:sldId id="327" r:id="rId5"/>
    <p:sldId id="344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46" r:id="rId14"/>
    <p:sldId id="336" r:id="rId15"/>
    <p:sldId id="337" r:id="rId16"/>
    <p:sldId id="339" r:id="rId17"/>
    <p:sldId id="345" r:id="rId18"/>
    <p:sldId id="348" r:id="rId19"/>
    <p:sldId id="347" r:id="rId20"/>
    <p:sldId id="341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7" userDrawn="1">
          <p15:clr>
            <a:srgbClr val="A4A3A4"/>
          </p15:clr>
        </p15:guide>
        <p15:guide id="2" pos="1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E"/>
    <a:srgbClr val="9D593B"/>
    <a:srgbClr val="64311B"/>
    <a:srgbClr val="945238"/>
    <a:srgbClr val="897456"/>
    <a:srgbClr val="DBC495"/>
    <a:srgbClr val="A39075"/>
    <a:srgbClr val="A08D71"/>
    <a:srgbClr val="AB9A7F"/>
    <a:srgbClr val="B6A6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692" y="96"/>
      </p:cViewPr>
      <p:guideLst>
        <p:guide orient="horz" pos="4247"/>
        <p:guide pos="1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51B2F-22B1-4C83-830E-B145A5097E10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6571E-23F0-4B7E-935C-7D56696FC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6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48DD3-AF44-BBEB-07C7-9A6038EE5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FFCF4F2-9668-6C68-0632-84BA32A68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63C3B84-D05E-7FEB-B49A-E11B721E1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E06708-F7CB-C24A-D807-EB943C3B0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9848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924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181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449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79C6A-D0F4-12DA-F4FA-18D4A3CA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9F9A019-D7AA-AB3F-0D79-79A88F918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7777851-9A13-FB27-FAB8-87199FF8E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E306852-1754-77CF-2E58-A795E8C8C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370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98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5585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33833C-7B39-1F26-E3A7-9C622A01D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051F62-7D8C-8F31-4C58-B4BCF39B1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D2D12E-91E9-8023-EF8C-BE11454F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284AD6-E3EA-8D95-222E-167A88D8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AB888A-E35A-F069-0E54-8A241B56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227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BE6EE-C8CA-C3FE-0DD7-E2607B133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F70DF2B-8924-EDD6-08F2-5FC5CA9D0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CF43E29-350F-8BCD-ED4E-4A14F9A7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C3DC3E-A0CE-BA49-CFC2-C6FF51F1D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E8EB11-B819-E350-D321-BB1671B2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20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3CA1BE2-2371-71EB-9AF7-CFD7C04CB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6FAE24E-3A97-6F6B-114E-38F542947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481E5B-716A-47F2-57B0-2286A0D9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A8A6B6-BE99-53AB-218C-A838F35A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8E7BF22-F82A-F85E-F5B1-3E2D4E3DD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6455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A8F435-38FA-4343-7C52-BD7C3C28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E5FE12-4286-F02C-EB38-23533D8FC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C35E07-8B48-E22C-51AD-6880EDE8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385B524-32EE-84AC-646D-B0FEDD0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150C09-6607-65D4-E842-F3CE94D6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271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BC072E-A32C-E65D-F95C-6374271C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7702CA-9E5E-C385-25B5-902B59F4F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43F533-92B6-EC9B-6C37-0C2D3E02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3B0D4D-36D2-F8ED-F2AF-9E45E31F7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271CEF-75C9-E2B7-1BC2-9138EE6A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1457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73D078-9AB1-9742-521B-3B462610F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BEE875-B5F3-ABDB-2E9B-DA7E91EE2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E5A24C-6A7B-E7BC-F2F1-A708D657E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DF39B8-5AEF-C139-72A3-BA8A4BB2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39AA450-6B62-69DA-A668-1F4AB72DA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7AC8304-73CA-3DC5-6419-4DCF3BC4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37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0337DF-9624-6BF9-AD96-940EF926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7CC50A0-BCDA-A372-B3E6-03B7F23E8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AA69D20-1E97-437A-808C-CEFC901A3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A130EE9-D906-0AA4-F8A6-1F1EB9F4F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DA49827-31FC-7678-B94C-8B7C2EDDC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99A210A-A03F-37F9-CFB3-7E948876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DD78AB1-55A7-65FE-0E63-C661F05FC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85AE7F-FC80-412D-8BEC-14BF4A8F8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50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3E9CC2-5658-8178-2D69-994AD6C2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5CF65AE-BA28-0083-9B2E-41856D4F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D3D4673-B698-0F77-36F9-09333D90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98ADC79-69CA-64CD-A857-A3C7581D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5390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EEF20B1-E726-DB0B-978E-6F1313EC4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1E624A4-2C3D-4317-01BB-8B1C490C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D5DAA-C152-E273-FB14-FD82E0EAA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10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B89BEA-A701-5677-0703-86EB0B7DA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5E73FF-768D-90DE-5EF0-BDD4CA48F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E8F666-02F6-D011-8381-1BC431CF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74BB1C-56C4-C7CB-4AAE-3F50E653F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5990D3-D811-0FA4-7233-E7A0F3B71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37FAACE-82AE-CF36-B1EC-6AE985E9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0519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65A9E-AC9B-5952-F970-6831B8BB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20D0A18-B04C-7070-4F56-F204F12B9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34EEB34-AFBA-7345-2494-062D257D7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4C70C68-507A-A269-B9AA-C71D8B4A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269CBD-5A5F-7BE8-B9A7-32BAF8EFA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C03B80-09BD-85D0-7BA4-B163A01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853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997A82D-A583-ED22-CC26-B6067E25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3EB486-29DA-E2EC-490D-40E4A6BC0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B5C8CE-62FE-2256-3EE5-BC355DEBF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F996913-A0E4-5399-68BA-4539B445C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5D7ACB-8DF5-BF5E-2AAE-F15F094F7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58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3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oNehKQ414YY" TargetMode="External"/><Relationship Id="rId5" Type="http://schemas.openxmlformats.org/officeDocument/2006/relationships/image" Target="../media/image54.svg"/><Relationship Id="rId4" Type="http://schemas.openxmlformats.org/officeDocument/2006/relationships/hyperlink" Target="https://www.youtube.com/watch?v=Xo1QdKO0ki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hyperlink" Target="https://en.uj.edu.pl/" TargetMode="External"/><Relationship Id="rId7" Type="http://schemas.openxmlformats.org/officeDocument/2006/relationships/image" Target="../media/image56.svg"/><Relationship Id="rId12" Type="http://schemas.openxmlformats.org/officeDocument/2006/relationships/image" Target="../media/image6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user/unijagiellonski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www.instagram.com/jagiellonian_university/" TargetMode="External"/><Relationship Id="rId10" Type="http://schemas.openxmlformats.org/officeDocument/2006/relationships/image" Target="../media/image59.jpeg"/><Relationship Id="rId4" Type="http://schemas.openxmlformats.org/officeDocument/2006/relationships/hyperlink" Target="https://www.facebook.com/jagiellonian.university" TargetMode="External"/><Relationship Id="rId9" Type="http://schemas.openxmlformats.org/officeDocument/2006/relationships/image" Target="../media/image5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C9B76F0-0D5D-A36F-2F55-AC75B887BB48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1642BE2-F8B9-6AC8-5F6C-A007BE0FD7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84" y="2153411"/>
            <a:ext cx="4367082" cy="203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39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60ABC-1EFD-F500-3338-3B8015F8B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F7C8781-680A-4819-48E8-CE0AC2DCD630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629CB5E-8F55-3017-7704-6E2F3AD453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0081" y="869334"/>
            <a:ext cx="2952409" cy="511933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F94FBD4-7FF7-620E-5481-B77D0958619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79248" y="869333"/>
            <a:ext cx="2952409" cy="5119333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C9B7D75F-2D52-B680-AA83-1476209DC0BD}"/>
              </a:ext>
            </a:extLst>
          </p:cNvPr>
          <p:cNvSpPr/>
          <p:nvPr/>
        </p:nvSpPr>
        <p:spPr>
          <a:xfrm>
            <a:off x="2905125" y="1930214"/>
            <a:ext cx="3219450" cy="1158424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48B6D89-33CC-12FA-A74E-902973A97468}"/>
              </a:ext>
            </a:extLst>
          </p:cNvPr>
          <p:cNvSpPr txBox="1"/>
          <p:nvPr/>
        </p:nvSpPr>
        <p:spPr>
          <a:xfrm>
            <a:off x="3150887" y="1930214"/>
            <a:ext cx="3135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Study</a:t>
            </a:r>
            <a:endParaRPr lang="en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programmes</a:t>
            </a:r>
            <a:endParaRPr lang="en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2B4211FE-0F60-70D4-C555-0AD80C3E3F78}"/>
              </a:ext>
            </a:extLst>
          </p:cNvPr>
          <p:cNvCxnSpPr>
            <a:cxnSpLocks/>
          </p:cNvCxnSpPr>
          <p:nvPr/>
        </p:nvCxnSpPr>
        <p:spPr>
          <a:xfrm>
            <a:off x="4211499" y="3129278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38337BE-2EF4-A6AB-C322-D48EB56DA2E6}"/>
              </a:ext>
            </a:extLst>
          </p:cNvPr>
          <p:cNvSpPr txBox="1"/>
          <p:nvPr/>
        </p:nvSpPr>
        <p:spPr>
          <a:xfrm>
            <a:off x="2356316" y="3619736"/>
            <a:ext cx="2664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first-cycle and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long-cycle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study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programmes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ECDBA7B0-BD08-445C-4F73-71FE2701D9CC}"/>
              </a:ext>
            </a:extLst>
          </p:cNvPr>
          <p:cNvSpPr txBox="1"/>
          <p:nvPr/>
        </p:nvSpPr>
        <p:spPr>
          <a:xfrm>
            <a:off x="2356316" y="4181210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second-cycle stud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programmes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C336850A-C982-9083-992E-B77411848C85}"/>
              </a:ext>
            </a:extLst>
          </p:cNvPr>
          <p:cNvSpPr txBox="1"/>
          <p:nvPr/>
        </p:nvSpPr>
        <p:spPr>
          <a:xfrm>
            <a:off x="2356316" y="4558018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postgraduate stud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programmes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57FA279C-B377-B332-1B4E-72C1856FC438}"/>
              </a:ext>
            </a:extLst>
          </p:cNvPr>
          <p:cNvSpPr txBox="1"/>
          <p:nvPr/>
        </p:nvSpPr>
        <p:spPr>
          <a:xfrm>
            <a:off x="2356316" y="4934826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study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programmes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in English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3A2AFE2-D965-EA51-DAB6-05722C18C024}"/>
              </a:ext>
            </a:extLst>
          </p:cNvPr>
          <p:cNvSpPr txBox="1"/>
          <p:nvPr/>
        </p:nvSpPr>
        <p:spPr>
          <a:xfrm>
            <a:off x="2356316" y="5311633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octoral 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chools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D7D944E3-46DF-1945-B072-BA300DD8E14D}"/>
              </a:ext>
            </a:extLst>
          </p:cNvPr>
          <p:cNvSpPr txBox="1"/>
          <p:nvPr/>
        </p:nvSpPr>
        <p:spPr>
          <a:xfrm>
            <a:off x="1265161" y="3693558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Over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en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3</a:t>
            </a:r>
            <a:r>
              <a:rPr lang="en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0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F132AEE8-CEC2-E407-DEAD-7B691468CE9E}"/>
              </a:ext>
            </a:extLst>
          </p:cNvPr>
          <p:cNvSpPr txBox="1"/>
          <p:nvPr/>
        </p:nvSpPr>
        <p:spPr>
          <a:xfrm>
            <a:off x="1265161" y="415902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 err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Over</a:t>
            </a:r>
            <a:r>
              <a:rPr lang="en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 1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4</a:t>
            </a:r>
            <a:r>
              <a:rPr lang="en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0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E2DDC327-69CA-EF96-6B33-F539C3A4823F}"/>
              </a:ext>
            </a:extLst>
          </p:cNvPr>
          <p:cNvSpPr txBox="1"/>
          <p:nvPr/>
        </p:nvSpPr>
        <p:spPr>
          <a:xfrm>
            <a:off x="1265161" y="4546923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" sz="1400" b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60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44156D9A-C25B-4B01-84B8-1889CA3A2F13}"/>
              </a:ext>
            </a:extLst>
          </p:cNvPr>
          <p:cNvSpPr txBox="1"/>
          <p:nvPr/>
        </p:nvSpPr>
        <p:spPr>
          <a:xfrm>
            <a:off x="1265161" y="4916110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 err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Over</a:t>
            </a:r>
            <a:r>
              <a:rPr lang="en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30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56B7934C-B8D1-9082-70B5-2A4EF0FF518B}"/>
              </a:ext>
            </a:extLst>
          </p:cNvPr>
          <p:cNvSpPr txBox="1"/>
          <p:nvPr/>
        </p:nvSpPr>
        <p:spPr>
          <a:xfrm>
            <a:off x="1265161" y="527829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" sz="1400" b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4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31" name="TextBox 11">
            <a:extLst>
              <a:ext uri="{FF2B5EF4-FFF2-40B4-BE49-F238E27FC236}">
                <a16:creationId xmlns:a16="http://schemas.microsoft.com/office/drawing/2014/main" id="{EF773348-59E6-8271-65B8-929EDC3A39E7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Obraz 8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51D98135-CE57-D7F1-A133-EE1F5DB73D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58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8EEF1-2BB9-3BAD-8CAE-668029033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F9726145-2EFF-9E36-70D4-E926A47989AA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21AD137-DD0E-A681-B25C-DC7AD325E334}"/>
              </a:ext>
            </a:extLst>
          </p:cNvPr>
          <p:cNvSpPr txBox="1"/>
          <p:nvPr/>
        </p:nvSpPr>
        <p:spPr>
          <a:xfrm>
            <a:off x="1291607" y="12190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Student</a:t>
            </a:r>
            <a:endParaRPr lang="en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activities</a:t>
            </a:r>
            <a:endParaRPr lang="en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F45A1AA-FF5A-D3FD-6658-8E97B4C4B7CB}"/>
              </a:ext>
            </a:extLst>
          </p:cNvPr>
          <p:cNvCxnSpPr>
            <a:cxnSpLocks/>
          </p:cNvCxnSpPr>
          <p:nvPr/>
        </p:nvCxnSpPr>
        <p:spPr>
          <a:xfrm flipV="1">
            <a:off x="4580748" y="1465235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024C4D1-F11A-4DFF-7FC3-E989DA500F56}"/>
              </a:ext>
            </a:extLst>
          </p:cNvPr>
          <p:cNvSpPr txBox="1"/>
          <p:nvPr/>
        </p:nvSpPr>
        <p:spPr>
          <a:xfrm>
            <a:off x="4700570" y="1617635"/>
            <a:ext cx="64151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Over 300 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student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academic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societies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and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organisations</a:t>
            </a:r>
            <a:endParaRPr lang="en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38C7D44-A256-E2DA-3985-A18AF0E0E0AF}"/>
              </a:ext>
            </a:extLst>
          </p:cNvPr>
          <p:cNvSpPr txBox="1"/>
          <p:nvPr/>
        </p:nvSpPr>
        <p:spPr>
          <a:xfrm>
            <a:off x="1068479" y="2904646"/>
            <a:ext cx="189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’Słowianki’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Song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and Dance Ensemble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38E1B68-D6C6-3594-BC41-D710ACFAF35A}"/>
              </a:ext>
            </a:extLst>
          </p:cNvPr>
          <p:cNvSpPr txBox="1"/>
          <p:nvPr/>
        </p:nvSpPr>
        <p:spPr>
          <a:xfrm>
            <a:off x="3110749" y="2904646"/>
            <a:ext cx="1107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Student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Government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B6CDFD8-F190-5575-2E1E-3A494C8BE1B8}"/>
              </a:ext>
            </a:extLst>
          </p:cNvPr>
          <p:cNvSpPr txBox="1"/>
          <p:nvPr/>
        </p:nvSpPr>
        <p:spPr>
          <a:xfrm>
            <a:off x="4360539" y="2904646"/>
            <a:ext cx="142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Camerata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Jagellonica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Academic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Choir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DCA9D4D-7E61-2322-49E3-5AB7939A9270}"/>
              </a:ext>
            </a:extLst>
          </p:cNvPr>
          <p:cNvSpPr txBox="1"/>
          <p:nvPr/>
        </p:nvSpPr>
        <p:spPr>
          <a:xfrm>
            <a:off x="5927508" y="2904646"/>
            <a:ext cx="1624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UJOT FM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student radio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3E3C4C0-00D8-2D19-FD99-DA8C9FA0A5C7}"/>
              </a:ext>
            </a:extLst>
          </p:cNvPr>
          <p:cNvSpPr txBox="1"/>
          <p:nvPr/>
        </p:nvSpPr>
        <p:spPr>
          <a:xfrm>
            <a:off x="7694316" y="2904646"/>
            <a:ext cx="1733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Academic Sports Association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AD2FB7B-B4D4-4EF4-2908-19727E83504F}"/>
              </a:ext>
            </a:extLst>
          </p:cNvPr>
          <p:cNvSpPr txBox="1"/>
          <p:nvPr/>
        </p:nvSpPr>
        <p:spPr>
          <a:xfrm>
            <a:off x="9570119" y="2904646"/>
            <a:ext cx="1863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UJOT TV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student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television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2D0792B-9385-CDD4-751F-9ABB2C6D4F5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07"/>
          <a:stretch>
            <a:fillRect/>
          </a:stretch>
        </p:blipFill>
        <p:spPr>
          <a:xfrm>
            <a:off x="622040" y="3582242"/>
            <a:ext cx="5364232" cy="272961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95E5B53-7BA7-0FC8-BF9D-DBF089B9F2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396" r="-1493" b="8764"/>
          <a:stretch>
            <a:fillRect/>
          </a:stretch>
        </p:blipFill>
        <p:spPr>
          <a:xfrm>
            <a:off x="6179283" y="3582242"/>
            <a:ext cx="5479317" cy="2729615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4BB02A3C-CFA5-4B17-E4D2-97F7EED26226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5" name="Obraz 14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708C8B25-C87A-997B-CEC8-1731BB770D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31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6228F-AF10-712F-147E-DC8C197C9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301329AF-1634-7148-AA85-73FEFA3C641B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913939F-9ABF-E374-8CDA-AB62AAA22BC4}"/>
              </a:ext>
            </a:extLst>
          </p:cNvPr>
          <p:cNvSpPr txBox="1"/>
          <p:nvPr/>
        </p:nvSpPr>
        <p:spPr>
          <a:xfrm>
            <a:off x="1291607" y="1661464"/>
            <a:ext cx="4133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International cooperation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C87B743-F0C0-1A00-17C7-48DED7CBBC3C}"/>
              </a:ext>
            </a:extLst>
          </p:cNvPr>
          <p:cNvSpPr txBox="1"/>
          <p:nvPr/>
        </p:nvSpPr>
        <p:spPr>
          <a:xfrm>
            <a:off x="2044221" y="3087073"/>
            <a:ext cx="3650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3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86</a:t>
            </a:r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bilateral agreements</a:t>
            </a:r>
          </a:p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with universities in 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76</a:t>
            </a:r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countries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F78CC56A-BD3D-1B99-B189-050789ED5E52}"/>
              </a:ext>
            </a:extLst>
          </p:cNvPr>
          <p:cNvGrpSpPr/>
          <p:nvPr/>
        </p:nvGrpSpPr>
        <p:grpSpPr>
          <a:xfrm>
            <a:off x="5008880" y="913087"/>
            <a:ext cx="5752499" cy="3080377"/>
            <a:chOff x="2363526" y="2050944"/>
            <a:chExt cx="7464949" cy="3997368"/>
          </a:xfrm>
          <a:solidFill>
            <a:srgbClr val="00539E"/>
          </a:solidFill>
        </p:grpSpPr>
        <p:sp>
          <p:nvSpPr>
            <p:cNvPr id="7" name="Freeform 2211">
              <a:extLst>
                <a:ext uri="{FF2B5EF4-FFF2-40B4-BE49-F238E27FC236}">
                  <a16:creationId xmlns:a16="http://schemas.microsoft.com/office/drawing/2014/main" id="{CEA9FD7F-185E-E05C-2625-AE83DB103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526" y="2639667"/>
              <a:ext cx="787302" cy="576458"/>
            </a:xfrm>
            <a:custGeom>
              <a:avLst/>
              <a:gdLst>
                <a:gd name="T0" fmla="*/ 251 w 429"/>
                <a:gd name="T1" fmla="*/ 27 h 296"/>
                <a:gd name="T2" fmla="*/ 182 w 429"/>
                <a:gd name="T3" fmla="*/ 20 h 296"/>
                <a:gd name="T4" fmla="*/ 169 w 429"/>
                <a:gd name="T5" fmla="*/ 10 h 296"/>
                <a:gd name="T6" fmla="*/ 142 w 429"/>
                <a:gd name="T7" fmla="*/ 7 h 296"/>
                <a:gd name="T8" fmla="*/ 128 w 429"/>
                <a:gd name="T9" fmla="*/ 1 h 296"/>
                <a:gd name="T10" fmla="*/ 95 w 429"/>
                <a:gd name="T11" fmla="*/ 11 h 296"/>
                <a:gd name="T12" fmla="*/ 84 w 429"/>
                <a:gd name="T13" fmla="*/ 20 h 296"/>
                <a:gd name="T14" fmla="*/ 53 w 429"/>
                <a:gd name="T15" fmla="*/ 33 h 296"/>
                <a:gd name="T16" fmla="*/ 18 w 429"/>
                <a:gd name="T17" fmla="*/ 53 h 296"/>
                <a:gd name="T18" fmla="*/ 65 w 429"/>
                <a:gd name="T19" fmla="*/ 82 h 296"/>
                <a:gd name="T20" fmla="*/ 82 w 429"/>
                <a:gd name="T21" fmla="*/ 99 h 296"/>
                <a:gd name="T22" fmla="*/ 46 w 429"/>
                <a:gd name="T23" fmla="*/ 104 h 296"/>
                <a:gd name="T24" fmla="*/ 30 w 429"/>
                <a:gd name="T25" fmla="*/ 97 h 296"/>
                <a:gd name="T26" fmla="*/ 7 w 429"/>
                <a:gd name="T27" fmla="*/ 108 h 296"/>
                <a:gd name="T28" fmla="*/ 15 w 429"/>
                <a:gd name="T29" fmla="*/ 123 h 296"/>
                <a:gd name="T30" fmla="*/ 50 w 429"/>
                <a:gd name="T31" fmla="*/ 132 h 296"/>
                <a:gd name="T32" fmla="*/ 74 w 429"/>
                <a:gd name="T33" fmla="*/ 133 h 296"/>
                <a:gd name="T34" fmla="*/ 59 w 429"/>
                <a:gd name="T35" fmla="*/ 152 h 296"/>
                <a:gd name="T36" fmla="*/ 37 w 429"/>
                <a:gd name="T37" fmla="*/ 158 h 296"/>
                <a:gd name="T38" fmla="*/ 19 w 429"/>
                <a:gd name="T39" fmla="*/ 184 h 296"/>
                <a:gd name="T40" fmla="*/ 43 w 429"/>
                <a:gd name="T41" fmla="*/ 214 h 296"/>
                <a:gd name="T42" fmla="*/ 68 w 429"/>
                <a:gd name="T43" fmla="*/ 220 h 296"/>
                <a:gd name="T44" fmla="*/ 82 w 429"/>
                <a:gd name="T45" fmla="*/ 227 h 296"/>
                <a:gd name="T46" fmla="*/ 115 w 429"/>
                <a:gd name="T47" fmla="*/ 229 h 296"/>
                <a:gd name="T48" fmla="*/ 112 w 429"/>
                <a:gd name="T49" fmla="*/ 256 h 296"/>
                <a:gd name="T50" fmla="*/ 89 w 429"/>
                <a:gd name="T51" fmla="*/ 281 h 296"/>
                <a:gd name="T52" fmla="*/ 126 w 429"/>
                <a:gd name="T53" fmla="*/ 257 h 296"/>
                <a:gd name="T54" fmla="*/ 155 w 429"/>
                <a:gd name="T55" fmla="*/ 234 h 296"/>
                <a:gd name="T56" fmla="*/ 161 w 429"/>
                <a:gd name="T57" fmla="*/ 215 h 296"/>
                <a:gd name="T58" fmla="*/ 186 w 429"/>
                <a:gd name="T59" fmla="*/ 191 h 296"/>
                <a:gd name="T60" fmla="*/ 194 w 429"/>
                <a:gd name="T61" fmla="*/ 197 h 296"/>
                <a:gd name="T62" fmla="*/ 187 w 429"/>
                <a:gd name="T63" fmla="*/ 218 h 296"/>
                <a:gd name="T64" fmla="*/ 219 w 429"/>
                <a:gd name="T65" fmla="*/ 210 h 296"/>
                <a:gd name="T66" fmla="*/ 218 w 429"/>
                <a:gd name="T67" fmla="*/ 195 h 296"/>
                <a:gd name="T68" fmla="*/ 237 w 429"/>
                <a:gd name="T69" fmla="*/ 196 h 296"/>
                <a:gd name="T70" fmla="*/ 251 w 429"/>
                <a:gd name="T71" fmla="*/ 203 h 296"/>
                <a:gd name="T72" fmla="*/ 271 w 429"/>
                <a:gd name="T73" fmla="*/ 208 h 296"/>
                <a:gd name="T74" fmla="*/ 307 w 429"/>
                <a:gd name="T75" fmla="*/ 214 h 296"/>
                <a:gd name="T76" fmla="*/ 320 w 429"/>
                <a:gd name="T77" fmla="*/ 219 h 296"/>
                <a:gd name="T78" fmla="*/ 351 w 429"/>
                <a:gd name="T79" fmla="*/ 238 h 296"/>
                <a:gd name="T80" fmla="*/ 366 w 429"/>
                <a:gd name="T81" fmla="*/ 237 h 296"/>
                <a:gd name="T82" fmla="*/ 373 w 429"/>
                <a:gd name="T83" fmla="*/ 246 h 296"/>
                <a:gd name="T84" fmla="*/ 369 w 429"/>
                <a:gd name="T85" fmla="*/ 261 h 296"/>
                <a:gd name="T86" fmla="*/ 377 w 429"/>
                <a:gd name="T87" fmla="*/ 256 h 296"/>
                <a:gd name="T88" fmla="*/ 383 w 429"/>
                <a:gd name="T89" fmla="*/ 242 h 296"/>
                <a:gd name="T90" fmla="*/ 380 w 429"/>
                <a:gd name="T91" fmla="*/ 271 h 296"/>
                <a:gd name="T92" fmla="*/ 393 w 429"/>
                <a:gd name="T93" fmla="*/ 267 h 296"/>
                <a:gd name="T94" fmla="*/ 402 w 429"/>
                <a:gd name="T95" fmla="*/ 284 h 296"/>
                <a:gd name="T96" fmla="*/ 393 w 429"/>
                <a:gd name="T97" fmla="*/ 292 h 296"/>
                <a:gd name="T98" fmla="*/ 402 w 429"/>
                <a:gd name="T99" fmla="*/ 293 h 296"/>
                <a:gd name="T100" fmla="*/ 419 w 429"/>
                <a:gd name="T101" fmla="*/ 288 h 296"/>
                <a:gd name="T102" fmla="*/ 427 w 429"/>
                <a:gd name="T103" fmla="*/ 289 h 296"/>
                <a:gd name="T104" fmla="*/ 370 w 429"/>
                <a:gd name="T105" fmla="*/ 220 h 296"/>
                <a:gd name="T106" fmla="*/ 337 w 429"/>
                <a:gd name="T107" fmla="*/ 224 h 296"/>
                <a:gd name="T108" fmla="*/ 313 w 429"/>
                <a:gd name="T109" fmla="*/ 208 h 296"/>
                <a:gd name="T110" fmla="*/ 300 w 429"/>
                <a:gd name="T111" fmla="*/ 34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9" h="296">
                  <a:moveTo>
                    <a:pt x="296" y="33"/>
                  </a:moveTo>
                  <a:cubicBezTo>
                    <a:pt x="295" y="33"/>
                    <a:pt x="294" y="32"/>
                    <a:pt x="292" y="31"/>
                  </a:cubicBezTo>
                  <a:cubicBezTo>
                    <a:pt x="287" y="29"/>
                    <a:pt x="280" y="26"/>
                    <a:pt x="275" y="26"/>
                  </a:cubicBezTo>
                  <a:cubicBezTo>
                    <a:pt x="275" y="26"/>
                    <a:pt x="274" y="27"/>
                    <a:pt x="274" y="27"/>
                  </a:cubicBezTo>
                  <a:cubicBezTo>
                    <a:pt x="270" y="27"/>
                    <a:pt x="264" y="28"/>
                    <a:pt x="258" y="28"/>
                  </a:cubicBezTo>
                  <a:cubicBezTo>
                    <a:pt x="255" y="28"/>
                    <a:pt x="253" y="28"/>
                    <a:pt x="251" y="27"/>
                  </a:cubicBezTo>
                  <a:cubicBezTo>
                    <a:pt x="249" y="26"/>
                    <a:pt x="245" y="24"/>
                    <a:pt x="239" y="24"/>
                  </a:cubicBezTo>
                  <a:cubicBezTo>
                    <a:pt x="238" y="24"/>
                    <a:pt x="236" y="25"/>
                    <a:pt x="234" y="25"/>
                  </a:cubicBezTo>
                  <a:cubicBezTo>
                    <a:pt x="229" y="26"/>
                    <a:pt x="225" y="24"/>
                    <a:pt x="220" y="22"/>
                  </a:cubicBezTo>
                  <a:cubicBezTo>
                    <a:pt x="217" y="20"/>
                    <a:pt x="214" y="19"/>
                    <a:pt x="210" y="18"/>
                  </a:cubicBezTo>
                  <a:cubicBezTo>
                    <a:pt x="207" y="17"/>
                    <a:pt x="204" y="17"/>
                    <a:pt x="201" y="17"/>
                  </a:cubicBezTo>
                  <a:cubicBezTo>
                    <a:pt x="193" y="17"/>
                    <a:pt x="184" y="19"/>
                    <a:pt x="182" y="20"/>
                  </a:cubicBezTo>
                  <a:cubicBezTo>
                    <a:pt x="179" y="21"/>
                    <a:pt x="178" y="19"/>
                    <a:pt x="177" y="18"/>
                  </a:cubicBezTo>
                  <a:cubicBezTo>
                    <a:pt x="176" y="17"/>
                    <a:pt x="176" y="17"/>
                    <a:pt x="175" y="17"/>
                  </a:cubicBezTo>
                  <a:cubicBezTo>
                    <a:pt x="174" y="17"/>
                    <a:pt x="174" y="17"/>
                    <a:pt x="173" y="17"/>
                  </a:cubicBezTo>
                  <a:cubicBezTo>
                    <a:pt x="173" y="17"/>
                    <a:pt x="171" y="17"/>
                    <a:pt x="170" y="16"/>
                  </a:cubicBezTo>
                  <a:cubicBezTo>
                    <a:pt x="170" y="15"/>
                    <a:pt x="170" y="14"/>
                    <a:pt x="170" y="13"/>
                  </a:cubicBezTo>
                  <a:cubicBezTo>
                    <a:pt x="170" y="12"/>
                    <a:pt x="170" y="11"/>
                    <a:pt x="169" y="10"/>
                  </a:cubicBezTo>
                  <a:cubicBezTo>
                    <a:pt x="169" y="10"/>
                    <a:pt x="168" y="9"/>
                    <a:pt x="165" y="9"/>
                  </a:cubicBezTo>
                  <a:cubicBezTo>
                    <a:pt x="162" y="9"/>
                    <a:pt x="159" y="10"/>
                    <a:pt x="155" y="10"/>
                  </a:cubicBezTo>
                  <a:cubicBezTo>
                    <a:pt x="154" y="11"/>
                    <a:pt x="152" y="11"/>
                    <a:pt x="151" y="11"/>
                  </a:cubicBezTo>
                  <a:cubicBezTo>
                    <a:pt x="148" y="12"/>
                    <a:pt x="146" y="10"/>
                    <a:pt x="145" y="9"/>
                  </a:cubicBezTo>
                  <a:cubicBezTo>
                    <a:pt x="144" y="8"/>
                    <a:pt x="144" y="7"/>
                    <a:pt x="144" y="6"/>
                  </a:cubicBezTo>
                  <a:cubicBezTo>
                    <a:pt x="143" y="6"/>
                    <a:pt x="142" y="6"/>
                    <a:pt x="142" y="7"/>
                  </a:cubicBezTo>
                  <a:cubicBezTo>
                    <a:pt x="140" y="9"/>
                    <a:pt x="138" y="11"/>
                    <a:pt x="135" y="11"/>
                  </a:cubicBezTo>
                  <a:cubicBezTo>
                    <a:pt x="133" y="11"/>
                    <a:pt x="131" y="10"/>
                    <a:pt x="130" y="9"/>
                  </a:cubicBezTo>
                  <a:cubicBezTo>
                    <a:pt x="129" y="8"/>
                    <a:pt x="129" y="7"/>
                    <a:pt x="129" y="6"/>
                  </a:cubicBezTo>
                  <a:cubicBezTo>
                    <a:pt x="129" y="5"/>
                    <a:pt x="131" y="4"/>
                    <a:pt x="132" y="3"/>
                  </a:cubicBezTo>
                  <a:cubicBezTo>
                    <a:pt x="132" y="3"/>
                    <a:pt x="133" y="3"/>
                    <a:pt x="133" y="3"/>
                  </a:cubicBezTo>
                  <a:cubicBezTo>
                    <a:pt x="132" y="2"/>
                    <a:pt x="129" y="1"/>
                    <a:pt x="128" y="1"/>
                  </a:cubicBezTo>
                  <a:cubicBezTo>
                    <a:pt x="127" y="1"/>
                    <a:pt x="127" y="0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4" y="0"/>
                    <a:pt x="119" y="5"/>
                    <a:pt x="116" y="7"/>
                  </a:cubicBezTo>
                  <a:cubicBezTo>
                    <a:pt x="113" y="10"/>
                    <a:pt x="108" y="12"/>
                    <a:pt x="102" y="12"/>
                  </a:cubicBezTo>
                  <a:cubicBezTo>
                    <a:pt x="100" y="12"/>
                    <a:pt x="98" y="12"/>
                    <a:pt x="97" y="11"/>
                  </a:cubicBezTo>
                  <a:cubicBezTo>
                    <a:pt x="96" y="11"/>
                    <a:pt x="95" y="11"/>
                    <a:pt x="95" y="11"/>
                  </a:cubicBezTo>
                  <a:cubicBezTo>
                    <a:pt x="91" y="11"/>
                    <a:pt x="89" y="12"/>
                    <a:pt x="89" y="13"/>
                  </a:cubicBezTo>
                  <a:cubicBezTo>
                    <a:pt x="89" y="13"/>
                    <a:pt x="89" y="13"/>
                    <a:pt x="90" y="13"/>
                  </a:cubicBezTo>
                  <a:cubicBezTo>
                    <a:pt x="91" y="14"/>
                    <a:pt x="92" y="15"/>
                    <a:pt x="92" y="16"/>
                  </a:cubicBezTo>
                  <a:cubicBezTo>
                    <a:pt x="92" y="18"/>
                    <a:pt x="91" y="19"/>
                    <a:pt x="91" y="20"/>
                  </a:cubicBezTo>
                  <a:cubicBezTo>
                    <a:pt x="90" y="21"/>
                    <a:pt x="89" y="22"/>
                    <a:pt x="87" y="22"/>
                  </a:cubicBezTo>
                  <a:cubicBezTo>
                    <a:pt x="86" y="22"/>
                    <a:pt x="85" y="20"/>
                    <a:pt x="84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2" y="19"/>
                  </a:cubicBezTo>
                  <a:cubicBezTo>
                    <a:pt x="79" y="22"/>
                    <a:pt x="72" y="23"/>
                    <a:pt x="68" y="23"/>
                  </a:cubicBezTo>
                  <a:cubicBezTo>
                    <a:pt x="67" y="23"/>
                    <a:pt x="65" y="23"/>
                    <a:pt x="64" y="23"/>
                  </a:cubicBezTo>
                  <a:cubicBezTo>
                    <a:pt x="63" y="23"/>
                    <a:pt x="60" y="26"/>
                    <a:pt x="54" y="32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2" y="33"/>
                    <a:pt x="52" y="33"/>
                    <a:pt x="52" y="35"/>
                  </a:cubicBezTo>
                  <a:cubicBezTo>
                    <a:pt x="52" y="37"/>
                    <a:pt x="52" y="40"/>
                    <a:pt x="48" y="45"/>
                  </a:cubicBezTo>
                  <a:cubicBezTo>
                    <a:pt x="44" y="49"/>
                    <a:pt x="36" y="52"/>
                    <a:pt x="24" y="52"/>
                  </a:cubicBezTo>
                  <a:cubicBezTo>
                    <a:pt x="22" y="52"/>
                    <a:pt x="21" y="51"/>
                    <a:pt x="20" y="51"/>
                  </a:cubicBezTo>
                  <a:cubicBezTo>
                    <a:pt x="19" y="51"/>
                    <a:pt x="18" y="51"/>
                    <a:pt x="18" y="51"/>
                  </a:cubicBezTo>
                  <a:cubicBezTo>
                    <a:pt x="18" y="51"/>
                    <a:pt x="18" y="52"/>
                    <a:pt x="18" y="53"/>
                  </a:cubicBezTo>
                  <a:cubicBezTo>
                    <a:pt x="18" y="54"/>
                    <a:pt x="18" y="56"/>
                    <a:pt x="17" y="58"/>
                  </a:cubicBezTo>
                  <a:cubicBezTo>
                    <a:pt x="16" y="58"/>
                    <a:pt x="17" y="60"/>
                    <a:pt x="28" y="62"/>
                  </a:cubicBezTo>
                  <a:cubicBezTo>
                    <a:pt x="40" y="66"/>
                    <a:pt x="47" y="82"/>
                    <a:pt x="48" y="83"/>
                  </a:cubicBezTo>
                  <a:cubicBezTo>
                    <a:pt x="48" y="83"/>
                    <a:pt x="48" y="83"/>
                    <a:pt x="50" y="83"/>
                  </a:cubicBezTo>
                  <a:cubicBezTo>
                    <a:pt x="52" y="83"/>
                    <a:pt x="54" y="83"/>
                    <a:pt x="57" y="83"/>
                  </a:cubicBezTo>
                  <a:cubicBezTo>
                    <a:pt x="60" y="82"/>
                    <a:pt x="63" y="82"/>
                    <a:pt x="65" y="82"/>
                  </a:cubicBezTo>
                  <a:cubicBezTo>
                    <a:pt x="70" y="83"/>
                    <a:pt x="69" y="87"/>
                    <a:pt x="69" y="89"/>
                  </a:cubicBezTo>
                  <a:cubicBezTo>
                    <a:pt x="69" y="91"/>
                    <a:pt x="69" y="92"/>
                    <a:pt x="70" y="92"/>
                  </a:cubicBezTo>
                  <a:cubicBezTo>
                    <a:pt x="71" y="93"/>
                    <a:pt x="73" y="93"/>
                    <a:pt x="75" y="93"/>
                  </a:cubicBezTo>
                  <a:cubicBezTo>
                    <a:pt x="75" y="93"/>
                    <a:pt x="76" y="93"/>
                    <a:pt x="77" y="93"/>
                  </a:cubicBezTo>
                  <a:cubicBezTo>
                    <a:pt x="78" y="93"/>
                    <a:pt x="81" y="93"/>
                    <a:pt x="83" y="96"/>
                  </a:cubicBezTo>
                  <a:cubicBezTo>
                    <a:pt x="83" y="97"/>
                    <a:pt x="83" y="98"/>
                    <a:pt x="82" y="99"/>
                  </a:cubicBezTo>
                  <a:cubicBezTo>
                    <a:pt x="81" y="100"/>
                    <a:pt x="79" y="100"/>
                    <a:pt x="76" y="100"/>
                  </a:cubicBezTo>
                  <a:cubicBezTo>
                    <a:pt x="74" y="100"/>
                    <a:pt x="70" y="101"/>
                    <a:pt x="68" y="102"/>
                  </a:cubicBezTo>
                  <a:cubicBezTo>
                    <a:pt x="65" y="105"/>
                    <a:pt x="62" y="107"/>
                    <a:pt x="60" y="107"/>
                  </a:cubicBezTo>
                  <a:cubicBezTo>
                    <a:pt x="58" y="107"/>
                    <a:pt x="57" y="106"/>
                    <a:pt x="56" y="104"/>
                  </a:cubicBezTo>
                  <a:cubicBezTo>
                    <a:pt x="56" y="104"/>
                    <a:pt x="56" y="104"/>
                    <a:pt x="53" y="104"/>
                  </a:cubicBezTo>
                  <a:cubicBezTo>
                    <a:pt x="50" y="104"/>
                    <a:pt x="48" y="104"/>
                    <a:pt x="46" y="104"/>
                  </a:cubicBezTo>
                  <a:cubicBezTo>
                    <a:pt x="45" y="104"/>
                    <a:pt x="44" y="105"/>
                    <a:pt x="43" y="105"/>
                  </a:cubicBezTo>
                  <a:cubicBezTo>
                    <a:pt x="41" y="105"/>
                    <a:pt x="40" y="104"/>
                    <a:pt x="40" y="103"/>
                  </a:cubicBezTo>
                  <a:cubicBezTo>
                    <a:pt x="39" y="102"/>
                    <a:pt x="40" y="99"/>
                    <a:pt x="40" y="97"/>
                  </a:cubicBezTo>
                  <a:cubicBezTo>
                    <a:pt x="41" y="96"/>
                    <a:pt x="41" y="95"/>
                    <a:pt x="41" y="95"/>
                  </a:cubicBezTo>
                  <a:cubicBezTo>
                    <a:pt x="41" y="95"/>
                    <a:pt x="40" y="94"/>
                    <a:pt x="39" y="94"/>
                  </a:cubicBezTo>
                  <a:cubicBezTo>
                    <a:pt x="37" y="94"/>
                    <a:pt x="34" y="95"/>
                    <a:pt x="30" y="97"/>
                  </a:cubicBezTo>
                  <a:cubicBezTo>
                    <a:pt x="28" y="99"/>
                    <a:pt x="26" y="100"/>
                    <a:pt x="25" y="100"/>
                  </a:cubicBezTo>
                  <a:cubicBezTo>
                    <a:pt x="25" y="101"/>
                    <a:pt x="25" y="102"/>
                    <a:pt x="25" y="103"/>
                  </a:cubicBezTo>
                  <a:cubicBezTo>
                    <a:pt x="24" y="105"/>
                    <a:pt x="22" y="105"/>
                    <a:pt x="22" y="105"/>
                  </a:cubicBezTo>
                  <a:cubicBezTo>
                    <a:pt x="21" y="105"/>
                    <a:pt x="20" y="105"/>
                    <a:pt x="19" y="105"/>
                  </a:cubicBezTo>
                  <a:cubicBezTo>
                    <a:pt x="18" y="104"/>
                    <a:pt x="16" y="104"/>
                    <a:pt x="14" y="105"/>
                  </a:cubicBezTo>
                  <a:cubicBezTo>
                    <a:pt x="12" y="106"/>
                    <a:pt x="10" y="107"/>
                    <a:pt x="7" y="108"/>
                  </a:cubicBezTo>
                  <a:cubicBezTo>
                    <a:pt x="4" y="110"/>
                    <a:pt x="1" y="111"/>
                    <a:pt x="0" y="112"/>
                  </a:cubicBezTo>
                  <a:cubicBezTo>
                    <a:pt x="1" y="113"/>
                    <a:pt x="6" y="115"/>
                    <a:pt x="13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6" y="117"/>
                    <a:pt x="17" y="118"/>
                    <a:pt x="17" y="119"/>
                  </a:cubicBezTo>
                  <a:cubicBezTo>
                    <a:pt x="18" y="121"/>
                    <a:pt x="16" y="122"/>
                    <a:pt x="15" y="123"/>
                  </a:cubicBezTo>
                  <a:cubicBezTo>
                    <a:pt x="15" y="123"/>
                    <a:pt x="15" y="123"/>
                    <a:pt x="15" y="123"/>
                  </a:cubicBezTo>
                  <a:cubicBezTo>
                    <a:pt x="16" y="124"/>
                    <a:pt x="17" y="125"/>
                    <a:pt x="17" y="126"/>
                  </a:cubicBezTo>
                  <a:cubicBezTo>
                    <a:pt x="18" y="127"/>
                    <a:pt x="19" y="129"/>
                    <a:pt x="22" y="130"/>
                  </a:cubicBezTo>
                  <a:cubicBezTo>
                    <a:pt x="23" y="131"/>
                    <a:pt x="26" y="132"/>
                    <a:pt x="29" y="132"/>
                  </a:cubicBezTo>
                  <a:cubicBezTo>
                    <a:pt x="33" y="132"/>
                    <a:pt x="37" y="131"/>
                    <a:pt x="40" y="131"/>
                  </a:cubicBezTo>
                  <a:cubicBezTo>
                    <a:pt x="42" y="130"/>
                    <a:pt x="44" y="130"/>
                    <a:pt x="45" y="130"/>
                  </a:cubicBezTo>
                  <a:cubicBezTo>
                    <a:pt x="47" y="130"/>
                    <a:pt x="48" y="131"/>
                    <a:pt x="50" y="132"/>
                  </a:cubicBezTo>
                  <a:cubicBezTo>
                    <a:pt x="51" y="132"/>
                    <a:pt x="52" y="133"/>
                    <a:pt x="52" y="133"/>
                  </a:cubicBezTo>
                  <a:cubicBezTo>
                    <a:pt x="53" y="133"/>
                    <a:pt x="53" y="133"/>
                    <a:pt x="53" y="132"/>
                  </a:cubicBezTo>
                  <a:cubicBezTo>
                    <a:pt x="56" y="129"/>
                    <a:pt x="64" y="123"/>
                    <a:pt x="71" y="123"/>
                  </a:cubicBezTo>
                  <a:cubicBezTo>
                    <a:pt x="73" y="123"/>
                    <a:pt x="75" y="124"/>
                    <a:pt x="76" y="125"/>
                  </a:cubicBezTo>
                  <a:cubicBezTo>
                    <a:pt x="77" y="126"/>
                    <a:pt x="79" y="127"/>
                    <a:pt x="78" y="129"/>
                  </a:cubicBezTo>
                  <a:cubicBezTo>
                    <a:pt x="78" y="132"/>
                    <a:pt x="76" y="133"/>
                    <a:pt x="74" y="133"/>
                  </a:cubicBezTo>
                  <a:cubicBezTo>
                    <a:pt x="74" y="133"/>
                    <a:pt x="74" y="133"/>
                    <a:pt x="74" y="133"/>
                  </a:cubicBezTo>
                  <a:cubicBezTo>
                    <a:pt x="76" y="136"/>
                    <a:pt x="78" y="140"/>
                    <a:pt x="78" y="145"/>
                  </a:cubicBezTo>
                  <a:cubicBezTo>
                    <a:pt x="77" y="147"/>
                    <a:pt x="76" y="149"/>
                    <a:pt x="74" y="151"/>
                  </a:cubicBezTo>
                  <a:cubicBezTo>
                    <a:pt x="72" y="152"/>
                    <a:pt x="69" y="153"/>
                    <a:pt x="66" y="153"/>
                  </a:cubicBezTo>
                  <a:cubicBezTo>
                    <a:pt x="64" y="153"/>
                    <a:pt x="63" y="153"/>
                    <a:pt x="61" y="153"/>
                  </a:cubicBezTo>
                  <a:cubicBezTo>
                    <a:pt x="60" y="152"/>
                    <a:pt x="60" y="152"/>
                    <a:pt x="59" y="152"/>
                  </a:cubicBezTo>
                  <a:cubicBezTo>
                    <a:pt x="59" y="153"/>
                    <a:pt x="59" y="153"/>
                    <a:pt x="59" y="154"/>
                  </a:cubicBezTo>
                  <a:cubicBezTo>
                    <a:pt x="58" y="156"/>
                    <a:pt x="57" y="159"/>
                    <a:pt x="54" y="161"/>
                  </a:cubicBezTo>
                  <a:cubicBezTo>
                    <a:pt x="53" y="162"/>
                    <a:pt x="52" y="162"/>
                    <a:pt x="50" y="162"/>
                  </a:cubicBezTo>
                  <a:cubicBezTo>
                    <a:pt x="48" y="162"/>
                    <a:pt x="46" y="161"/>
                    <a:pt x="44" y="160"/>
                  </a:cubicBezTo>
                  <a:cubicBezTo>
                    <a:pt x="43" y="159"/>
                    <a:pt x="41" y="157"/>
                    <a:pt x="39" y="157"/>
                  </a:cubicBezTo>
                  <a:cubicBezTo>
                    <a:pt x="38" y="157"/>
                    <a:pt x="37" y="158"/>
                    <a:pt x="37" y="158"/>
                  </a:cubicBezTo>
                  <a:cubicBezTo>
                    <a:pt x="36" y="159"/>
                    <a:pt x="36" y="163"/>
                    <a:pt x="36" y="166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7" y="170"/>
                    <a:pt x="33" y="171"/>
                    <a:pt x="32" y="171"/>
                  </a:cubicBezTo>
                  <a:cubicBezTo>
                    <a:pt x="29" y="171"/>
                    <a:pt x="26" y="172"/>
                    <a:pt x="25" y="176"/>
                  </a:cubicBezTo>
                  <a:cubicBezTo>
                    <a:pt x="24" y="181"/>
                    <a:pt x="20" y="182"/>
                    <a:pt x="18" y="182"/>
                  </a:cubicBezTo>
                  <a:cubicBezTo>
                    <a:pt x="18" y="183"/>
                    <a:pt x="19" y="183"/>
                    <a:pt x="19" y="184"/>
                  </a:cubicBezTo>
                  <a:cubicBezTo>
                    <a:pt x="23" y="189"/>
                    <a:pt x="23" y="189"/>
                    <a:pt x="24" y="189"/>
                  </a:cubicBezTo>
                  <a:cubicBezTo>
                    <a:pt x="25" y="189"/>
                    <a:pt x="27" y="189"/>
                    <a:pt x="29" y="190"/>
                  </a:cubicBezTo>
                  <a:cubicBezTo>
                    <a:pt x="33" y="193"/>
                    <a:pt x="30" y="198"/>
                    <a:pt x="29" y="200"/>
                  </a:cubicBezTo>
                  <a:cubicBezTo>
                    <a:pt x="29" y="200"/>
                    <a:pt x="29" y="200"/>
                    <a:pt x="28" y="201"/>
                  </a:cubicBezTo>
                  <a:cubicBezTo>
                    <a:pt x="32" y="202"/>
                    <a:pt x="36" y="206"/>
                    <a:pt x="39" y="210"/>
                  </a:cubicBezTo>
                  <a:cubicBezTo>
                    <a:pt x="41" y="212"/>
                    <a:pt x="42" y="214"/>
                    <a:pt x="43" y="214"/>
                  </a:cubicBezTo>
                  <a:cubicBezTo>
                    <a:pt x="44" y="216"/>
                    <a:pt x="46" y="215"/>
                    <a:pt x="48" y="214"/>
                  </a:cubicBezTo>
                  <a:cubicBezTo>
                    <a:pt x="50" y="213"/>
                    <a:pt x="52" y="212"/>
                    <a:pt x="55" y="212"/>
                  </a:cubicBezTo>
                  <a:cubicBezTo>
                    <a:pt x="56" y="212"/>
                    <a:pt x="56" y="211"/>
                    <a:pt x="57" y="210"/>
                  </a:cubicBezTo>
                  <a:cubicBezTo>
                    <a:pt x="57" y="208"/>
                    <a:pt x="57" y="207"/>
                    <a:pt x="59" y="207"/>
                  </a:cubicBezTo>
                  <a:cubicBezTo>
                    <a:pt x="60" y="207"/>
                    <a:pt x="61" y="207"/>
                    <a:pt x="62" y="208"/>
                  </a:cubicBezTo>
                  <a:cubicBezTo>
                    <a:pt x="64" y="210"/>
                    <a:pt x="68" y="216"/>
                    <a:pt x="68" y="220"/>
                  </a:cubicBezTo>
                  <a:cubicBezTo>
                    <a:pt x="68" y="222"/>
                    <a:pt x="67" y="223"/>
                    <a:pt x="66" y="224"/>
                  </a:cubicBezTo>
                  <a:cubicBezTo>
                    <a:pt x="65" y="224"/>
                    <a:pt x="66" y="227"/>
                    <a:pt x="66" y="229"/>
                  </a:cubicBezTo>
                  <a:cubicBezTo>
                    <a:pt x="66" y="230"/>
                    <a:pt x="66" y="232"/>
                    <a:pt x="66" y="233"/>
                  </a:cubicBezTo>
                  <a:cubicBezTo>
                    <a:pt x="66" y="233"/>
                    <a:pt x="67" y="233"/>
                    <a:pt x="68" y="233"/>
                  </a:cubicBezTo>
                  <a:cubicBezTo>
                    <a:pt x="71" y="233"/>
                    <a:pt x="74" y="232"/>
                    <a:pt x="74" y="231"/>
                  </a:cubicBezTo>
                  <a:cubicBezTo>
                    <a:pt x="75" y="229"/>
                    <a:pt x="78" y="227"/>
                    <a:pt x="82" y="227"/>
                  </a:cubicBezTo>
                  <a:cubicBezTo>
                    <a:pt x="86" y="227"/>
                    <a:pt x="90" y="229"/>
                    <a:pt x="93" y="232"/>
                  </a:cubicBezTo>
                  <a:cubicBezTo>
                    <a:pt x="95" y="233"/>
                    <a:pt x="96" y="235"/>
                    <a:pt x="97" y="235"/>
                  </a:cubicBezTo>
                  <a:cubicBezTo>
                    <a:pt x="97" y="231"/>
                    <a:pt x="100" y="226"/>
                    <a:pt x="103" y="226"/>
                  </a:cubicBezTo>
                  <a:cubicBezTo>
                    <a:pt x="104" y="226"/>
                    <a:pt x="105" y="227"/>
                    <a:pt x="105" y="229"/>
                  </a:cubicBezTo>
                  <a:cubicBezTo>
                    <a:pt x="105" y="230"/>
                    <a:pt x="106" y="231"/>
                    <a:pt x="108" y="231"/>
                  </a:cubicBezTo>
                  <a:cubicBezTo>
                    <a:pt x="109" y="231"/>
                    <a:pt x="111" y="230"/>
                    <a:pt x="115" y="229"/>
                  </a:cubicBezTo>
                  <a:cubicBezTo>
                    <a:pt x="118" y="227"/>
                    <a:pt x="119" y="227"/>
                    <a:pt x="120" y="227"/>
                  </a:cubicBezTo>
                  <a:cubicBezTo>
                    <a:pt x="121" y="227"/>
                    <a:pt x="122" y="228"/>
                    <a:pt x="122" y="229"/>
                  </a:cubicBezTo>
                  <a:cubicBezTo>
                    <a:pt x="123" y="230"/>
                    <a:pt x="122" y="232"/>
                    <a:pt x="118" y="236"/>
                  </a:cubicBezTo>
                  <a:cubicBezTo>
                    <a:pt x="117" y="237"/>
                    <a:pt x="117" y="237"/>
                    <a:pt x="117" y="237"/>
                  </a:cubicBezTo>
                  <a:cubicBezTo>
                    <a:pt x="115" y="240"/>
                    <a:pt x="115" y="245"/>
                    <a:pt x="115" y="248"/>
                  </a:cubicBezTo>
                  <a:cubicBezTo>
                    <a:pt x="116" y="251"/>
                    <a:pt x="116" y="255"/>
                    <a:pt x="112" y="256"/>
                  </a:cubicBezTo>
                  <a:cubicBezTo>
                    <a:pt x="111" y="256"/>
                    <a:pt x="110" y="258"/>
                    <a:pt x="109" y="260"/>
                  </a:cubicBezTo>
                  <a:cubicBezTo>
                    <a:pt x="106" y="263"/>
                    <a:pt x="103" y="267"/>
                    <a:pt x="98" y="268"/>
                  </a:cubicBezTo>
                  <a:cubicBezTo>
                    <a:pt x="93" y="268"/>
                    <a:pt x="84" y="278"/>
                    <a:pt x="81" y="282"/>
                  </a:cubicBezTo>
                  <a:cubicBezTo>
                    <a:pt x="83" y="281"/>
                    <a:pt x="86" y="281"/>
                    <a:pt x="88" y="281"/>
                  </a:cubicBezTo>
                  <a:cubicBezTo>
                    <a:pt x="89" y="281"/>
                    <a:pt x="89" y="281"/>
                    <a:pt x="89" y="281"/>
                  </a:cubicBezTo>
                  <a:cubicBezTo>
                    <a:pt x="89" y="281"/>
                    <a:pt x="89" y="281"/>
                    <a:pt x="89" y="281"/>
                  </a:cubicBezTo>
                  <a:cubicBezTo>
                    <a:pt x="89" y="281"/>
                    <a:pt x="89" y="281"/>
                    <a:pt x="90" y="281"/>
                  </a:cubicBezTo>
                  <a:cubicBezTo>
                    <a:pt x="92" y="280"/>
                    <a:pt x="94" y="278"/>
                    <a:pt x="98" y="277"/>
                  </a:cubicBezTo>
                  <a:cubicBezTo>
                    <a:pt x="102" y="277"/>
                    <a:pt x="102" y="276"/>
                    <a:pt x="103" y="274"/>
                  </a:cubicBezTo>
                  <a:cubicBezTo>
                    <a:pt x="103" y="274"/>
                    <a:pt x="103" y="273"/>
                    <a:pt x="103" y="272"/>
                  </a:cubicBezTo>
                  <a:cubicBezTo>
                    <a:pt x="105" y="267"/>
                    <a:pt x="122" y="260"/>
                    <a:pt x="125" y="259"/>
                  </a:cubicBezTo>
                  <a:cubicBezTo>
                    <a:pt x="125" y="259"/>
                    <a:pt x="126" y="258"/>
                    <a:pt x="126" y="257"/>
                  </a:cubicBezTo>
                  <a:cubicBezTo>
                    <a:pt x="126" y="256"/>
                    <a:pt x="127" y="253"/>
                    <a:pt x="130" y="253"/>
                  </a:cubicBezTo>
                  <a:cubicBezTo>
                    <a:pt x="133" y="253"/>
                    <a:pt x="138" y="248"/>
                    <a:pt x="141" y="246"/>
                  </a:cubicBezTo>
                  <a:cubicBezTo>
                    <a:pt x="145" y="243"/>
                    <a:pt x="146" y="243"/>
                    <a:pt x="148" y="243"/>
                  </a:cubicBezTo>
                  <a:cubicBezTo>
                    <a:pt x="149" y="242"/>
                    <a:pt x="150" y="242"/>
                    <a:pt x="150" y="242"/>
                  </a:cubicBezTo>
                  <a:cubicBezTo>
                    <a:pt x="151" y="242"/>
                    <a:pt x="151" y="240"/>
                    <a:pt x="151" y="239"/>
                  </a:cubicBezTo>
                  <a:cubicBezTo>
                    <a:pt x="151" y="237"/>
                    <a:pt x="152" y="234"/>
                    <a:pt x="155" y="234"/>
                  </a:cubicBezTo>
                  <a:cubicBezTo>
                    <a:pt x="157" y="233"/>
                    <a:pt x="159" y="232"/>
                    <a:pt x="159" y="230"/>
                  </a:cubicBezTo>
                  <a:cubicBezTo>
                    <a:pt x="158" y="230"/>
                    <a:pt x="156" y="229"/>
                    <a:pt x="155" y="229"/>
                  </a:cubicBezTo>
                  <a:cubicBezTo>
                    <a:pt x="153" y="228"/>
                    <a:pt x="151" y="228"/>
                    <a:pt x="150" y="226"/>
                  </a:cubicBezTo>
                  <a:cubicBezTo>
                    <a:pt x="149" y="225"/>
                    <a:pt x="150" y="223"/>
                    <a:pt x="151" y="223"/>
                  </a:cubicBezTo>
                  <a:cubicBezTo>
                    <a:pt x="152" y="220"/>
                    <a:pt x="158" y="215"/>
                    <a:pt x="161" y="215"/>
                  </a:cubicBezTo>
                  <a:cubicBezTo>
                    <a:pt x="161" y="215"/>
                    <a:pt x="161" y="215"/>
                    <a:pt x="161" y="215"/>
                  </a:cubicBezTo>
                  <a:cubicBezTo>
                    <a:pt x="163" y="215"/>
                    <a:pt x="166" y="213"/>
                    <a:pt x="167" y="211"/>
                  </a:cubicBezTo>
                  <a:cubicBezTo>
                    <a:pt x="167" y="207"/>
                    <a:pt x="169" y="205"/>
                    <a:pt x="171" y="204"/>
                  </a:cubicBezTo>
                  <a:cubicBezTo>
                    <a:pt x="173" y="203"/>
                    <a:pt x="174" y="202"/>
                    <a:pt x="175" y="201"/>
                  </a:cubicBezTo>
                  <a:cubicBezTo>
                    <a:pt x="176" y="200"/>
                    <a:pt x="176" y="199"/>
                    <a:pt x="177" y="198"/>
                  </a:cubicBezTo>
                  <a:cubicBezTo>
                    <a:pt x="178" y="196"/>
                    <a:pt x="179" y="194"/>
                    <a:pt x="182" y="194"/>
                  </a:cubicBezTo>
                  <a:cubicBezTo>
                    <a:pt x="183" y="194"/>
                    <a:pt x="185" y="192"/>
                    <a:pt x="186" y="191"/>
                  </a:cubicBezTo>
                  <a:cubicBezTo>
                    <a:pt x="188" y="189"/>
                    <a:pt x="189" y="188"/>
                    <a:pt x="191" y="187"/>
                  </a:cubicBezTo>
                  <a:cubicBezTo>
                    <a:pt x="194" y="185"/>
                    <a:pt x="195" y="188"/>
                    <a:pt x="196" y="188"/>
                  </a:cubicBezTo>
                  <a:cubicBezTo>
                    <a:pt x="196" y="189"/>
                    <a:pt x="196" y="190"/>
                    <a:pt x="198" y="190"/>
                  </a:cubicBezTo>
                  <a:cubicBezTo>
                    <a:pt x="203" y="190"/>
                    <a:pt x="205" y="192"/>
                    <a:pt x="205" y="195"/>
                  </a:cubicBezTo>
                  <a:cubicBezTo>
                    <a:pt x="205" y="198"/>
                    <a:pt x="201" y="199"/>
                    <a:pt x="198" y="198"/>
                  </a:cubicBezTo>
                  <a:cubicBezTo>
                    <a:pt x="196" y="197"/>
                    <a:pt x="195" y="197"/>
                    <a:pt x="194" y="197"/>
                  </a:cubicBezTo>
                  <a:cubicBezTo>
                    <a:pt x="192" y="197"/>
                    <a:pt x="191" y="197"/>
                    <a:pt x="188" y="200"/>
                  </a:cubicBezTo>
                  <a:cubicBezTo>
                    <a:pt x="186" y="201"/>
                    <a:pt x="186" y="202"/>
                    <a:pt x="186" y="204"/>
                  </a:cubicBezTo>
                  <a:cubicBezTo>
                    <a:pt x="186" y="205"/>
                    <a:pt x="186" y="207"/>
                    <a:pt x="184" y="210"/>
                  </a:cubicBezTo>
                  <a:cubicBezTo>
                    <a:pt x="181" y="213"/>
                    <a:pt x="182" y="214"/>
                    <a:pt x="182" y="214"/>
                  </a:cubicBezTo>
                  <a:cubicBezTo>
                    <a:pt x="182" y="214"/>
                    <a:pt x="182" y="215"/>
                    <a:pt x="183" y="215"/>
                  </a:cubicBezTo>
                  <a:cubicBezTo>
                    <a:pt x="186" y="215"/>
                    <a:pt x="187" y="217"/>
                    <a:pt x="187" y="218"/>
                  </a:cubicBezTo>
                  <a:cubicBezTo>
                    <a:pt x="187" y="220"/>
                    <a:pt x="183" y="222"/>
                    <a:pt x="181" y="223"/>
                  </a:cubicBezTo>
                  <a:cubicBezTo>
                    <a:pt x="182" y="223"/>
                    <a:pt x="183" y="223"/>
                    <a:pt x="184" y="223"/>
                  </a:cubicBezTo>
                  <a:cubicBezTo>
                    <a:pt x="187" y="223"/>
                    <a:pt x="191" y="220"/>
                    <a:pt x="196" y="217"/>
                  </a:cubicBezTo>
                  <a:cubicBezTo>
                    <a:pt x="199" y="215"/>
                    <a:pt x="202" y="213"/>
                    <a:pt x="205" y="211"/>
                  </a:cubicBezTo>
                  <a:cubicBezTo>
                    <a:pt x="208" y="210"/>
                    <a:pt x="210" y="209"/>
                    <a:pt x="213" y="209"/>
                  </a:cubicBezTo>
                  <a:cubicBezTo>
                    <a:pt x="216" y="209"/>
                    <a:pt x="218" y="210"/>
                    <a:pt x="219" y="210"/>
                  </a:cubicBezTo>
                  <a:cubicBezTo>
                    <a:pt x="220" y="210"/>
                    <a:pt x="220" y="210"/>
                    <a:pt x="220" y="210"/>
                  </a:cubicBezTo>
                  <a:cubicBezTo>
                    <a:pt x="220" y="209"/>
                    <a:pt x="219" y="208"/>
                    <a:pt x="220" y="207"/>
                  </a:cubicBezTo>
                  <a:cubicBezTo>
                    <a:pt x="220" y="207"/>
                    <a:pt x="220" y="206"/>
                    <a:pt x="220" y="206"/>
                  </a:cubicBezTo>
                  <a:cubicBezTo>
                    <a:pt x="219" y="205"/>
                    <a:pt x="217" y="203"/>
                    <a:pt x="216" y="201"/>
                  </a:cubicBezTo>
                  <a:cubicBezTo>
                    <a:pt x="215" y="199"/>
                    <a:pt x="215" y="198"/>
                    <a:pt x="215" y="197"/>
                  </a:cubicBezTo>
                  <a:cubicBezTo>
                    <a:pt x="216" y="195"/>
                    <a:pt x="217" y="195"/>
                    <a:pt x="218" y="195"/>
                  </a:cubicBezTo>
                  <a:cubicBezTo>
                    <a:pt x="219" y="195"/>
                    <a:pt x="219" y="194"/>
                    <a:pt x="219" y="194"/>
                  </a:cubicBezTo>
                  <a:cubicBezTo>
                    <a:pt x="220" y="191"/>
                    <a:pt x="222" y="190"/>
                    <a:pt x="223" y="190"/>
                  </a:cubicBezTo>
                  <a:cubicBezTo>
                    <a:pt x="225" y="190"/>
                    <a:pt x="227" y="191"/>
                    <a:pt x="229" y="192"/>
                  </a:cubicBezTo>
                  <a:cubicBezTo>
                    <a:pt x="229" y="192"/>
                    <a:pt x="230" y="192"/>
                    <a:pt x="230" y="192"/>
                  </a:cubicBezTo>
                  <a:cubicBezTo>
                    <a:pt x="231" y="192"/>
                    <a:pt x="231" y="192"/>
                    <a:pt x="232" y="192"/>
                  </a:cubicBezTo>
                  <a:cubicBezTo>
                    <a:pt x="234" y="192"/>
                    <a:pt x="236" y="194"/>
                    <a:pt x="237" y="196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7"/>
                    <a:pt x="239" y="197"/>
                    <a:pt x="239" y="197"/>
                  </a:cubicBezTo>
                  <a:cubicBezTo>
                    <a:pt x="241" y="196"/>
                    <a:pt x="243" y="196"/>
                    <a:pt x="246" y="197"/>
                  </a:cubicBezTo>
                  <a:cubicBezTo>
                    <a:pt x="246" y="198"/>
                    <a:pt x="248" y="200"/>
                    <a:pt x="248" y="201"/>
                  </a:cubicBezTo>
                  <a:cubicBezTo>
                    <a:pt x="248" y="202"/>
                    <a:pt x="248" y="202"/>
                    <a:pt x="248" y="202"/>
                  </a:cubicBezTo>
                  <a:cubicBezTo>
                    <a:pt x="249" y="202"/>
                    <a:pt x="250" y="203"/>
                    <a:pt x="251" y="203"/>
                  </a:cubicBezTo>
                  <a:cubicBezTo>
                    <a:pt x="252" y="204"/>
                    <a:pt x="253" y="204"/>
                    <a:pt x="253" y="204"/>
                  </a:cubicBezTo>
                  <a:cubicBezTo>
                    <a:pt x="253" y="204"/>
                    <a:pt x="254" y="203"/>
                    <a:pt x="255" y="202"/>
                  </a:cubicBezTo>
                  <a:cubicBezTo>
                    <a:pt x="256" y="202"/>
                    <a:pt x="257" y="201"/>
                    <a:pt x="258" y="201"/>
                  </a:cubicBezTo>
                  <a:cubicBezTo>
                    <a:pt x="259" y="201"/>
                    <a:pt x="260" y="201"/>
                    <a:pt x="261" y="204"/>
                  </a:cubicBezTo>
                  <a:cubicBezTo>
                    <a:pt x="261" y="204"/>
                    <a:pt x="261" y="205"/>
                    <a:pt x="261" y="206"/>
                  </a:cubicBezTo>
                  <a:cubicBezTo>
                    <a:pt x="262" y="207"/>
                    <a:pt x="267" y="207"/>
                    <a:pt x="271" y="208"/>
                  </a:cubicBezTo>
                  <a:cubicBezTo>
                    <a:pt x="272" y="208"/>
                    <a:pt x="272" y="208"/>
                    <a:pt x="272" y="208"/>
                  </a:cubicBezTo>
                  <a:cubicBezTo>
                    <a:pt x="277" y="209"/>
                    <a:pt x="288" y="208"/>
                    <a:pt x="293" y="208"/>
                  </a:cubicBezTo>
                  <a:cubicBezTo>
                    <a:pt x="294" y="208"/>
                    <a:pt x="295" y="207"/>
                    <a:pt x="296" y="207"/>
                  </a:cubicBezTo>
                  <a:cubicBezTo>
                    <a:pt x="296" y="207"/>
                    <a:pt x="296" y="207"/>
                    <a:pt x="296" y="207"/>
                  </a:cubicBezTo>
                  <a:cubicBezTo>
                    <a:pt x="299" y="207"/>
                    <a:pt x="300" y="209"/>
                    <a:pt x="301" y="210"/>
                  </a:cubicBezTo>
                  <a:cubicBezTo>
                    <a:pt x="302" y="212"/>
                    <a:pt x="303" y="213"/>
                    <a:pt x="307" y="214"/>
                  </a:cubicBezTo>
                  <a:cubicBezTo>
                    <a:pt x="310" y="215"/>
                    <a:pt x="312" y="213"/>
                    <a:pt x="313" y="211"/>
                  </a:cubicBezTo>
                  <a:cubicBezTo>
                    <a:pt x="315" y="210"/>
                    <a:pt x="316" y="209"/>
                    <a:pt x="318" y="209"/>
                  </a:cubicBezTo>
                  <a:cubicBezTo>
                    <a:pt x="319" y="209"/>
                    <a:pt x="320" y="209"/>
                    <a:pt x="321" y="210"/>
                  </a:cubicBezTo>
                  <a:cubicBezTo>
                    <a:pt x="323" y="211"/>
                    <a:pt x="324" y="213"/>
                    <a:pt x="324" y="214"/>
                  </a:cubicBezTo>
                  <a:cubicBezTo>
                    <a:pt x="324" y="216"/>
                    <a:pt x="322" y="217"/>
                    <a:pt x="321" y="219"/>
                  </a:cubicBezTo>
                  <a:cubicBezTo>
                    <a:pt x="320" y="219"/>
                    <a:pt x="320" y="219"/>
                    <a:pt x="320" y="219"/>
                  </a:cubicBezTo>
                  <a:cubicBezTo>
                    <a:pt x="320" y="220"/>
                    <a:pt x="321" y="220"/>
                    <a:pt x="321" y="220"/>
                  </a:cubicBezTo>
                  <a:cubicBezTo>
                    <a:pt x="322" y="220"/>
                    <a:pt x="323" y="220"/>
                    <a:pt x="324" y="221"/>
                  </a:cubicBezTo>
                  <a:cubicBezTo>
                    <a:pt x="325" y="221"/>
                    <a:pt x="325" y="221"/>
                    <a:pt x="326" y="222"/>
                  </a:cubicBezTo>
                  <a:cubicBezTo>
                    <a:pt x="330" y="223"/>
                    <a:pt x="335" y="225"/>
                    <a:pt x="338" y="228"/>
                  </a:cubicBezTo>
                  <a:cubicBezTo>
                    <a:pt x="339" y="228"/>
                    <a:pt x="339" y="229"/>
                    <a:pt x="340" y="230"/>
                  </a:cubicBezTo>
                  <a:cubicBezTo>
                    <a:pt x="342" y="232"/>
                    <a:pt x="345" y="235"/>
                    <a:pt x="351" y="238"/>
                  </a:cubicBezTo>
                  <a:cubicBezTo>
                    <a:pt x="351" y="238"/>
                    <a:pt x="351" y="238"/>
                    <a:pt x="352" y="239"/>
                  </a:cubicBezTo>
                  <a:cubicBezTo>
                    <a:pt x="352" y="238"/>
                    <a:pt x="352" y="237"/>
                    <a:pt x="352" y="237"/>
                  </a:cubicBezTo>
                  <a:cubicBezTo>
                    <a:pt x="351" y="235"/>
                    <a:pt x="351" y="233"/>
                    <a:pt x="352" y="232"/>
                  </a:cubicBezTo>
                  <a:cubicBezTo>
                    <a:pt x="353" y="231"/>
                    <a:pt x="355" y="231"/>
                    <a:pt x="357" y="233"/>
                  </a:cubicBezTo>
                  <a:cubicBezTo>
                    <a:pt x="360" y="235"/>
                    <a:pt x="361" y="235"/>
                    <a:pt x="361" y="235"/>
                  </a:cubicBezTo>
                  <a:cubicBezTo>
                    <a:pt x="363" y="235"/>
                    <a:pt x="364" y="235"/>
                    <a:pt x="366" y="237"/>
                  </a:cubicBezTo>
                  <a:cubicBezTo>
                    <a:pt x="366" y="235"/>
                    <a:pt x="365" y="232"/>
                    <a:pt x="364" y="230"/>
                  </a:cubicBezTo>
                  <a:cubicBezTo>
                    <a:pt x="363" y="227"/>
                    <a:pt x="363" y="226"/>
                    <a:pt x="364" y="225"/>
                  </a:cubicBezTo>
                  <a:cubicBezTo>
                    <a:pt x="365" y="224"/>
                    <a:pt x="365" y="224"/>
                    <a:pt x="365" y="224"/>
                  </a:cubicBezTo>
                  <a:cubicBezTo>
                    <a:pt x="366" y="224"/>
                    <a:pt x="366" y="224"/>
                    <a:pt x="366" y="224"/>
                  </a:cubicBezTo>
                  <a:cubicBezTo>
                    <a:pt x="368" y="224"/>
                    <a:pt x="371" y="227"/>
                    <a:pt x="372" y="230"/>
                  </a:cubicBezTo>
                  <a:cubicBezTo>
                    <a:pt x="375" y="234"/>
                    <a:pt x="375" y="241"/>
                    <a:pt x="373" y="246"/>
                  </a:cubicBezTo>
                  <a:cubicBezTo>
                    <a:pt x="373" y="248"/>
                    <a:pt x="371" y="250"/>
                    <a:pt x="368" y="250"/>
                  </a:cubicBezTo>
                  <a:cubicBezTo>
                    <a:pt x="366" y="250"/>
                    <a:pt x="363" y="248"/>
                    <a:pt x="362" y="246"/>
                  </a:cubicBezTo>
                  <a:cubicBezTo>
                    <a:pt x="361" y="246"/>
                    <a:pt x="361" y="245"/>
                    <a:pt x="361" y="244"/>
                  </a:cubicBezTo>
                  <a:cubicBezTo>
                    <a:pt x="359" y="244"/>
                    <a:pt x="357" y="245"/>
                    <a:pt x="357" y="246"/>
                  </a:cubicBezTo>
                  <a:cubicBezTo>
                    <a:pt x="357" y="248"/>
                    <a:pt x="362" y="254"/>
                    <a:pt x="365" y="255"/>
                  </a:cubicBezTo>
                  <a:cubicBezTo>
                    <a:pt x="369" y="255"/>
                    <a:pt x="369" y="259"/>
                    <a:pt x="369" y="261"/>
                  </a:cubicBezTo>
                  <a:cubicBezTo>
                    <a:pt x="369" y="262"/>
                    <a:pt x="369" y="262"/>
                    <a:pt x="369" y="263"/>
                  </a:cubicBezTo>
                  <a:cubicBezTo>
                    <a:pt x="371" y="263"/>
                    <a:pt x="372" y="265"/>
                    <a:pt x="373" y="266"/>
                  </a:cubicBezTo>
                  <a:cubicBezTo>
                    <a:pt x="372" y="264"/>
                    <a:pt x="372" y="261"/>
                    <a:pt x="371" y="260"/>
                  </a:cubicBezTo>
                  <a:cubicBezTo>
                    <a:pt x="369" y="257"/>
                    <a:pt x="369" y="254"/>
                    <a:pt x="370" y="251"/>
                  </a:cubicBezTo>
                  <a:cubicBezTo>
                    <a:pt x="371" y="249"/>
                    <a:pt x="373" y="249"/>
                    <a:pt x="375" y="249"/>
                  </a:cubicBezTo>
                  <a:cubicBezTo>
                    <a:pt x="378" y="250"/>
                    <a:pt x="378" y="254"/>
                    <a:pt x="377" y="256"/>
                  </a:cubicBezTo>
                  <a:cubicBezTo>
                    <a:pt x="377" y="256"/>
                    <a:pt x="377" y="257"/>
                    <a:pt x="377" y="257"/>
                  </a:cubicBezTo>
                  <a:cubicBezTo>
                    <a:pt x="377" y="257"/>
                    <a:pt x="378" y="257"/>
                    <a:pt x="378" y="257"/>
                  </a:cubicBezTo>
                  <a:cubicBezTo>
                    <a:pt x="379" y="256"/>
                    <a:pt x="380" y="255"/>
                    <a:pt x="381" y="254"/>
                  </a:cubicBezTo>
                  <a:cubicBezTo>
                    <a:pt x="382" y="253"/>
                    <a:pt x="382" y="252"/>
                    <a:pt x="381" y="250"/>
                  </a:cubicBezTo>
                  <a:cubicBezTo>
                    <a:pt x="380" y="248"/>
                    <a:pt x="379" y="246"/>
                    <a:pt x="380" y="244"/>
                  </a:cubicBezTo>
                  <a:cubicBezTo>
                    <a:pt x="381" y="242"/>
                    <a:pt x="383" y="242"/>
                    <a:pt x="383" y="242"/>
                  </a:cubicBezTo>
                  <a:cubicBezTo>
                    <a:pt x="387" y="242"/>
                    <a:pt x="390" y="249"/>
                    <a:pt x="391" y="252"/>
                  </a:cubicBezTo>
                  <a:cubicBezTo>
                    <a:pt x="392" y="256"/>
                    <a:pt x="389" y="258"/>
                    <a:pt x="388" y="259"/>
                  </a:cubicBezTo>
                  <a:cubicBezTo>
                    <a:pt x="388" y="260"/>
                    <a:pt x="387" y="260"/>
                    <a:pt x="387" y="260"/>
                  </a:cubicBezTo>
                  <a:cubicBezTo>
                    <a:pt x="387" y="264"/>
                    <a:pt x="384" y="264"/>
                    <a:pt x="382" y="264"/>
                  </a:cubicBezTo>
                  <a:cubicBezTo>
                    <a:pt x="382" y="264"/>
                    <a:pt x="381" y="264"/>
                    <a:pt x="380" y="265"/>
                  </a:cubicBezTo>
                  <a:cubicBezTo>
                    <a:pt x="380" y="265"/>
                    <a:pt x="380" y="269"/>
                    <a:pt x="380" y="271"/>
                  </a:cubicBezTo>
                  <a:cubicBezTo>
                    <a:pt x="381" y="271"/>
                    <a:pt x="381" y="271"/>
                    <a:pt x="381" y="271"/>
                  </a:cubicBezTo>
                  <a:cubicBezTo>
                    <a:pt x="381" y="269"/>
                    <a:pt x="382" y="268"/>
                    <a:pt x="384" y="268"/>
                  </a:cubicBezTo>
                  <a:cubicBezTo>
                    <a:pt x="385" y="268"/>
                    <a:pt x="386" y="268"/>
                    <a:pt x="386" y="269"/>
                  </a:cubicBezTo>
                  <a:cubicBezTo>
                    <a:pt x="386" y="269"/>
                    <a:pt x="387" y="269"/>
                    <a:pt x="387" y="269"/>
                  </a:cubicBezTo>
                  <a:cubicBezTo>
                    <a:pt x="388" y="268"/>
                    <a:pt x="389" y="266"/>
                    <a:pt x="391" y="266"/>
                  </a:cubicBezTo>
                  <a:cubicBezTo>
                    <a:pt x="391" y="266"/>
                    <a:pt x="392" y="267"/>
                    <a:pt x="393" y="267"/>
                  </a:cubicBezTo>
                  <a:cubicBezTo>
                    <a:pt x="393" y="265"/>
                    <a:pt x="395" y="263"/>
                    <a:pt x="397" y="263"/>
                  </a:cubicBezTo>
                  <a:cubicBezTo>
                    <a:pt x="397" y="263"/>
                    <a:pt x="397" y="263"/>
                    <a:pt x="397" y="263"/>
                  </a:cubicBezTo>
                  <a:cubicBezTo>
                    <a:pt x="399" y="263"/>
                    <a:pt x="401" y="264"/>
                    <a:pt x="403" y="266"/>
                  </a:cubicBezTo>
                  <a:cubicBezTo>
                    <a:pt x="405" y="269"/>
                    <a:pt x="408" y="274"/>
                    <a:pt x="408" y="277"/>
                  </a:cubicBezTo>
                  <a:cubicBezTo>
                    <a:pt x="408" y="279"/>
                    <a:pt x="406" y="281"/>
                    <a:pt x="404" y="281"/>
                  </a:cubicBezTo>
                  <a:cubicBezTo>
                    <a:pt x="403" y="282"/>
                    <a:pt x="403" y="283"/>
                    <a:pt x="402" y="284"/>
                  </a:cubicBezTo>
                  <a:cubicBezTo>
                    <a:pt x="401" y="285"/>
                    <a:pt x="400" y="285"/>
                    <a:pt x="399" y="285"/>
                  </a:cubicBezTo>
                  <a:cubicBezTo>
                    <a:pt x="397" y="285"/>
                    <a:pt x="395" y="283"/>
                    <a:pt x="393" y="282"/>
                  </a:cubicBezTo>
                  <a:cubicBezTo>
                    <a:pt x="393" y="281"/>
                    <a:pt x="392" y="280"/>
                    <a:pt x="391" y="280"/>
                  </a:cubicBezTo>
                  <a:cubicBezTo>
                    <a:pt x="392" y="281"/>
                    <a:pt x="392" y="282"/>
                    <a:pt x="393" y="283"/>
                  </a:cubicBezTo>
                  <a:cubicBezTo>
                    <a:pt x="393" y="284"/>
                    <a:pt x="393" y="285"/>
                    <a:pt x="394" y="285"/>
                  </a:cubicBezTo>
                  <a:cubicBezTo>
                    <a:pt x="395" y="288"/>
                    <a:pt x="394" y="290"/>
                    <a:pt x="393" y="292"/>
                  </a:cubicBezTo>
                  <a:cubicBezTo>
                    <a:pt x="392" y="294"/>
                    <a:pt x="392" y="295"/>
                    <a:pt x="393" y="295"/>
                  </a:cubicBezTo>
                  <a:cubicBezTo>
                    <a:pt x="393" y="296"/>
                    <a:pt x="393" y="296"/>
                    <a:pt x="394" y="296"/>
                  </a:cubicBezTo>
                  <a:cubicBezTo>
                    <a:pt x="394" y="296"/>
                    <a:pt x="394" y="295"/>
                    <a:pt x="394" y="295"/>
                  </a:cubicBezTo>
                  <a:cubicBezTo>
                    <a:pt x="394" y="294"/>
                    <a:pt x="394" y="294"/>
                    <a:pt x="394" y="293"/>
                  </a:cubicBezTo>
                  <a:cubicBezTo>
                    <a:pt x="395" y="291"/>
                    <a:pt x="396" y="291"/>
                    <a:pt x="397" y="291"/>
                  </a:cubicBezTo>
                  <a:cubicBezTo>
                    <a:pt x="399" y="291"/>
                    <a:pt x="400" y="292"/>
                    <a:pt x="402" y="293"/>
                  </a:cubicBezTo>
                  <a:cubicBezTo>
                    <a:pt x="403" y="292"/>
                    <a:pt x="403" y="291"/>
                    <a:pt x="403" y="289"/>
                  </a:cubicBezTo>
                  <a:cubicBezTo>
                    <a:pt x="403" y="288"/>
                    <a:pt x="404" y="286"/>
                    <a:pt x="406" y="286"/>
                  </a:cubicBezTo>
                  <a:cubicBezTo>
                    <a:pt x="408" y="286"/>
                    <a:pt x="410" y="287"/>
                    <a:pt x="411" y="289"/>
                  </a:cubicBezTo>
                  <a:cubicBezTo>
                    <a:pt x="412" y="288"/>
                    <a:pt x="413" y="287"/>
                    <a:pt x="415" y="287"/>
                  </a:cubicBezTo>
                  <a:cubicBezTo>
                    <a:pt x="416" y="287"/>
                    <a:pt x="416" y="287"/>
                    <a:pt x="416" y="287"/>
                  </a:cubicBezTo>
                  <a:cubicBezTo>
                    <a:pt x="417" y="287"/>
                    <a:pt x="418" y="287"/>
                    <a:pt x="419" y="288"/>
                  </a:cubicBezTo>
                  <a:cubicBezTo>
                    <a:pt x="420" y="290"/>
                    <a:pt x="419" y="292"/>
                    <a:pt x="419" y="294"/>
                  </a:cubicBezTo>
                  <a:cubicBezTo>
                    <a:pt x="419" y="295"/>
                    <a:pt x="419" y="295"/>
                    <a:pt x="419" y="295"/>
                  </a:cubicBezTo>
                  <a:cubicBezTo>
                    <a:pt x="420" y="294"/>
                    <a:pt x="422" y="294"/>
                    <a:pt x="423" y="295"/>
                  </a:cubicBezTo>
                  <a:cubicBezTo>
                    <a:pt x="425" y="294"/>
                    <a:pt x="427" y="293"/>
                    <a:pt x="428" y="292"/>
                  </a:cubicBezTo>
                  <a:cubicBezTo>
                    <a:pt x="429" y="291"/>
                    <a:pt x="429" y="291"/>
                    <a:pt x="429" y="291"/>
                  </a:cubicBezTo>
                  <a:cubicBezTo>
                    <a:pt x="429" y="291"/>
                    <a:pt x="428" y="290"/>
                    <a:pt x="427" y="289"/>
                  </a:cubicBezTo>
                  <a:cubicBezTo>
                    <a:pt x="426" y="288"/>
                    <a:pt x="424" y="285"/>
                    <a:pt x="425" y="282"/>
                  </a:cubicBezTo>
                  <a:cubicBezTo>
                    <a:pt x="426" y="279"/>
                    <a:pt x="427" y="277"/>
                    <a:pt x="415" y="273"/>
                  </a:cubicBezTo>
                  <a:cubicBezTo>
                    <a:pt x="405" y="269"/>
                    <a:pt x="403" y="265"/>
                    <a:pt x="399" y="257"/>
                  </a:cubicBezTo>
                  <a:cubicBezTo>
                    <a:pt x="398" y="255"/>
                    <a:pt x="396" y="252"/>
                    <a:pt x="394" y="248"/>
                  </a:cubicBezTo>
                  <a:cubicBezTo>
                    <a:pt x="390" y="240"/>
                    <a:pt x="383" y="235"/>
                    <a:pt x="378" y="230"/>
                  </a:cubicBezTo>
                  <a:cubicBezTo>
                    <a:pt x="373" y="226"/>
                    <a:pt x="370" y="223"/>
                    <a:pt x="370" y="220"/>
                  </a:cubicBezTo>
                  <a:cubicBezTo>
                    <a:pt x="370" y="218"/>
                    <a:pt x="367" y="217"/>
                    <a:pt x="364" y="217"/>
                  </a:cubicBezTo>
                  <a:cubicBezTo>
                    <a:pt x="361" y="217"/>
                    <a:pt x="359" y="218"/>
                    <a:pt x="358" y="219"/>
                  </a:cubicBezTo>
                  <a:cubicBezTo>
                    <a:pt x="358" y="223"/>
                    <a:pt x="354" y="225"/>
                    <a:pt x="350" y="227"/>
                  </a:cubicBezTo>
                  <a:cubicBezTo>
                    <a:pt x="349" y="227"/>
                    <a:pt x="348" y="228"/>
                    <a:pt x="347" y="229"/>
                  </a:cubicBezTo>
                  <a:cubicBezTo>
                    <a:pt x="346" y="229"/>
                    <a:pt x="345" y="230"/>
                    <a:pt x="344" y="230"/>
                  </a:cubicBezTo>
                  <a:cubicBezTo>
                    <a:pt x="341" y="230"/>
                    <a:pt x="339" y="227"/>
                    <a:pt x="337" y="224"/>
                  </a:cubicBezTo>
                  <a:cubicBezTo>
                    <a:pt x="337" y="224"/>
                    <a:pt x="336" y="223"/>
                    <a:pt x="336" y="222"/>
                  </a:cubicBezTo>
                  <a:cubicBezTo>
                    <a:pt x="335" y="221"/>
                    <a:pt x="332" y="219"/>
                    <a:pt x="330" y="217"/>
                  </a:cubicBezTo>
                  <a:cubicBezTo>
                    <a:pt x="327" y="215"/>
                    <a:pt x="324" y="212"/>
                    <a:pt x="324" y="210"/>
                  </a:cubicBezTo>
                  <a:cubicBezTo>
                    <a:pt x="324" y="209"/>
                    <a:pt x="323" y="206"/>
                    <a:pt x="321" y="206"/>
                  </a:cubicBezTo>
                  <a:cubicBezTo>
                    <a:pt x="321" y="206"/>
                    <a:pt x="320" y="206"/>
                    <a:pt x="319" y="206"/>
                  </a:cubicBezTo>
                  <a:cubicBezTo>
                    <a:pt x="316" y="207"/>
                    <a:pt x="314" y="208"/>
                    <a:pt x="313" y="208"/>
                  </a:cubicBezTo>
                  <a:cubicBezTo>
                    <a:pt x="312" y="208"/>
                    <a:pt x="312" y="208"/>
                    <a:pt x="311" y="207"/>
                  </a:cubicBezTo>
                  <a:cubicBezTo>
                    <a:pt x="310" y="207"/>
                    <a:pt x="310" y="207"/>
                    <a:pt x="310" y="207"/>
                  </a:cubicBezTo>
                  <a:cubicBezTo>
                    <a:pt x="309" y="208"/>
                    <a:pt x="308" y="209"/>
                    <a:pt x="307" y="209"/>
                  </a:cubicBezTo>
                  <a:cubicBezTo>
                    <a:pt x="304" y="209"/>
                    <a:pt x="301" y="207"/>
                    <a:pt x="301" y="207"/>
                  </a:cubicBezTo>
                  <a:cubicBezTo>
                    <a:pt x="300" y="206"/>
                    <a:pt x="300" y="206"/>
                    <a:pt x="300" y="206"/>
                  </a:cubicBezTo>
                  <a:cubicBezTo>
                    <a:pt x="300" y="34"/>
                    <a:pt x="300" y="34"/>
                    <a:pt x="300" y="34"/>
                  </a:cubicBezTo>
                  <a:cubicBezTo>
                    <a:pt x="299" y="34"/>
                    <a:pt x="297" y="33"/>
                    <a:pt x="296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grpSp>
          <p:nvGrpSpPr>
            <p:cNvPr id="8" name="Group 1107">
              <a:extLst>
                <a:ext uri="{FF2B5EF4-FFF2-40B4-BE49-F238E27FC236}">
                  <a16:creationId xmlns:a16="http://schemas.microsoft.com/office/drawing/2014/main" id="{6DBF8457-A1F1-3624-48A0-91A1B465398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218338" y="5063021"/>
              <a:ext cx="1361453" cy="985291"/>
              <a:chOff x="4133" y="2396"/>
              <a:chExt cx="709" cy="482"/>
            </a:xfrm>
            <a:grpFill/>
          </p:grpSpPr>
          <p:sp>
            <p:nvSpPr>
              <p:cNvPr id="1097" name="Freeform 1108">
                <a:extLst>
                  <a:ext uri="{FF2B5EF4-FFF2-40B4-BE49-F238E27FC236}">
                    <a16:creationId xmlns:a16="http://schemas.microsoft.com/office/drawing/2014/main" id="{64E4519E-D541-6338-297B-CFC3BA003F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8" y="2396"/>
                <a:ext cx="98" cy="82"/>
              </a:xfrm>
              <a:custGeom>
                <a:avLst/>
                <a:gdLst>
                  <a:gd name="T0" fmla="*/ 20 w 103"/>
                  <a:gd name="T1" fmla="*/ 66 h 86"/>
                  <a:gd name="T2" fmla="*/ 23 w 103"/>
                  <a:gd name="T3" fmla="*/ 63 h 86"/>
                  <a:gd name="T4" fmla="*/ 26 w 103"/>
                  <a:gd name="T5" fmla="*/ 60 h 86"/>
                  <a:gd name="T6" fmla="*/ 29 w 103"/>
                  <a:gd name="T7" fmla="*/ 55 h 86"/>
                  <a:gd name="T8" fmla="*/ 35 w 103"/>
                  <a:gd name="T9" fmla="*/ 53 h 86"/>
                  <a:gd name="T10" fmla="*/ 55 w 103"/>
                  <a:gd name="T11" fmla="*/ 60 h 86"/>
                  <a:gd name="T12" fmla="*/ 64 w 103"/>
                  <a:gd name="T13" fmla="*/ 70 h 86"/>
                  <a:gd name="T14" fmla="*/ 78 w 103"/>
                  <a:gd name="T15" fmla="*/ 82 h 86"/>
                  <a:gd name="T16" fmla="*/ 81 w 103"/>
                  <a:gd name="T17" fmla="*/ 82 h 86"/>
                  <a:gd name="T18" fmla="*/ 92 w 103"/>
                  <a:gd name="T19" fmla="*/ 84 h 86"/>
                  <a:gd name="T20" fmla="*/ 102 w 103"/>
                  <a:gd name="T21" fmla="*/ 86 h 86"/>
                  <a:gd name="T22" fmla="*/ 102 w 103"/>
                  <a:gd name="T23" fmla="*/ 86 h 86"/>
                  <a:gd name="T24" fmla="*/ 103 w 103"/>
                  <a:gd name="T25" fmla="*/ 86 h 86"/>
                  <a:gd name="T26" fmla="*/ 100 w 103"/>
                  <a:gd name="T27" fmla="*/ 83 h 86"/>
                  <a:gd name="T28" fmla="*/ 90 w 103"/>
                  <a:gd name="T29" fmla="*/ 74 h 86"/>
                  <a:gd name="T30" fmla="*/ 87 w 103"/>
                  <a:gd name="T31" fmla="*/ 73 h 86"/>
                  <a:gd name="T32" fmla="*/ 80 w 103"/>
                  <a:gd name="T33" fmla="*/ 70 h 86"/>
                  <a:gd name="T34" fmla="*/ 75 w 103"/>
                  <a:gd name="T35" fmla="*/ 61 h 86"/>
                  <a:gd name="T36" fmla="*/ 72 w 103"/>
                  <a:gd name="T37" fmla="*/ 55 h 86"/>
                  <a:gd name="T38" fmla="*/ 65 w 103"/>
                  <a:gd name="T39" fmla="*/ 45 h 86"/>
                  <a:gd name="T40" fmla="*/ 70 w 103"/>
                  <a:gd name="T41" fmla="*/ 42 h 86"/>
                  <a:gd name="T42" fmla="*/ 71 w 103"/>
                  <a:gd name="T43" fmla="*/ 42 h 86"/>
                  <a:gd name="T44" fmla="*/ 74 w 103"/>
                  <a:gd name="T45" fmla="*/ 41 h 86"/>
                  <a:gd name="T46" fmla="*/ 71 w 103"/>
                  <a:gd name="T47" fmla="*/ 38 h 86"/>
                  <a:gd name="T48" fmla="*/ 62 w 103"/>
                  <a:gd name="T49" fmla="*/ 34 h 86"/>
                  <a:gd name="T50" fmla="*/ 48 w 103"/>
                  <a:gd name="T51" fmla="*/ 24 h 86"/>
                  <a:gd name="T52" fmla="*/ 6 w 103"/>
                  <a:gd name="T53" fmla="*/ 2 h 86"/>
                  <a:gd name="T54" fmla="*/ 0 w 103"/>
                  <a:gd name="T55" fmla="*/ 0 h 86"/>
                  <a:gd name="T56" fmla="*/ 0 w 103"/>
                  <a:gd name="T57" fmla="*/ 68 h 86"/>
                  <a:gd name="T58" fmla="*/ 10 w 103"/>
                  <a:gd name="T59" fmla="*/ 71 h 86"/>
                  <a:gd name="T60" fmla="*/ 20 w 103"/>
                  <a:gd name="T61" fmla="*/ 6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3" h="86">
                    <a:moveTo>
                      <a:pt x="20" y="66"/>
                    </a:moveTo>
                    <a:cubicBezTo>
                      <a:pt x="20" y="65"/>
                      <a:pt x="21" y="63"/>
                      <a:pt x="23" y="63"/>
                    </a:cubicBezTo>
                    <a:cubicBezTo>
                      <a:pt x="24" y="63"/>
                      <a:pt x="25" y="61"/>
                      <a:pt x="26" y="60"/>
                    </a:cubicBezTo>
                    <a:cubicBezTo>
                      <a:pt x="26" y="58"/>
                      <a:pt x="27" y="57"/>
                      <a:pt x="29" y="55"/>
                    </a:cubicBezTo>
                    <a:cubicBezTo>
                      <a:pt x="30" y="54"/>
                      <a:pt x="32" y="53"/>
                      <a:pt x="35" y="53"/>
                    </a:cubicBezTo>
                    <a:cubicBezTo>
                      <a:pt x="41" y="53"/>
                      <a:pt x="50" y="56"/>
                      <a:pt x="55" y="60"/>
                    </a:cubicBezTo>
                    <a:cubicBezTo>
                      <a:pt x="58" y="63"/>
                      <a:pt x="61" y="66"/>
                      <a:pt x="64" y="70"/>
                    </a:cubicBezTo>
                    <a:cubicBezTo>
                      <a:pt x="69" y="76"/>
                      <a:pt x="74" y="83"/>
                      <a:pt x="78" y="82"/>
                    </a:cubicBezTo>
                    <a:cubicBezTo>
                      <a:pt x="79" y="82"/>
                      <a:pt x="80" y="82"/>
                      <a:pt x="81" y="82"/>
                    </a:cubicBezTo>
                    <a:cubicBezTo>
                      <a:pt x="85" y="82"/>
                      <a:pt x="89" y="83"/>
                      <a:pt x="92" y="84"/>
                    </a:cubicBezTo>
                    <a:cubicBezTo>
                      <a:pt x="96" y="85"/>
                      <a:pt x="99" y="86"/>
                      <a:pt x="102" y="86"/>
                    </a:cubicBezTo>
                    <a:cubicBezTo>
                      <a:pt x="102" y="86"/>
                      <a:pt x="102" y="86"/>
                      <a:pt x="102" y="86"/>
                    </a:cubicBezTo>
                    <a:cubicBezTo>
                      <a:pt x="103" y="86"/>
                      <a:pt x="103" y="86"/>
                      <a:pt x="103" y="86"/>
                    </a:cubicBezTo>
                    <a:cubicBezTo>
                      <a:pt x="103" y="85"/>
                      <a:pt x="101" y="84"/>
                      <a:pt x="100" y="83"/>
                    </a:cubicBezTo>
                    <a:cubicBezTo>
                      <a:pt x="100" y="83"/>
                      <a:pt x="90" y="79"/>
                      <a:pt x="90" y="74"/>
                    </a:cubicBezTo>
                    <a:cubicBezTo>
                      <a:pt x="90" y="73"/>
                      <a:pt x="88" y="73"/>
                      <a:pt x="87" y="73"/>
                    </a:cubicBezTo>
                    <a:cubicBezTo>
                      <a:pt x="85" y="72"/>
                      <a:pt x="82" y="71"/>
                      <a:pt x="80" y="70"/>
                    </a:cubicBezTo>
                    <a:cubicBezTo>
                      <a:pt x="77" y="68"/>
                      <a:pt x="76" y="64"/>
                      <a:pt x="75" y="61"/>
                    </a:cubicBezTo>
                    <a:cubicBezTo>
                      <a:pt x="75" y="58"/>
                      <a:pt x="74" y="56"/>
                      <a:pt x="72" y="55"/>
                    </a:cubicBezTo>
                    <a:cubicBezTo>
                      <a:pt x="68" y="53"/>
                      <a:pt x="65" y="49"/>
                      <a:pt x="65" y="45"/>
                    </a:cubicBezTo>
                    <a:cubicBezTo>
                      <a:pt x="66" y="44"/>
                      <a:pt x="66" y="42"/>
                      <a:pt x="70" y="42"/>
                    </a:cubicBezTo>
                    <a:cubicBezTo>
                      <a:pt x="71" y="42"/>
                      <a:pt x="71" y="42"/>
                      <a:pt x="71" y="42"/>
                    </a:cubicBezTo>
                    <a:cubicBezTo>
                      <a:pt x="73" y="42"/>
                      <a:pt x="74" y="42"/>
                      <a:pt x="74" y="41"/>
                    </a:cubicBezTo>
                    <a:cubicBezTo>
                      <a:pt x="74" y="41"/>
                      <a:pt x="74" y="40"/>
                      <a:pt x="71" y="38"/>
                    </a:cubicBezTo>
                    <a:cubicBezTo>
                      <a:pt x="70" y="37"/>
                      <a:pt x="66" y="35"/>
                      <a:pt x="62" y="34"/>
                    </a:cubicBezTo>
                    <a:cubicBezTo>
                      <a:pt x="56" y="32"/>
                      <a:pt x="49" y="30"/>
                      <a:pt x="48" y="24"/>
                    </a:cubicBezTo>
                    <a:cubicBezTo>
                      <a:pt x="48" y="20"/>
                      <a:pt x="21" y="5"/>
                      <a:pt x="6" y="2"/>
                    </a:cubicBezTo>
                    <a:cubicBezTo>
                      <a:pt x="4" y="1"/>
                      <a:pt x="2" y="1"/>
                      <a:pt x="0" y="0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3" y="69"/>
                      <a:pt x="6" y="70"/>
                      <a:pt x="10" y="71"/>
                    </a:cubicBezTo>
                    <a:cubicBezTo>
                      <a:pt x="18" y="71"/>
                      <a:pt x="19" y="68"/>
                      <a:pt x="20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98" name="Freeform 1109">
                <a:extLst>
                  <a:ext uri="{FF2B5EF4-FFF2-40B4-BE49-F238E27FC236}">
                    <a16:creationId xmlns:a16="http://schemas.microsoft.com/office/drawing/2014/main" id="{B8B91797-195D-0249-2065-A776FE8856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3" y="2483"/>
                <a:ext cx="437" cy="328"/>
              </a:xfrm>
              <a:custGeom>
                <a:avLst/>
                <a:gdLst>
                  <a:gd name="T0" fmla="*/ 452 w 456"/>
                  <a:gd name="T1" fmla="*/ 176 h 342"/>
                  <a:gd name="T2" fmla="*/ 430 w 456"/>
                  <a:gd name="T3" fmla="*/ 154 h 342"/>
                  <a:gd name="T4" fmla="*/ 423 w 456"/>
                  <a:gd name="T5" fmla="*/ 138 h 342"/>
                  <a:gd name="T6" fmla="*/ 415 w 456"/>
                  <a:gd name="T7" fmla="*/ 138 h 342"/>
                  <a:gd name="T8" fmla="*/ 377 w 456"/>
                  <a:gd name="T9" fmla="*/ 99 h 342"/>
                  <a:gd name="T10" fmla="*/ 363 w 456"/>
                  <a:gd name="T11" fmla="*/ 63 h 342"/>
                  <a:gd name="T12" fmla="*/ 352 w 456"/>
                  <a:gd name="T13" fmla="*/ 42 h 342"/>
                  <a:gd name="T14" fmla="*/ 333 w 456"/>
                  <a:gd name="T15" fmla="*/ 3 h 342"/>
                  <a:gd name="T16" fmla="*/ 323 w 456"/>
                  <a:gd name="T17" fmla="*/ 29 h 342"/>
                  <a:gd name="T18" fmla="*/ 317 w 456"/>
                  <a:gd name="T19" fmla="*/ 70 h 342"/>
                  <a:gd name="T20" fmla="*/ 284 w 456"/>
                  <a:gd name="T21" fmla="*/ 70 h 342"/>
                  <a:gd name="T22" fmla="*/ 254 w 456"/>
                  <a:gd name="T23" fmla="*/ 49 h 342"/>
                  <a:gd name="T24" fmla="*/ 254 w 456"/>
                  <a:gd name="T25" fmla="*/ 32 h 342"/>
                  <a:gd name="T26" fmla="*/ 266 w 456"/>
                  <a:gd name="T27" fmla="*/ 17 h 342"/>
                  <a:gd name="T28" fmla="*/ 261 w 456"/>
                  <a:gd name="T29" fmla="*/ 20 h 342"/>
                  <a:gd name="T30" fmla="*/ 249 w 456"/>
                  <a:gd name="T31" fmla="*/ 18 h 342"/>
                  <a:gd name="T32" fmla="*/ 206 w 456"/>
                  <a:gd name="T33" fmla="*/ 17 h 342"/>
                  <a:gd name="T34" fmla="*/ 196 w 456"/>
                  <a:gd name="T35" fmla="*/ 24 h 342"/>
                  <a:gd name="T36" fmla="*/ 188 w 456"/>
                  <a:gd name="T37" fmla="*/ 45 h 342"/>
                  <a:gd name="T38" fmla="*/ 175 w 456"/>
                  <a:gd name="T39" fmla="*/ 51 h 342"/>
                  <a:gd name="T40" fmla="*/ 162 w 456"/>
                  <a:gd name="T41" fmla="*/ 41 h 342"/>
                  <a:gd name="T42" fmla="*/ 146 w 456"/>
                  <a:gd name="T43" fmla="*/ 42 h 342"/>
                  <a:gd name="T44" fmla="*/ 136 w 456"/>
                  <a:gd name="T45" fmla="*/ 45 h 342"/>
                  <a:gd name="T46" fmla="*/ 128 w 456"/>
                  <a:gd name="T47" fmla="*/ 62 h 342"/>
                  <a:gd name="T48" fmla="*/ 122 w 456"/>
                  <a:gd name="T49" fmla="*/ 69 h 342"/>
                  <a:gd name="T50" fmla="*/ 110 w 456"/>
                  <a:gd name="T51" fmla="*/ 68 h 342"/>
                  <a:gd name="T52" fmla="*/ 73 w 456"/>
                  <a:gd name="T53" fmla="*/ 107 h 342"/>
                  <a:gd name="T54" fmla="*/ 46 w 456"/>
                  <a:gd name="T55" fmla="*/ 117 h 342"/>
                  <a:gd name="T56" fmla="*/ 15 w 456"/>
                  <a:gd name="T57" fmla="*/ 131 h 342"/>
                  <a:gd name="T58" fmla="*/ 8 w 456"/>
                  <a:gd name="T59" fmla="*/ 132 h 342"/>
                  <a:gd name="T60" fmla="*/ 11 w 456"/>
                  <a:gd name="T61" fmla="*/ 182 h 342"/>
                  <a:gd name="T62" fmla="*/ 4 w 456"/>
                  <a:gd name="T63" fmla="*/ 186 h 342"/>
                  <a:gd name="T64" fmla="*/ 30 w 456"/>
                  <a:gd name="T65" fmla="*/ 255 h 342"/>
                  <a:gd name="T66" fmla="*/ 23 w 456"/>
                  <a:gd name="T67" fmla="*/ 279 h 342"/>
                  <a:gd name="T68" fmla="*/ 53 w 456"/>
                  <a:gd name="T69" fmla="*/ 289 h 342"/>
                  <a:gd name="T70" fmla="*/ 84 w 456"/>
                  <a:gd name="T71" fmla="*/ 274 h 342"/>
                  <a:gd name="T72" fmla="*/ 136 w 456"/>
                  <a:gd name="T73" fmla="*/ 258 h 342"/>
                  <a:gd name="T74" fmla="*/ 202 w 456"/>
                  <a:gd name="T75" fmla="*/ 244 h 342"/>
                  <a:gd name="T76" fmla="*/ 229 w 456"/>
                  <a:gd name="T77" fmla="*/ 252 h 342"/>
                  <a:gd name="T78" fmla="*/ 239 w 456"/>
                  <a:gd name="T79" fmla="*/ 266 h 342"/>
                  <a:gd name="T80" fmla="*/ 253 w 456"/>
                  <a:gd name="T81" fmla="*/ 288 h 342"/>
                  <a:gd name="T82" fmla="*/ 281 w 456"/>
                  <a:gd name="T83" fmla="*/ 263 h 342"/>
                  <a:gd name="T84" fmla="*/ 276 w 456"/>
                  <a:gd name="T85" fmla="*/ 289 h 342"/>
                  <a:gd name="T86" fmla="*/ 287 w 456"/>
                  <a:gd name="T87" fmla="*/ 296 h 342"/>
                  <a:gd name="T88" fmla="*/ 303 w 456"/>
                  <a:gd name="T89" fmla="*/ 314 h 342"/>
                  <a:gd name="T90" fmla="*/ 344 w 456"/>
                  <a:gd name="T91" fmla="*/ 339 h 342"/>
                  <a:gd name="T92" fmla="*/ 364 w 456"/>
                  <a:gd name="T93" fmla="*/ 331 h 342"/>
                  <a:gd name="T94" fmla="*/ 381 w 456"/>
                  <a:gd name="T95" fmla="*/ 337 h 342"/>
                  <a:gd name="T96" fmla="*/ 417 w 456"/>
                  <a:gd name="T97" fmla="*/ 303 h 342"/>
                  <a:gd name="T98" fmla="*/ 448 w 456"/>
                  <a:gd name="T99" fmla="*/ 246 h 342"/>
                  <a:gd name="T100" fmla="*/ 455 w 456"/>
                  <a:gd name="T101" fmla="*/ 207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6" h="342">
                    <a:moveTo>
                      <a:pt x="456" y="201"/>
                    </a:moveTo>
                    <a:cubicBezTo>
                      <a:pt x="456" y="201"/>
                      <a:pt x="455" y="198"/>
                      <a:pt x="455" y="197"/>
                    </a:cubicBezTo>
                    <a:cubicBezTo>
                      <a:pt x="454" y="197"/>
                      <a:pt x="454" y="197"/>
                      <a:pt x="454" y="197"/>
                    </a:cubicBezTo>
                    <a:cubicBezTo>
                      <a:pt x="453" y="197"/>
                      <a:pt x="453" y="196"/>
                      <a:pt x="452" y="196"/>
                    </a:cubicBezTo>
                    <a:cubicBezTo>
                      <a:pt x="450" y="193"/>
                      <a:pt x="451" y="180"/>
                      <a:pt x="452" y="176"/>
                    </a:cubicBezTo>
                    <a:cubicBezTo>
                      <a:pt x="451" y="176"/>
                      <a:pt x="450" y="176"/>
                      <a:pt x="450" y="176"/>
                    </a:cubicBezTo>
                    <a:cubicBezTo>
                      <a:pt x="445" y="176"/>
                      <a:pt x="443" y="168"/>
                      <a:pt x="442" y="165"/>
                    </a:cubicBezTo>
                    <a:cubicBezTo>
                      <a:pt x="441" y="163"/>
                      <a:pt x="438" y="158"/>
                      <a:pt x="436" y="158"/>
                    </a:cubicBezTo>
                    <a:cubicBezTo>
                      <a:pt x="435" y="158"/>
                      <a:pt x="435" y="159"/>
                      <a:pt x="434" y="159"/>
                    </a:cubicBezTo>
                    <a:cubicBezTo>
                      <a:pt x="431" y="159"/>
                      <a:pt x="430" y="156"/>
                      <a:pt x="430" y="154"/>
                    </a:cubicBezTo>
                    <a:cubicBezTo>
                      <a:pt x="430" y="154"/>
                      <a:pt x="430" y="153"/>
                      <a:pt x="430" y="153"/>
                    </a:cubicBezTo>
                    <a:cubicBezTo>
                      <a:pt x="429" y="153"/>
                      <a:pt x="429" y="153"/>
                      <a:pt x="429" y="153"/>
                    </a:cubicBezTo>
                    <a:cubicBezTo>
                      <a:pt x="427" y="153"/>
                      <a:pt x="426" y="153"/>
                      <a:pt x="425" y="152"/>
                    </a:cubicBezTo>
                    <a:cubicBezTo>
                      <a:pt x="423" y="149"/>
                      <a:pt x="423" y="142"/>
                      <a:pt x="423" y="139"/>
                    </a:cubicBezTo>
                    <a:cubicBezTo>
                      <a:pt x="423" y="139"/>
                      <a:pt x="423" y="139"/>
                      <a:pt x="423" y="138"/>
                    </a:cubicBezTo>
                    <a:cubicBezTo>
                      <a:pt x="423" y="138"/>
                      <a:pt x="423" y="138"/>
                      <a:pt x="422" y="138"/>
                    </a:cubicBezTo>
                    <a:cubicBezTo>
                      <a:pt x="421" y="138"/>
                      <a:pt x="420" y="138"/>
                      <a:pt x="419" y="137"/>
                    </a:cubicBezTo>
                    <a:cubicBezTo>
                      <a:pt x="419" y="137"/>
                      <a:pt x="419" y="136"/>
                      <a:pt x="419" y="136"/>
                    </a:cubicBezTo>
                    <a:cubicBezTo>
                      <a:pt x="419" y="136"/>
                      <a:pt x="418" y="137"/>
                      <a:pt x="417" y="137"/>
                    </a:cubicBezTo>
                    <a:cubicBezTo>
                      <a:pt x="416" y="137"/>
                      <a:pt x="416" y="138"/>
                      <a:pt x="415" y="138"/>
                    </a:cubicBezTo>
                    <a:cubicBezTo>
                      <a:pt x="414" y="139"/>
                      <a:pt x="412" y="138"/>
                      <a:pt x="411" y="137"/>
                    </a:cubicBezTo>
                    <a:cubicBezTo>
                      <a:pt x="409" y="134"/>
                      <a:pt x="409" y="130"/>
                      <a:pt x="410" y="128"/>
                    </a:cubicBezTo>
                    <a:cubicBezTo>
                      <a:pt x="410" y="126"/>
                      <a:pt x="409" y="124"/>
                      <a:pt x="406" y="122"/>
                    </a:cubicBezTo>
                    <a:cubicBezTo>
                      <a:pt x="402" y="118"/>
                      <a:pt x="401" y="115"/>
                      <a:pt x="402" y="112"/>
                    </a:cubicBezTo>
                    <a:cubicBezTo>
                      <a:pt x="400" y="109"/>
                      <a:pt x="382" y="100"/>
                      <a:pt x="377" y="99"/>
                    </a:cubicBezTo>
                    <a:cubicBezTo>
                      <a:pt x="373" y="98"/>
                      <a:pt x="373" y="94"/>
                      <a:pt x="373" y="92"/>
                    </a:cubicBezTo>
                    <a:cubicBezTo>
                      <a:pt x="373" y="91"/>
                      <a:pt x="374" y="91"/>
                      <a:pt x="373" y="90"/>
                    </a:cubicBezTo>
                    <a:cubicBezTo>
                      <a:pt x="371" y="88"/>
                      <a:pt x="370" y="80"/>
                      <a:pt x="370" y="75"/>
                    </a:cubicBezTo>
                    <a:cubicBezTo>
                      <a:pt x="370" y="73"/>
                      <a:pt x="369" y="72"/>
                      <a:pt x="367" y="70"/>
                    </a:cubicBezTo>
                    <a:cubicBezTo>
                      <a:pt x="365" y="68"/>
                      <a:pt x="363" y="66"/>
                      <a:pt x="363" y="63"/>
                    </a:cubicBezTo>
                    <a:cubicBezTo>
                      <a:pt x="364" y="61"/>
                      <a:pt x="363" y="60"/>
                      <a:pt x="363" y="58"/>
                    </a:cubicBezTo>
                    <a:cubicBezTo>
                      <a:pt x="362" y="55"/>
                      <a:pt x="362" y="52"/>
                      <a:pt x="362" y="49"/>
                    </a:cubicBezTo>
                    <a:cubicBezTo>
                      <a:pt x="362" y="48"/>
                      <a:pt x="361" y="47"/>
                      <a:pt x="358" y="45"/>
                    </a:cubicBezTo>
                    <a:cubicBezTo>
                      <a:pt x="357" y="44"/>
                      <a:pt x="355" y="43"/>
                      <a:pt x="355" y="41"/>
                    </a:cubicBezTo>
                    <a:cubicBezTo>
                      <a:pt x="354" y="42"/>
                      <a:pt x="353" y="42"/>
                      <a:pt x="352" y="42"/>
                    </a:cubicBezTo>
                    <a:cubicBezTo>
                      <a:pt x="351" y="42"/>
                      <a:pt x="349" y="43"/>
                      <a:pt x="348" y="43"/>
                    </a:cubicBezTo>
                    <a:cubicBezTo>
                      <a:pt x="346" y="43"/>
                      <a:pt x="345" y="43"/>
                      <a:pt x="344" y="41"/>
                    </a:cubicBezTo>
                    <a:cubicBezTo>
                      <a:pt x="342" y="39"/>
                      <a:pt x="342" y="34"/>
                      <a:pt x="342" y="29"/>
                    </a:cubicBezTo>
                    <a:cubicBezTo>
                      <a:pt x="343" y="24"/>
                      <a:pt x="340" y="15"/>
                      <a:pt x="338" y="13"/>
                    </a:cubicBezTo>
                    <a:cubicBezTo>
                      <a:pt x="335" y="11"/>
                      <a:pt x="334" y="7"/>
                      <a:pt x="333" y="3"/>
                    </a:cubicBezTo>
                    <a:cubicBezTo>
                      <a:pt x="333" y="2"/>
                      <a:pt x="333" y="1"/>
                      <a:pt x="332" y="0"/>
                    </a:cubicBezTo>
                    <a:cubicBezTo>
                      <a:pt x="331" y="1"/>
                      <a:pt x="328" y="4"/>
                      <a:pt x="328" y="6"/>
                    </a:cubicBezTo>
                    <a:cubicBezTo>
                      <a:pt x="328" y="10"/>
                      <a:pt x="327" y="14"/>
                      <a:pt x="325" y="17"/>
                    </a:cubicBezTo>
                    <a:cubicBezTo>
                      <a:pt x="324" y="17"/>
                      <a:pt x="325" y="19"/>
                      <a:pt x="325" y="20"/>
                    </a:cubicBezTo>
                    <a:cubicBezTo>
                      <a:pt x="325" y="23"/>
                      <a:pt x="326" y="27"/>
                      <a:pt x="323" y="29"/>
                    </a:cubicBezTo>
                    <a:cubicBezTo>
                      <a:pt x="322" y="30"/>
                      <a:pt x="322" y="36"/>
                      <a:pt x="323" y="39"/>
                    </a:cubicBezTo>
                    <a:cubicBezTo>
                      <a:pt x="323" y="42"/>
                      <a:pt x="323" y="45"/>
                      <a:pt x="323" y="48"/>
                    </a:cubicBezTo>
                    <a:cubicBezTo>
                      <a:pt x="323" y="49"/>
                      <a:pt x="323" y="51"/>
                      <a:pt x="322" y="52"/>
                    </a:cubicBezTo>
                    <a:cubicBezTo>
                      <a:pt x="322" y="57"/>
                      <a:pt x="322" y="62"/>
                      <a:pt x="319" y="66"/>
                    </a:cubicBezTo>
                    <a:cubicBezTo>
                      <a:pt x="318" y="67"/>
                      <a:pt x="318" y="69"/>
                      <a:pt x="317" y="70"/>
                    </a:cubicBezTo>
                    <a:cubicBezTo>
                      <a:pt x="315" y="74"/>
                      <a:pt x="313" y="78"/>
                      <a:pt x="309" y="80"/>
                    </a:cubicBezTo>
                    <a:cubicBezTo>
                      <a:pt x="304" y="82"/>
                      <a:pt x="297" y="80"/>
                      <a:pt x="294" y="76"/>
                    </a:cubicBezTo>
                    <a:cubicBezTo>
                      <a:pt x="293" y="75"/>
                      <a:pt x="292" y="74"/>
                      <a:pt x="292" y="72"/>
                    </a:cubicBezTo>
                    <a:cubicBezTo>
                      <a:pt x="292" y="72"/>
                      <a:pt x="292" y="72"/>
                      <a:pt x="292" y="72"/>
                    </a:cubicBezTo>
                    <a:cubicBezTo>
                      <a:pt x="291" y="70"/>
                      <a:pt x="287" y="69"/>
                      <a:pt x="284" y="70"/>
                    </a:cubicBezTo>
                    <a:cubicBezTo>
                      <a:pt x="281" y="70"/>
                      <a:pt x="279" y="68"/>
                      <a:pt x="277" y="65"/>
                    </a:cubicBezTo>
                    <a:cubicBezTo>
                      <a:pt x="275" y="64"/>
                      <a:pt x="274" y="62"/>
                      <a:pt x="272" y="60"/>
                    </a:cubicBezTo>
                    <a:cubicBezTo>
                      <a:pt x="270" y="59"/>
                      <a:pt x="268" y="59"/>
                      <a:pt x="266" y="59"/>
                    </a:cubicBezTo>
                    <a:cubicBezTo>
                      <a:pt x="263" y="59"/>
                      <a:pt x="261" y="59"/>
                      <a:pt x="260" y="56"/>
                    </a:cubicBezTo>
                    <a:cubicBezTo>
                      <a:pt x="258" y="52"/>
                      <a:pt x="257" y="51"/>
                      <a:pt x="254" y="49"/>
                    </a:cubicBezTo>
                    <a:cubicBezTo>
                      <a:pt x="253" y="48"/>
                      <a:pt x="253" y="48"/>
                      <a:pt x="253" y="48"/>
                    </a:cubicBezTo>
                    <a:cubicBezTo>
                      <a:pt x="251" y="47"/>
                      <a:pt x="250" y="46"/>
                      <a:pt x="250" y="44"/>
                    </a:cubicBezTo>
                    <a:cubicBezTo>
                      <a:pt x="250" y="42"/>
                      <a:pt x="251" y="41"/>
                      <a:pt x="253" y="40"/>
                    </a:cubicBezTo>
                    <a:cubicBezTo>
                      <a:pt x="254" y="39"/>
                      <a:pt x="254" y="39"/>
                      <a:pt x="254" y="39"/>
                    </a:cubicBezTo>
                    <a:cubicBezTo>
                      <a:pt x="256" y="38"/>
                      <a:pt x="257" y="36"/>
                      <a:pt x="254" y="32"/>
                    </a:cubicBezTo>
                    <a:cubicBezTo>
                      <a:pt x="254" y="32"/>
                      <a:pt x="253" y="31"/>
                      <a:pt x="254" y="29"/>
                    </a:cubicBezTo>
                    <a:cubicBezTo>
                      <a:pt x="254" y="27"/>
                      <a:pt x="256" y="27"/>
                      <a:pt x="258" y="26"/>
                    </a:cubicBezTo>
                    <a:cubicBezTo>
                      <a:pt x="259" y="26"/>
                      <a:pt x="261" y="25"/>
                      <a:pt x="262" y="24"/>
                    </a:cubicBezTo>
                    <a:cubicBezTo>
                      <a:pt x="264" y="24"/>
                      <a:pt x="264" y="23"/>
                      <a:pt x="264" y="22"/>
                    </a:cubicBezTo>
                    <a:cubicBezTo>
                      <a:pt x="264" y="21"/>
                      <a:pt x="263" y="18"/>
                      <a:pt x="266" y="17"/>
                    </a:cubicBezTo>
                    <a:cubicBezTo>
                      <a:pt x="267" y="17"/>
                      <a:pt x="267" y="16"/>
                      <a:pt x="267" y="16"/>
                    </a:cubicBezTo>
                    <a:cubicBezTo>
                      <a:pt x="267" y="16"/>
                      <a:pt x="266" y="15"/>
                      <a:pt x="264" y="15"/>
                    </a:cubicBezTo>
                    <a:cubicBezTo>
                      <a:pt x="264" y="15"/>
                      <a:pt x="264" y="15"/>
                      <a:pt x="264" y="15"/>
                    </a:cubicBezTo>
                    <a:cubicBezTo>
                      <a:pt x="264" y="15"/>
                      <a:pt x="263" y="16"/>
                      <a:pt x="263" y="16"/>
                    </a:cubicBezTo>
                    <a:cubicBezTo>
                      <a:pt x="263" y="17"/>
                      <a:pt x="263" y="19"/>
                      <a:pt x="261" y="20"/>
                    </a:cubicBezTo>
                    <a:cubicBezTo>
                      <a:pt x="260" y="20"/>
                      <a:pt x="260" y="20"/>
                      <a:pt x="260" y="20"/>
                    </a:cubicBezTo>
                    <a:cubicBezTo>
                      <a:pt x="258" y="20"/>
                      <a:pt x="257" y="18"/>
                      <a:pt x="256" y="15"/>
                    </a:cubicBezTo>
                    <a:cubicBezTo>
                      <a:pt x="256" y="15"/>
                      <a:pt x="256" y="15"/>
                      <a:pt x="256" y="14"/>
                    </a:cubicBezTo>
                    <a:cubicBezTo>
                      <a:pt x="256" y="14"/>
                      <a:pt x="256" y="14"/>
                      <a:pt x="256" y="15"/>
                    </a:cubicBezTo>
                    <a:cubicBezTo>
                      <a:pt x="254" y="16"/>
                      <a:pt x="252" y="18"/>
                      <a:pt x="249" y="18"/>
                    </a:cubicBezTo>
                    <a:cubicBezTo>
                      <a:pt x="248" y="18"/>
                      <a:pt x="247" y="17"/>
                      <a:pt x="246" y="16"/>
                    </a:cubicBezTo>
                    <a:cubicBezTo>
                      <a:pt x="245" y="14"/>
                      <a:pt x="234" y="12"/>
                      <a:pt x="225" y="10"/>
                    </a:cubicBezTo>
                    <a:cubicBezTo>
                      <a:pt x="224" y="10"/>
                      <a:pt x="223" y="10"/>
                      <a:pt x="221" y="9"/>
                    </a:cubicBezTo>
                    <a:cubicBezTo>
                      <a:pt x="222" y="10"/>
                      <a:pt x="222" y="11"/>
                      <a:pt x="222" y="12"/>
                    </a:cubicBezTo>
                    <a:cubicBezTo>
                      <a:pt x="220" y="16"/>
                      <a:pt x="209" y="17"/>
                      <a:pt x="206" y="17"/>
                    </a:cubicBezTo>
                    <a:cubicBezTo>
                      <a:pt x="205" y="17"/>
                      <a:pt x="203" y="17"/>
                      <a:pt x="202" y="17"/>
                    </a:cubicBezTo>
                    <a:cubicBezTo>
                      <a:pt x="202" y="17"/>
                      <a:pt x="202" y="18"/>
                      <a:pt x="202" y="19"/>
                    </a:cubicBezTo>
                    <a:cubicBezTo>
                      <a:pt x="201" y="20"/>
                      <a:pt x="200" y="20"/>
                      <a:pt x="199" y="20"/>
                    </a:cubicBezTo>
                    <a:cubicBezTo>
                      <a:pt x="199" y="20"/>
                      <a:pt x="199" y="20"/>
                      <a:pt x="199" y="20"/>
                    </a:cubicBezTo>
                    <a:cubicBezTo>
                      <a:pt x="198" y="20"/>
                      <a:pt x="197" y="22"/>
                      <a:pt x="196" y="24"/>
                    </a:cubicBezTo>
                    <a:cubicBezTo>
                      <a:pt x="195" y="26"/>
                      <a:pt x="194" y="28"/>
                      <a:pt x="192" y="30"/>
                    </a:cubicBezTo>
                    <a:cubicBezTo>
                      <a:pt x="191" y="31"/>
                      <a:pt x="191" y="32"/>
                      <a:pt x="191" y="33"/>
                    </a:cubicBezTo>
                    <a:cubicBezTo>
                      <a:pt x="190" y="35"/>
                      <a:pt x="190" y="36"/>
                      <a:pt x="187" y="38"/>
                    </a:cubicBezTo>
                    <a:cubicBezTo>
                      <a:pt x="186" y="39"/>
                      <a:pt x="186" y="39"/>
                      <a:pt x="186" y="40"/>
                    </a:cubicBezTo>
                    <a:cubicBezTo>
                      <a:pt x="186" y="41"/>
                      <a:pt x="186" y="42"/>
                      <a:pt x="188" y="45"/>
                    </a:cubicBezTo>
                    <a:cubicBezTo>
                      <a:pt x="190" y="47"/>
                      <a:pt x="191" y="48"/>
                      <a:pt x="190" y="50"/>
                    </a:cubicBezTo>
                    <a:cubicBezTo>
                      <a:pt x="189" y="53"/>
                      <a:pt x="183" y="52"/>
                      <a:pt x="180" y="49"/>
                    </a:cubicBezTo>
                    <a:cubicBezTo>
                      <a:pt x="178" y="47"/>
                      <a:pt x="177" y="46"/>
                      <a:pt x="176" y="46"/>
                    </a:cubicBezTo>
                    <a:cubicBezTo>
                      <a:pt x="176" y="46"/>
                      <a:pt x="176" y="47"/>
                      <a:pt x="176" y="48"/>
                    </a:cubicBezTo>
                    <a:cubicBezTo>
                      <a:pt x="176" y="49"/>
                      <a:pt x="175" y="50"/>
                      <a:pt x="175" y="51"/>
                    </a:cubicBezTo>
                    <a:cubicBezTo>
                      <a:pt x="174" y="52"/>
                      <a:pt x="171" y="52"/>
                      <a:pt x="170" y="50"/>
                    </a:cubicBezTo>
                    <a:cubicBezTo>
                      <a:pt x="168" y="49"/>
                      <a:pt x="168" y="47"/>
                      <a:pt x="168" y="45"/>
                    </a:cubicBezTo>
                    <a:cubicBezTo>
                      <a:pt x="168" y="44"/>
                      <a:pt x="168" y="44"/>
                      <a:pt x="168" y="44"/>
                    </a:cubicBezTo>
                    <a:cubicBezTo>
                      <a:pt x="168" y="44"/>
                      <a:pt x="167" y="44"/>
                      <a:pt x="167" y="44"/>
                    </a:cubicBezTo>
                    <a:cubicBezTo>
                      <a:pt x="165" y="43"/>
                      <a:pt x="163" y="43"/>
                      <a:pt x="162" y="41"/>
                    </a:cubicBezTo>
                    <a:cubicBezTo>
                      <a:pt x="161" y="39"/>
                      <a:pt x="157" y="35"/>
                      <a:pt x="155" y="35"/>
                    </a:cubicBezTo>
                    <a:cubicBezTo>
                      <a:pt x="154" y="35"/>
                      <a:pt x="153" y="35"/>
                      <a:pt x="153" y="36"/>
                    </a:cubicBezTo>
                    <a:cubicBezTo>
                      <a:pt x="152" y="37"/>
                      <a:pt x="150" y="39"/>
                      <a:pt x="148" y="39"/>
                    </a:cubicBezTo>
                    <a:cubicBezTo>
                      <a:pt x="147" y="39"/>
                      <a:pt x="147" y="39"/>
                      <a:pt x="146" y="39"/>
                    </a:cubicBezTo>
                    <a:cubicBezTo>
                      <a:pt x="146" y="39"/>
                      <a:pt x="146" y="40"/>
                      <a:pt x="146" y="42"/>
                    </a:cubicBezTo>
                    <a:cubicBezTo>
                      <a:pt x="147" y="43"/>
                      <a:pt x="146" y="44"/>
                      <a:pt x="146" y="44"/>
                    </a:cubicBezTo>
                    <a:cubicBezTo>
                      <a:pt x="145" y="45"/>
                      <a:pt x="145" y="45"/>
                      <a:pt x="143" y="45"/>
                    </a:cubicBezTo>
                    <a:cubicBezTo>
                      <a:pt x="142" y="45"/>
                      <a:pt x="141" y="45"/>
                      <a:pt x="140" y="45"/>
                    </a:cubicBezTo>
                    <a:cubicBezTo>
                      <a:pt x="139" y="44"/>
                      <a:pt x="137" y="44"/>
                      <a:pt x="136" y="44"/>
                    </a:cubicBezTo>
                    <a:cubicBezTo>
                      <a:pt x="136" y="44"/>
                      <a:pt x="136" y="45"/>
                      <a:pt x="136" y="45"/>
                    </a:cubicBezTo>
                    <a:cubicBezTo>
                      <a:pt x="136" y="46"/>
                      <a:pt x="137" y="47"/>
                      <a:pt x="136" y="48"/>
                    </a:cubicBezTo>
                    <a:cubicBezTo>
                      <a:pt x="135" y="49"/>
                      <a:pt x="135" y="49"/>
                      <a:pt x="134" y="49"/>
                    </a:cubicBezTo>
                    <a:cubicBezTo>
                      <a:pt x="134" y="49"/>
                      <a:pt x="134" y="50"/>
                      <a:pt x="133" y="50"/>
                    </a:cubicBezTo>
                    <a:cubicBezTo>
                      <a:pt x="133" y="51"/>
                      <a:pt x="131" y="53"/>
                      <a:pt x="128" y="53"/>
                    </a:cubicBezTo>
                    <a:cubicBezTo>
                      <a:pt x="128" y="53"/>
                      <a:pt x="127" y="56"/>
                      <a:pt x="128" y="62"/>
                    </a:cubicBezTo>
                    <a:cubicBezTo>
                      <a:pt x="128" y="62"/>
                      <a:pt x="128" y="63"/>
                      <a:pt x="127" y="64"/>
                    </a:cubicBezTo>
                    <a:cubicBezTo>
                      <a:pt x="126" y="66"/>
                      <a:pt x="124" y="65"/>
                      <a:pt x="122" y="64"/>
                    </a:cubicBezTo>
                    <a:cubicBezTo>
                      <a:pt x="121" y="64"/>
                      <a:pt x="120" y="63"/>
                      <a:pt x="119" y="63"/>
                    </a:cubicBezTo>
                    <a:cubicBezTo>
                      <a:pt x="119" y="63"/>
                      <a:pt x="119" y="64"/>
                      <a:pt x="120" y="64"/>
                    </a:cubicBezTo>
                    <a:cubicBezTo>
                      <a:pt x="120" y="66"/>
                      <a:pt x="121" y="67"/>
                      <a:pt x="122" y="69"/>
                    </a:cubicBezTo>
                    <a:cubicBezTo>
                      <a:pt x="123" y="74"/>
                      <a:pt x="120" y="75"/>
                      <a:pt x="119" y="76"/>
                    </a:cubicBezTo>
                    <a:cubicBezTo>
                      <a:pt x="118" y="76"/>
                      <a:pt x="118" y="77"/>
                      <a:pt x="118" y="77"/>
                    </a:cubicBezTo>
                    <a:cubicBezTo>
                      <a:pt x="117" y="77"/>
                      <a:pt x="116" y="78"/>
                      <a:pt x="116" y="78"/>
                    </a:cubicBezTo>
                    <a:cubicBezTo>
                      <a:pt x="114" y="78"/>
                      <a:pt x="112" y="76"/>
                      <a:pt x="111" y="73"/>
                    </a:cubicBezTo>
                    <a:cubicBezTo>
                      <a:pt x="110" y="72"/>
                      <a:pt x="110" y="70"/>
                      <a:pt x="110" y="68"/>
                    </a:cubicBezTo>
                    <a:cubicBezTo>
                      <a:pt x="109" y="68"/>
                      <a:pt x="107" y="70"/>
                      <a:pt x="104" y="73"/>
                    </a:cubicBezTo>
                    <a:cubicBezTo>
                      <a:pt x="103" y="75"/>
                      <a:pt x="103" y="77"/>
                      <a:pt x="104" y="80"/>
                    </a:cubicBezTo>
                    <a:cubicBezTo>
                      <a:pt x="105" y="83"/>
                      <a:pt x="106" y="85"/>
                      <a:pt x="103" y="86"/>
                    </a:cubicBezTo>
                    <a:cubicBezTo>
                      <a:pt x="102" y="87"/>
                      <a:pt x="93" y="96"/>
                      <a:pt x="88" y="102"/>
                    </a:cubicBezTo>
                    <a:cubicBezTo>
                      <a:pt x="84" y="106"/>
                      <a:pt x="78" y="107"/>
                      <a:pt x="73" y="107"/>
                    </a:cubicBezTo>
                    <a:cubicBezTo>
                      <a:pt x="71" y="107"/>
                      <a:pt x="68" y="107"/>
                      <a:pt x="67" y="108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9" y="110"/>
                      <a:pt x="58" y="110"/>
                      <a:pt x="57" y="111"/>
                    </a:cubicBezTo>
                    <a:cubicBezTo>
                      <a:pt x="56" y="112"/>
                      <a:pt x="56" y="112"/>
                      <a:pt x="56" y="112"/>
                    </a:cubicBezTo>
                    <a:cubicBezTo>
                      <a:pt x="52" y="115"/>
                      <a:pt x="49" y="117"/>
                      <a:pt x="46" y="117"/>
                    </a:cubicBezTo>
                    <a:cubicBezTo>
                      <a:pt x="44" y="117"/>
                      <a:pt x="43" y="116"/>
                      <a:pt x="43" y="115"/>
                    </a:cubicBezTo>
                    <a:cubicBezTo>
                      <a:pt x="43" y="115"/>
                      <a:pt x="42" y="115"/>
                      <a:pt x="42" y="115"/>
                    </a:cubicBezTo>
                    <a:cubicBezTo>
                      <a:pt x="39" y="115"/>
                      <a:pt x="35" y="117"/>
                      <a:pt x="33" y="119"/>
                    </a:cubicBezTo>
                    <a:cubicBezTo>
                      <a:pt x="29" y="123"/>
                      <a:pt x="22" y="127"/>
                      <a:pt x="17" y="127"/>
                    </a:cubicBezTo>
                    <a:cubicBezTo>
                      <a:pt x="16" y="127"/>
                      <a:pt x="15" y="129"/>
                      <a:pt x="15" y="131"/>
                    </a:cubicBezTo>
                    <a:cubicBezTo>
                      <a:pt x="14" y="133"/>
                      <a:pt x="13" y="134"/>
                      <a:pt x="12" y="135"/>
                    </a:cubicBezTo>
                    <a:cubicBezTo>
                      <a:pt x="12" y="136"/>
                      <a:pt x="11" y="136"/>
                      <a:pt x="11" y="136"/>
                    </a:cubicBezTo>
                    <a:cubicBezTo>
                      <a:pt x="10" y="136"/>
                      <a:pt x="10" y="136"/>
                      <a:pt x="10" y="136"/>
                    </a:cubicBezTo>
                    <a:cubicBezTo>
                      <a:pt x="9" y="135"/>
                      <a:pt x="9" y="135"/>
                      <a:pt x="9" y="135"/>
                    </a:cubicBezTo>
                    <a:cubicBezTo>
                      <a:pt x="8" y="134"/>
                      <a:pt x="8" y="133"/>
                      <a:pt x="8" y="132"/>
                    </a:cubicBezTo>
                    <a:cubicBezTo>
                      <a:pt x="7" y="133"/>
                      <a:pt x="7" y="134"/>
                      <a:pt x="6" y="136"/>
                    </a:cubicBezTo>
                    <a:cubicBezTo>
                      <a:pt x="6" y="137"/>
                      <a:pt x="6" y="138"/>
                      <a:pt x="7" y="140"/>
                    </a:cubicBezTo>
                    <a:cubicBezTo>
                      <a:pt x="8" y="142"/>
                      <a:pt x="9" y="145"/>
                      <a:pt x="6" y="149"/>
                    </a:cubicBezTo>
                    <a:cubicBezTo>
                      <a:pt x="2" y="155"/>
                      <a:pt x="0" y="159"/>
                      <a:pt x="4" y="164"/>
                    </a:cubicBezTo>
                    <a:cubicBezTo>
                      <a:pt x="10" y="172"/>
                      <a:pt x="13" y="177"/>
                      <a:pt x="11" y="182"/>
                    </a:cubicBezTo>
                    <a:cubicBezTo>
                      <a:pt x="10" y="183"/>
                      <a:pt x="9" y="183"/>
                      <a:pt x="8" y="183"/>
                    </a:cubicBezTo>
                    <a:cubicBezTo>
                      <a:pt x="8" y="183"/>
                      <a:pt x="8" y="183"/>
                      <a:pt x="8" y="183"/>
                    </a:cubicBezTo>
                    <a:cubicBezTo>
                      <a:pt x="8" y="184"/>
                      <a:pt x="7" y="184"/>
                      <a:pt x="7" y="184"/>
                    </a:cubicBezTo>
                    <a:cubicBezTo>
                      <a:pt x="6" y="185"/>
                      <a:pt x="5" y="186"/>
                      <a:pt x="3" y="185"/>
                    </a:cubicBezTo>
                    <a:cubicBezTo>
                      <a:pt x="3" y="185"/>
                      <a:pt x="4" y="185"/>
                      <a:pt x="4" y="186"/>
                    </a:cubicBezTo>
                    <a:cubicBezTo>
                      <a:pt x="7" y="192"/>
                      <a:pt x="11" y="198"/>
                      <a:pt x="11" y="202"/>
                    </a:cubicBezTo>
                    <a:cubicBezTo>
                      <a:pt x="11" y="204"/>
                      <a:pt x="13" y="207"/>
                      <a:pt x="15" y="210"/>
                    </a:cubicBezTo>
                    <a:cubicBezTo>
                      <a:pt x="18" y="214"/>
                      <a:pt x="21" y="218"/>
                      <a:pt x="21" y="224"/>
                    </a:cubicBezTo>
                    <a:cubicBezTo>
                      <a:pt x="20" y="231"/>
                      <a:pt x="28" y="244"/>
                      <a:pt x="30" y="248"/>
                    </a:cubicBezTo>
                    <a:cubicBezTo>
                      <a:pt x="32" y="250"/>
                      <a:pt x="31" y="252"/>
                      <a:pt x="30" y="255"/>
                    </a:cubicBezTo>
                    <a:cubicBezTo>
                      <a:pt x="29" y="258"/>
                      <a:pt x="28" y="261"/>
                      <a:pt x="28" y="264"/>
                    </a:cubicBezTo>
                    <a:cubicBezTo>
                      <a:pt x="29" y="268"/>
                      <a:pt x="28" y="271"/>
                      <a:pt x="26" y="273"/>
                    </a:cubicBezTo>
                    <a:cubicBezTo>
                      <a:pt x="25" y="275"/>
                      <a:pt x="22" y="276"/>
                      <a:pt x="20" y="276"/>
                    </a:cubicBezTo>
                    <a:cubicBezTo>
                      <a:pt x="19" y="276"/>
                      <a:pt x="19" y="276"/>
                      <a:pt x="20" y="277"/>
                    </a:cubicBezTo>
                    <a:cubicBezTo>
                      <a:pt x="21" y="278"/>
                      <a:pt x="22" y="279"/>
                      <a:pt x="23" y="279"/>
                    </a:cubicBezTo>
                    <a:cubicBezTo>
                      <a:pt x="26" y="280"/>
                      <a:pt x="28" y="281"/>
                      <a:pt x="29" y="283"/>
                    </a:cubicBezTo>
                    <a:cubicBezTo>
                      <a:pt x="29" y="284"/>
                      <a:pt x="30" y="285"/>
                      <a:pt x="32" y="287"/>
                    </a:cubicBezTo>
                    <a:cubicBezTo>
                      <a:pt x="34" y="288"/>
                      <a:pt x="38" y="289"/>
                      <a:pt x="44" y="289"/>
                    </a:cubicBezTo>
                    <a:cubicBezTo>
                      <a:pt x="46" y="289"/>
                      <a:pt x="48" y="289"/>
                      <a:pt x="50" y="289"/>
                    </a:cubicBezTo>
                    <a:cubicBezTo>
                      <a:pt x="51" y="289"/>
                      <a:pt x="52" y="289"/>
                      <a:pt x="53" y="289"/>
                    </a:cubicBezTo>
                    <a:cubicBezTo>
                      <a:pt x="54" y="289"/>
                      <a:pt x="55" y="288"/>
                      <a:pt x="56" y="286"/>
                    </a:cubicBezTo>
                    <a:cubicBezTo>
                      <a:pt x="58" y="284"/>
                      <a:pt x="60" y="282"/>
                      <a:pt x="64" y="282"/>
                    </a:cubicBezTo>
                    <a:cubicBezTo>
                      <a:pt x="67" y="282"/>
                      <a:pt x="68" y="281"/>
                      <a:pt x="69" y="279"/>
                    </a:cubicBezTo>
                    <a:cubicBezTo>
                      <a:pt x="69" y="279"/>
                      <a:pt x="70" y="278"/>
                      <a:pt x="71" y="277"/>
                    </a:cubicBezTo>
                    <a:cubicBezTo>
                      <a:pt x="72" y="275"/>
                      <a:pt x="76" y="274"/>
                      <a:pt x="84" y="274"/>
                    </a:cubicBezTo>
                    <a:cubicBezTo>
                      <a:pt x="89" y="274"/>
                      <a:pt x="94" y="274"/>
                      <a:pt x="99" y="275"/>
                    </a:cubicBezTo>
                    <a:cubicBezTo>
                      <a:pt x="101" y="275"/>
                      <a:pt x="101" y="275"/>
                      <a:pt x="101" y="275"/>
                    </a:cubicBezTo>
                    <a:cubicBezTo>
                      <a:pt x="112" y="275"/>
                      <a:pt x="118" y="273"/>
                      <a:pt x="120" y="267"/>
                    </a:cubicBezTo>
                    <a:cubicBezTo>
                      <a:pt x="122" y="264"/>
                      <a:pt x="126" y="262"/>
                      <a:pt x="130" y="261"/>
                    </a:cubicBezTo>
                    <a:cubicBezTo>
                      <a:pt x="132" y="260"/>
                      <a:pt x="135" y="259"/>
                      <a:pt x="136" y="258"/>
                    </a:cubicBezTo>
                    <a:cubicBezTo>
                      <a:pt x="140" y="254"/>
                      <a:pt x="143" y="254"/>
                      <a:pt x="154" y="254"/>
                    </a:cubicBezTo>
                    <a:cubicBezTo>
                      <a:pt x="161" y="255"/>
                      <a:pt x="168" y="251"/>
                      <a:pt x="174" y="249"/>
                    </a:cubicBezTo>
                    <a:cubicBezTo>
                      <a:pt x="176" y="248"/>
                      <a:pt x="177" y="248"/>
                      <a:pt x="178" y="247"/>
                    </a:cubicBezTo>
                    <a:cubicBezTo>
                      <a:pt x="182" y="245"/>
                      <a:pt x="187" y="245"/>
                      <a:pt x="193" y="245"/>
                    </a:cubicBezTo>
                    <a:cubicBezTo>
                      <a:pt x="196" y="245"/>
                      <a:pt x="200" y="245"/>
                      <a:pt x="202" y="244"/>
                    </a:cubicBezTo>
                    <a:cubicBezTo>
                      <a:pt x="203" y="244"/>
                      <a:pt x="203" y="244"/>
                      <a:pt x="204" y="244"/>
                    </a:cubicBezTo>
                    <a:cubicBezTo>
                      <a:pt x="207" y="244"/>
                      <a:pt x="209" y="246"/>
                      <a:pt x="211" y="248"/>
                    </a:cubicBezTo>
                    <a:cubicBezTo>
                      <a:pt x="212" y="249"/>
                      <a:pt x="214" y="251"/>
                      <a:pt x="216" y="251"/>
                    </a:cubicBezTo>
                    <a:cubicBezTo>
                      <a:pt x="221" y="250"/>
                      <a:pt x="224" y="251"/>
                      <a:pt x="226" y="252"/>
                    </a:cubicBezTo>
                    <a:cubicBezTo>
                      <a:pt x="227" y="252"/>
                      <a:pt x="228" y="252"/>
                      <a:pt x="229" y="252"/>
                    </a:cubicBezTo>
                    <a:cubicBezTo>
                      <a:pt x="230" y="252"/>
                      <a:pt x="230" y="252"/>
                      <a:pt x="230" y="252"/>
                    </a:cubicBezTo>
                    <a:cubicBezTo>
                      <a:pt x="232" y="252"/>
                      <a:pt x="234" y="254"/>
                      <a:pt x="234" y="254"/>
                    </a:cubicBezTo>
                    <a:cubicBezTo>
                      <a:pt x="235" y="255"/>
                      <a:pt x="236" y="255"/>
                      <a:pt x="237" y="256"/>
                    </a:cubicBezTo>
                    <a:cubicBezTo>
                      <a:pt x="239" y="256"/>
                      <a:pt x="240" y="258"/>
                      <a:pt x="240" y="259"/>
                    </a:cubicBezTo>
                    <a:cubicBezTo>
                      <a:pt x="241" y="260"/>
                      <a:pt x="241" y="263"/>
                      <a:pt x="239" y="266"/>
                    </a:cubicBezTo>
                    <a:cubicBezTo>
                      <a:pt x="239" y="266"/>
                      <a:pt x="240" y="266"/>
                      <a:pt x="240" y="267"/>
                    </a:cubicBezTo>
                    <a:cubicBezTo>
                      <a:pt x="243" y="268"/>
                      <a:pt x="246" y="269"/>
                      <a:pt x="249" y="273"/>
                    </a:cubicBezTo>
                    <a:cubicBezTo>
                      <a:pt x="252" y="277"/>
                      <a:pt x="251" y="280"/>
                      <a:pt x="251" y="282"/>
                    </a:cubicBezTo>
                    <a:cubicBezTo>
                      <a:pt x="251" y="283"/>
                      <a:pt x="251" y="284"/>
                      <a:pt x="251" y="286"/>
                    </a:cubicBezTo>
                    <a:cubicBezTo>
                      <a:pt x="252" y="287"/>
                      <a:pt x="253" y="288"/>
                      <a:pt x="253" y="288"/>
                    </a:cubicBezTo>
                    <a:cubicBezTo>
                      <a:pt x="253" y="288"/>
                      <a:pt x="255" y="286"/>
                      <a:pt x="257" y="282"/>
                    </a:cubicBezTo>
                    <a:cubicBezTo>
                      <a:pt x="260" y="278"/>
                      <a:pt x="263" y="277"/>
                      <a:pt x="266" y="277"/>
                    </a:cubicBezTo>
                    <a:cubicBezTo>
                      <a:pt x="268" y="276"/>
                      <a:pt x="268" y="276"/>
                      <a:pt x="268" y="275"/>
                    </a:cubicBezTo>
                    <a:cubicBezTo>
                      <a:pt x="269" y="269"/>
                      <a:pt x="273" y="262"/>
                      <a:pt x="278" y="262"/>
                    </a:cubicBezTo>
                    <a:cubicBezTo>
                      <a:pt x="279" y="262"/>
                      <a:pt x="280" y="263"/>
                      <a:pt x="281" y="263"/>
                    </a:cubicBezTo>
                    <a:cubicBezTo>
                      <a:pt x="284" y="266"/>
                      <a:pt x="282" y="269"/>
                      <a:pt x="281" y="271"/>
                    </a:cubicBezTo>
                    <a:cubicBezTo>
                      <a:pt x="280" y="273"/>
                      <a:pt x="278" y="276"/>
                      <a:pt x="277" y="281"/>
                    </a:cubicBezTo>
                    <a:cubicBezTo>
                      <a:pt x="276" y="288"/>
                      <a:pt x="274" y="290"/>
                      <a:pt x="271" y="290"/>
                    </a:cubicBezTo>
                    <a:cubicBezTo>
                      <a:pt x="272" y="291"/>
                      <a:pt x="272" y="291"/>
                      <a:pt x="273" y="291"/>
                    </a:cubicBezTo>
                    <a:cubicBezTo>
                      <a:pt x="274" y="291"/>
                      <a:pt x="276" y="290"/>
                      <a:pt x="276" y="289"/>
                    </a:cubicBezTo>
                    <a:cubicBezTo>
                      <a:pt x="276" y="282"/>
                      <a:pt x="279" y="280"/>
                      <a:pt x="281" y="280"/>
                    </a:cubicBezTo>
                    <a:cubicBezTo>
                      <a:pt x="283" y="280"/>
                      <a:pt x="284" y="282"/>
                      <a:pt x="286" y="284"/>
                    </a:cubicBezTo>
                    <a:cubicBezTo>
                      <a:pt x="290" y="289"/>
                      <a:pt x="287" y="293"/>
                      <a:pt x="286" y="295"/>
                    </a:cubicBezTo>
                    <a:cubicBezTo>
                      <a:pt x="286" y="296"/>
                      <a:pt x="285" y="296"/>
                      <a:pt x="285" y="297"/>
                    </a:cubicBezTo>
                    <a:cubicBezTo>
                      <a:pt x="286" y="297"/>
                      <a:pt x="287" y="296"/>
                      <a:pt x="287" y="296"/>
                    </a:cubicBezTo>
                    <a:cubicBezTo>
                      <a:pt x="289" y="296"/>
                      <a:pt x="290" y="295"/>
                      <a:pt x="291" y="295"/>
                    </a:cubicBezTo>
                    <a:cubicBezTo>
                      <a:pt x="292" y="295"/>
                      <a:pt x="292" y="295"/>
                      <a:pt x="292" y="295"/>
                    </a:cubicBezTo>
                    <a:cubicBezTo>
                      <a:pt x="295" y="296"/>
                      <a:pt x="297" y="299"/>
                      <a:pt x="299" y="301"/>
                    </a:cubicBezTo>
                    <a:cubicBezTo>
                      <a:pt x="301" y="304"/>
                      <a:pt x="304" y="309"/>
                      <a:pt x="303" y="313"/>
                    </a:cubicBezTo>
                    <a:cubicBezTo>
                      <a:pt x="303" y="314"/>
                      <a:pt x="303" y="314"/>
                      <a:pt x="303" y="314"/>
                    </a:cubicBezTo>
                    <a:cubicBezTo>
                      <a:pt x="302" y="319"/>
                      <a:pt x="301" y="322"/>
                      <a:pt x="308" y="326"/>
                    </a:cubicBezTo>
                    <a:cubicBezTo>
                      <a:pt x="311" y="327"/>
                      <a:pt x="313" y="329"/>
                      <a:pt x="314" y="329"/>
                    </a:cubicBezTo>
                    <a:cubicBezTo>
                      <a:pt x="315" y="330"/>
                      <a:pt x="315" y="330"/>
                      <a:pt x="318" y="330"/>
                    </a:cubicBezTo>
                    <a:cubicBezTo>
                      <a:pt x="325" y="330"/>
                      <a:pt x="339" y="336"/>
                      <a:pt x="342" y="339"/>
                    </a:cubicBezTo>
                    <a:cubicBezTo>
                      <a:pt x="343" y="339"/>
                      <a:pt x="343" y="339"/>
                      <a:pt x="344" y="339"/>
                    </a:cubicBezTo>
                    <a:cubicBezTo>
                      <a:pt x="347" y="339"/>
                      <a:pt x="352" y="336"/>
                      <a:pt x="353" y="332"/>
                    </a:cubicBezTo>
                    <a:cubicBezTo>
                      <a:pt x="354" y="329"/>
                      <a:pt x="356" y="327"/>
                      <a:pt x="358" y="327"/>
                    </a:cubicBezTo>
                    <a:cubicBezTo>
                      <a:pt x="360" y="327"/>
                      <a:pt x="362" y="329"/>
                      <a:pt x="363" y="331"/>
                    </a:cubicBezTo>
                    <a:cubicBezTo>
                      <a:pt x="363" y="331"/>
                      <a:pt x="363" y="331"/>
                      <a:pt x="363" y="331"/>
                    </a:cubicBezTo>
                    <a:cubicBezTo>
                      <a:pt x="363" y="331"/>
                      <a:pt x="364" y="331"/>
                      <a:pt x="364" y="331"/>
                    </a:cubicBezTo>
                    <a:cubicBezTo>
                      <a:pt x="365" y="331"/>
                      <a:pt x="366" y="332"/>
                      <a:pt x="367" y="335"/>
                    </a:cubicBezTo>
                    <a:cubicBezTo>
                      <a:pt x="367" y="336"/>
                      <a:pt x="369" y="336"/>
                      <a:pt x="370" y="337"/>
                    </a:cubicBezTo>
                    <a:cubicBezTo>
                      <a:pt x="372" y="338"/>
                      <a:pt x="373" y="339"/>
                      <a:pt x="374" y="341"/>
                    </a:cubicBezTo>
                    <a:cubicBezTo>
                      <a:pt x="375" y="341"/>
                      <a:pt x="375" y="341"/>
                      <a:pt x="375" y="342"/>
                    </a:cubicBezTo>
                    <a:cubicBezTo>
                      <a:pt x="376" y="339"/>
                      <a:pt x="378" y="338"/>
                      <a:pt x="381" y="337"/>
                    </a:cubicBezTo>
                    <a:cubicBezTo>
                      <a:pt x="383" y="336"/>
                      <a:pt x="385" y="334"/>
                      <a:pt x="388" y="331"/>
                    </a:cubicBezTo>
                    <a:cubicBezTo>
                      <a:pt x="389" y="331"/>
                      <a:pt x="390" y="330"/>
                      <a:pt x="391" y="329"/>
                    </a:cubicBezTo>
                    <a:cubicBezTo>
                      <a:pt x="395" y="325"/>
                      <a:pt x="411" y="325"/>
                      <a:pt x="415" y="324"/>
                    </a:cubicBezTo>
                    <a:cubicBezTo>
                      <a:pt x="415" y="322"/>
                      <a:pt x="416" y="315"/>
                      <a:pt x="417" y="310"/>
                    </a:cubicBezTo>
                    <a:cubicBezTo>
                      <a:pt x="417" y="308"/>
                      <a:pt x="417" y="305"/>
                      <a:pt x="417" y="303"/>
                    </a:cubicBezTo>
                    <a:cubicBezTo>
                      <a:pt x="418" y="299"/>
                      <a:pt x="420" y="296"/>
                      <a:pt x="422" y="294"/>
                    </a:cubicBezTo>
                    <a:cubicBezTo>
                      <a:pt x="424" y="292"/>
                      <a:pt x="425" y="290"/>
                      <a:pt x="426" y="286"/>
                    </a:cubicBezTo>
                    <a:cubicBezTo>
                      <a:pt x="427" y="278"/>
                      <a:pt x="436" y="261"/>
                      <a:pt x="439" y="260"/>
                    </a:cubicBezTo>
                    <a:cubicBezTo>
                      <a:pt x="440" y="260"/>
                      <a:pt x="444" y="258"/>
                      <a:pt x="445" y="254"/>
                    </a:cubicBezTo>
                    <a:cubicBezTo>
                      <a:pt x="445" y="252"/>
                      <a:pt x="446" y="249"/>
                      <a:pt x="448" y="246"/>
                    </a:cubicBezTo>
                    <a:cubicBezTo>
                      <a:pt x="449" y="244"/>
                      <a:pt x="451" y="241"/>
                      <a:pt x="451" y="239"/>
                    </a:cubicBezTo>
                    <a:cubicBezTo>
                      <a:pt x="451" y="235"/>
                      <a:pt x="452" y="231"/>
                      <a:pt x="453" y="229"/>
                    </a:cubicBezTo>
                    <a:cubicBezTo>
                      <a:pt x="453" y="227"/>
                      <a:pt x="453" y="225"/>
                      <a:pt x="453" y="225"/>
                    </a:cubicBezTo>
                    <a:cubicBezTo>
                      <a:pt x="453" y="222"/>
                      <a:pt x="451" y="216"/>
                      <a:pt x="455" y="212"/>
                    </a:cubicBezTo>
                    <a:cubicBezTo>
                      <a:pt x="456" y="210"/>
                      <a:pt x="456" y="209"/>
                      <a:pt x="455" y="207"/>
                    </a:cubicBezTo>
                    <a:cubicBezTo>
                      <a:pt x="455" y="205"/>
                      <a:pt x="454" y="203"/>
                      <a:pt x="456" y="20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99" name="Freeform 1110">
                <a:extLst>
                  <a:ext uri="{FF2B5EF4-FFF2-40B4-BE49-F238E27FC236}">
                    <a16:creationId xmlns:a16="http://schemas.microsoft.com/office/drawing/2014/main" id="{4185CAD8-BEB0-5BA3-BEB2-3B6C7C3C1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7" y="2837"/>
                <a:ext cx="35" cy="36"/>
              </a:xfrm>
              <a:custGeom>
                <a:avLst/>
                <a:gdLst>
                  <a:gd name="T0" fmla="*/ 27 w 37"/>
                  <a:gd name="T1" fmla="*/ 3 h 37"/>
                  <a:gd name="T2" fmla="*/ 17 w 37"/>
                  <a:gd name="T3" fmla="*/ 6 h 37"/>
                  <a:gd name="T4" fmla="*/ 3 w 37"/>
                  <a:gd name="T5" fmla="*/ 2 h 37"/>
                  <a:gd name="T6" fmla="*/ 0 w 37"/>
                  <a:gd name="T7" fmla="*/ 1 h 37"/>
                  <a:gd name="T8" fmla="*/ 2 w 37"/>
                  <a:gd name="T9" fmla="*/ 5 h 37"/>
                  <a:gd name="T10" fmla="*/ 4 w 37"/>
                  <a:gd name="T11" fmla="*/ 22 h 37"/>
                  <a:gd name="T12" fmla="*/ 5 w 37"/>
                  <a:gd name="T13" fmla="*/ 24 h 37"/>
                  <a:gd name="T14" fmla="*/ 18 w 37"/>
                  <a:gd name="T15" fmla="*/ 36 h 37"/>
                  <a:gd name="T16" fmla="*/ 20 w 37"/>
                  <a:gd name="T17" fmla="*/ 35 h 37"/>
                  <a:gd name="T18" fmla="*/ 24 w 37"/>
                  <a:gd name="T19" fmla="*/ 32 h 37"/>
                  <a:gd name="T20" fmla="*/ 24 w 37"/>
                  <a:gd name="T21" fmla="*/ 32 h 37"/>
                  <a:gd name="T22" fmla="*/ 25 w 37"/>
                  <a:gd name="T23" fmla="*/ 30 h 37"/>
                  <a:gd name="T24" fmla="*/ 25 w 37"/>
                  <a:gd name="T25" fmla="*/ 28 h 37"/>
                  <a:gd name="T26" fmla="*/ 27 w 37"/>
                  <a:gd name="T27" fmla="*/ 25 h 37"/>
                  <a:gd name="T28" fmla="*/ 30 w 37"/>
                  <a:gd name="T29" fmla="*/ 26 h 37"/>
                  <a:gd name="T30" fmla="*/ 32 w 37"/>
                  <a:gd name="T31" fmla="*/ 27 h 37"/>
                  <a:gd name="T32" fmla="*/ 32 w 37"/>
                  <a:gd name="T33" fmla="*/ 23 h 37"/>
                  <a:gd name="T34" fmla="*/ 34 w 37"/>
                  <a:gd name="T35" fmla="*/ 16 h 37"/>
                  <a:gd name="T36" fmla="*/ 36 w 37"/>
                  <a:gd name="T37" fmla="*/ 15 h 37"/>
                  <a:gd name="T38" fmla="*/ 34 w 37"/>
                  <a:gd name="T39" fmla="*/ 0 h 37"/>
                  <a:gd name="T40" fmla="*/ 27 w 37"/>
                  <a:gd name="T41" fmla="*/ 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37">
                    <a:moveTo>
                      <a:pt x="27" y="3"/>
                    </a:moveTo>
                    <a:cubicBezTo>
                      <a:pt x="23" y="4"/>
                      <a:pt x="20" y="5"/>
                      <a:pt x="17" y="6"/>
                    </a:cubicBezTo>
                    <a:cubicBezTo>
                      <a:pt x="13" y="6"/>
                      <a:pt x="7" y="4"/>
                      <a:pt x="3" y="2"/>
                    </a:cubicBezTo>
                    <a:cubicBezTo>
                      <a:pt x="2" y="1"/>
                      <a:pt x="1" y="1"/>
                      <a:pt x="0" y="1"/>
                    </a:cubicBezTo>
                    <a:cubicBezTo>
                      <a:pt x="0" y="2"/>
                      <a:pt x="1" y="4"/>
                      <a:pt x="2" y="5"/>
                    </a:cubicBezTo>
                    <a:cubicBezTo>
                      <a:pt x="4" y="12"/>
                      <a:pt x="7" y="18"/>
                      <a:pt x="4" y="22"/>
                    </a:cubicBezTo>
                    <a:cubicBezTo>
                      <a:pt x="4" y="22"/>
                      <a:pt x="4" y="23"/>
                      <a:pt x="5" y="24"/>
                    </a:cubicBezTo>
                    <a:cubicBezTo>
                      <a:pt x="7" y="29"/>
                      <a:pt x="15" y="36"/>
                      <a:pt x="18" y="36"/>
                    </a:cubicBezTo>
                    <a:cubicBezTo>
                      <a:pt x="19" y="36"/>
                      <a:pt x="19" y="37"/>
                      <a:pt x="20" y="35"/>
                    </a:cubicBezTo>
                    <a:cubicBezTo>
                      <a:pt x="20" y="34"/>
                      <a:pt x="21" y="32"/>
                      <a:pt x="24" y="32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5" y="32"/>
                      <a:pt x="25" y="31"/>
                      <a:pt x="25" y="30"/>
                    </a:cubicBezTo>
                    <a:cubicBezTo>
                      <a:pt x="25" y="29"/>
                      <a:pt x="25" y="28"/>
                      <a:pt x="25" y="28"/>
                    </a:cubicBezTo>
                    <a:cubicBezTo>
                      <a:pt x="25" y="26"/>
                      <a:pt x="26" y="25"/>
                      <a:pt x="27" y="25"/>
                    </a:cubicBezTo>
                    <a:cubicBezTo>
                      <a:pt x="28" y="25"/>
                      <a:pt x="29" y="26"/>
                      <a:pt x="30" y="26"/>
                    </a:cubicBezTo>
                    <a:cubicBezTo>
                      <a:pt x="31" y="27"/>
                      <a:pt x="32" y="27"/>
                      <a:pt x="32" y="27"/>
                    </a:cubicBezTo>
                    <a:cubicBezTo>
                      <a:pt x="32" y="27"/>
                      <a:pt x="32" y="25"/>
                      <a:pt x="32" y="23"/>
                    </a:cubicBezTo>
                    <a:cubicBezTo>
                      <a:pt x="32" y="20"/>
                      <a:pt x="32" y="18"/>
                      <a:pt x="34" y="16"/>
                    </a:cubicBezTo>
                    <a:cubicBezTo>
                      <a:pt x="34" y="15"/>
                      <a:pt x="35" y="15"/>
                      <a:pt x="36" y="15"/>
                    </a:cubicBezTo>
                    <a:cubicBezTo>
                      <a:pt x="37" y="13"/>
                      <a:pt x="36" y="7"/>
                      <a:pt x="34" y="0"/>
                    </a:cubicBezTo>
                    <a:cubicBezTo>
                      <a:pt x="32" y="0"/>
                      <a:pt x="29" y="2"/>
                      <a:pt x="2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00" name="Freeform 1111">
                <a:extLst>
                  <a:ext uri="{FF2B5EF4-FFF2-40B4-BE49-F238E27FC236}">
                    <a16:creationId xmlns:a16="http://schemas.microsoft.com/office/drawing/2014/main" id="{78F36F36-7D2A-F74B-8CFF-B4FF3A9934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6" y="2727"/>
                <a:ext cx="16" cy="24"/>
              </a:xfrm>
              <a:custGeom>
                <a:avLst/>
                <a:gdLst>
                  <a:gd name="T0" fmla="*/ 15 w 17"/>
                  <a:gd name="T1" fmla="*/ 15 h 25"/>
                  <a:gd name="T2" fmla="*/ 12 w 17"/>
                  <a:gd name="T3" fmla="*/ 8 h 25"/>
                  <a:gd name="T4" fmla="*/ 0 w 17"/>
                  <a:gd name="T5" fmla="*/ 0 h 25"/>
                  <a:gd name="T6" fmla="*/ 5 w 17"/>
                  <a:gd name="T7" fmla="*/ 9 h 25"/>
                  <a:gd name="T8" fmla="*/ 8 w 17"/>
                  <a:gd name="T9" fmla="*/ 12 h 25"/>
                  <a:gd name="T10" fmla="*/ 13 w 17"/>
                  <a:gd name="T11" fmla="*/ 18 h 25"/>
                  <a:gd name="T12" fmla="*/ 17 w 17"/>
                  <a:gd name="T13" fmla="*/ 25 h 25"/>
                  <a:gd name="T14" fmla="*/ 16 w 17"/>
                  <a:gd name="T15" fmla="*/ 19 h 25"/>
                  <a:gd name="T16" fmla="*/ 15 w 17"/>
                  <a:gd name="T17" fmla="*/ 1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5">
                    <a:moveTo>
                      <a:pt x="15" y="15"/>
                    </a:moveTo>
                    <a:cubicBezTo>
                      <a:pt x="13" y="14"/>
                      <a:pt x="12" y="12"/>
                      <a:pt x="12" y="8"/>
                    </a:cubicBezTo>
                    <a:cubicBezTo>
                      <a:pt x="12" y="4"/>
                      <a:pt x="4" y="0"/>
                      <a:pt x="0" y="0"/>
                    </a:cubicBezTo>
                    <a:cubicBezTo>
                      <a:pt x="0" y="2"/>
                      <a:pt x="2" y="6"/>
                      <a:pt x="5" y="9"/>
                    </a:cubicBezTo>
                    <a:cubicBezTo>
                      <a:pt x="6" y="10"/>
                      <a:pt x="7" y="11"/>
                      <a:pt x="8" y="12"/>
                    </a:cubicBezTo>
                    <a:cubicBezTo>
                      <a:pt x="11" y="14"/>
                      <a:pt x="13" y="16"/>
                      <a:pt x="13" y="18"/>
                    </a:cubicBezTo>
                    <a:cubicBezTo>
                      <a:pt x="13" y="19"/>
                      <a:pt x="15" y="23"/>
                      <a:pt x="17" y="25"/>
                    </a:cubicBezTo>
                    <a:cubicBezTo>
                      <a:pt x="17" y="23"/>
                      <a:pt x="16" y="21"/>
                      <a:pt x="16" y="19"/>
                    </a:cubicBezTo>
                    <a:cubicBezTo>
                      <a:pt x="16" y="17"/>
                      <a:pt x="16" y="16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01" name="Freeform 1112">
                <a:extLst>
                  <a:ext uri="{FF2B5EF4-FFF2-40B4-BE49-F238E27FC236}">
                    <a16:creationId xmlns:a16="http://schemas.microsoft.com/office/drawing/2014/main" id="{2A241D65-1C90-D0DC-6A38-FE97AF4BE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3" y="2751"/>
                <a:ext cx="49" cy="59"/>
              </a:xfrm>
              <a:custGeom>
                <a:avLst/>
                <a:gdLst>
                  <a:gd name="T0" fmla="*/ 50 w 51"/>
                  <a:gd name="T1" fmla="*/ 12 h 61"/>
                  <a:gd name="T2" fmla="*/ 44 w 51"/>
                  <a:gd name="T3" fmla="*/ 15 h 61"/>
                  <a:gd name="T4" fmla="*/ 40 w 51"/>
                  <a:gd name="T5" fmla="*/ 18 h 61"/>
                  <a:gd name="T6" fmla="*/ 35 w 51"/>
                  <a:gd name="T7" fmla="*/ 16 h 61"/>
                  <a:gd name="T8" fmla="*/ 31 w 51"/>
                  <a:gd name="T9" fmla="*/ 15 h 61"/>
                  <a:gd name="T10" fmla="*/ 22 w 51"/>
                  <a:gd name="T11" fmla="*/ 6 h 61"/>
                  <a:gd name="T12" fmla="*/ 20 w 51"/>
                  <a:gd name="T13" fmla="*/ 0 h 61"/>
                  <a:gd name="T14" fmla="*/ 21 w 51"/>
                  <a:gd name="T15" fmla="*/ 5 h 61"/>
                  <a:gd name="T16" fmla="*/ 18 w 51"/>
                  <a:gd name="T17" fmla="*/ 6 h 61"/>
                  <a:gd name="T18" fmla="*/ 15 w 51"/>
                  <a:gd name="T19" fmla="*/ 4 h 61"/>
                  <a:gd name="T20" fmla="*/ 14 w 51"/>
                  <a:gd name="T21" fmla="*/ 3 h 61"/>
                  <a:gd name="T22" fmla="*/ 13 w 51"/>
                  <a:gd name="T23" fmla="*/ 3 h 61"/>
                  <a:gd name="T24" fmla="*/ 12 w 51"/>
                  <a:gd name="T25" fmla="*/ 10 h 61"/>
                  <a:gd name="T26" fmla="*/ 10 w 51"/>
                  <a:gd name="T27" fmla="*/ 19 h 61"/>
                  <a:gd name="T28" fmla="*/ 4 w 51"/>
                  <a:gd name="T29" fmla="*/ 28 h 61"/>
                  <a:gd name="T30" fmla="*/ 0 w 51"/>
                  <a:gd name="T31" fmla="*/ 30 h 61"/>
                  <a:gd name="T32" fmla="*/ 0 w 51"/>
                  <a:gd name="T33" fmla="*/ 31 h 61"/>
                  <a:gd name="T34" fmla="*/ 8 w 51"/>
                  <a:gd name="T35" fmla="*/ 37 h 61"/>
                  <a:gd name="T36" fmla="*/ 15 w 51"/>
                  <a:gd name="T37" fmla="*/ 41 h 61"/>
                  <a:gd name="T38" fmla="*/ 14 w 51"/>
                  <a:gd name="T39" fmla="*/ 56 h 61"/>
                  <a:gd name="T40" fmla="*/ 13 w 51"/>
                  <a:gd name="T41" fmla="*/ 60 h 61"/>
                  <a:gd name="T42" fmla="*/ 17 w 51"/>
                  <a:gd name="T43" fmla="*/ 61 h 61"/>
                  <a:gd name="T44" fmla="*/ 20 w 51"/>
                  <a:gd name="T45" fmla="*/ 60 h 61"/>
                  <a:gd name="T46" fmla="*/ 27 w 51"/>
                  <a:gd name="T47" fmla="*/ 51 h 61"/>
                  <a:gd name="T48" fmla="*/ 32 w 51"/>
                  <a:gd name="T49" fmla="*/ 43 h 61"/>
                  <a:gd name="T50" fmla="*/ 34 w 51"/>
                  <a:gd name="T51" fmla="*/ 37 h 61"/>
                  <a:gd name="T52" fmla="*/ 35 w 51"/>
                  <a:gd name="T53" fmla="*/ 32 h 61"/>
                  <a:gd name="T54" fmla="*/ 43 w 51"/>
                  <a:gd name="T55" fmla="*/ 28 h 61"/>
                  <a:gd name="T56" fmla="*/ 44 w 51"/>
                  <a:gd name="T57" fmla="*/ 28 h 61"/>
                  <a:gd name="T58" fmla="*/ 44 w 51"/>
                  <a:gd name="T59" fmla="*/ 27 h 61"/>
                  <a:gd name="T60" fmla="*/ 49 w 51"/>
                  <a:gd name="T61" fmla="*/ 22 h 61"/>
                  <a:gd name="T62" fmla="*/ 50 w 51"/>
                  <a:gd name="T63" fmla="*/ 19 h 61"/>
                  <a:gd name="T64" fmla="*/ 51 w 51"/>
                  <a:gd name="T65" fmla="*/ 13 h 61"/>
                  <a:gd name="T66" fmla="*/ 51 w 51"/>
                  <a:gd name="T67" fmla="*/ 13 h 61"/>
                  <a:gd name="T68" fmla="*/ 50 w 51"/>
                  <a:gd name="T69" fmla="*/ 1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1" h="61">
                    <a:moveTo>
                      <a:pt x="50" y="12"/>
                    </a:moveTo>
                    <a:cubicBezTo>
                      <a:pt x="48" y="12"/>
                      <a:pt x="44" y="14"/>
                      <a:pt x="44" y="15"/>
                    </a:cubicBezTo>
                    <a:cubicBezTo>
                      <a:pt x="43" y="17"/>
                      <a:pt x="41" y="18"/>
                      <a:pt x="40" y="18"/>
                    </a:cubicBezTo>
                    <a:cubicBezTo>
                      <a:pt x="38" y="18"/>
                      <a:pt x="36" y="17"/>
                      <a:pt x="35" y="16"/>
                    </a:cubicBezTo>
                    <a:cubicBezTo>
                      <a:pt x="34" y="16"/>
                      <a:pt x="32" y="15"/>
                      <a:pt x="31" y="15"/>
                    </a:cubicBezTo>
                    <a:cubicBezTo>
                      <a:pt x="26" y="15"/>
                      <a:pt x="22" y="11"/>
                      <a:pt x="22" y="6"/>
                    </a:cubicBezTo>
                    <a:cubicBezTo>
                      <a:pt x="22" y="4"/>
                      <a:pt x="22" y="1"/>
                      <a:pt x="20" y="0"/>
                    </a:cubicBezTo>
                    <a:cubicBezTo>
                      <a:pt x="21" y="1"/>
                      <a:pt x="22" y="3"/>
                      <a:pt x="21" y="5"/>
                    </a:cubicBezTo>
                    <a:cubicBezTo>
                      <a:pt x="20" y="6"/>
                      <a:pt x="19" y="6"/>
                      <a:pt x="18" y="6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5" y="4"/>
                      <a:pt x="14" y="3"/>
                      <a:pt x="14" y="3"/>
                    </a:cubicBezTo>
                    <a:cubicBezTo>
                      <a:pt x="14" y="4"/>
                      <a:pt x="13" y="3"/>
                      <a:pt x="13" y="3"/>
                    </a:cubicBezTo>
                    <a:cubicBezTo>
                      <a:pt x="13" y="5"/>
                      <a:pt x="12" y="8"/>
                      <a:pt x="12" y="10"/>
                    </a:cubicBezTo>
                    <a:cubicBezTo>
                      <a:pt x="11" y="13"/>
                      <a:pt x="10" y="16"/>
                      <a:pt x="10" y="19"/>
                    </a:cubicBezTo>
                    <a:cubicBezTo>
                      <a:pt x="10" y="24"/>
                      <a:pt x="7" y="26"/>
                      <a:pt x="4" y="28"/>
                    </a:cubicBezTo>
                    <a:cubicBezTo>
                      <a:pt x="3" y="28"/>
                      <a:pt x="2" y="29"/>
                      <a:pt x="0" y="3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1" y="32"/>
                      <a:pt x="5" y="35"/>
                      <a:pt x="8" y="37"/>
                    </a:cubicBezTo>
                    <a:cubicBezTo>
                      <a:pt x="11" y="38"/>
                      <a:pt x="13" y="40"/>
                      <a:pt x="15" y="41"/>
                    </a:cubicBezTo>
                    <a:cubicBezTo>
                      <a:pt x="20" y="45"/>
                      <a:pt x="16" y="52"/>
                      <a:pt x="14" y="56"/>
                    </a:cubicBezTo>
                    <a:cubicBezTo>
                      <a:pt x="14" y="57"/>
                      <a:pt x="13" y="59"/>
                      <a:pt x="13" y="60"/>
                    </a:cubicBezTo>
                    <a:cubicBezTo>
                      <a:pt x="13" y="60"/>
                      <a:pt x="14" y="61"/>
                      <a:pt x="17" y="61"/>
                    </a:cubicBezTo>
                    <a:cubicBezTo>
                      <a:pt x="18" y="61"/>
                      <a:pt x="19" y="61"/>
                      <a:pt x="20" y="60"/>
                    </a:cubicBezTo>
                    <a:cubicBezTo>
                      <a:pt x="23" y="60"/>
                      <a:pt x="25" y="55"/>
                      <a:pt x="27" y="51"/>
                    </a:cubicBezTo>
                    <a:cubicBezTo>
                      <a:pt x="29" y="48"/>
                      <a:pt x="30" y="45"/>
                      <a:pt x="32" y="43"/>
                    </a:cubicBezTo>
                    <a:cubicBezTo>
                      <a:pt x="34" y="42"/>
                      <a:pt x="34" y="40"/>
                      <a:pt x="34" y="37"/>
                    </a:cubicBezTo>
                    <a:cubicBezTo>
                      <a:pt x="34" y="35"/>
                      <a:pt x="34" y="33"/>
                      <a:pt x="35" y="32"/>
                    </a:cubicBezTo>
                    <a:cubicBezTo>
                      <a:pt x="38" y="28"/>
                      <a:pt x="41" y="28"/>
                      <a:pt x="43" y="28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44" y="28"/>
                      <a:pt x="44" y="27"/>
                      <a:pt x="44" y="27"/>
                    </a:cubicBezTo>
                    <a:cubicBezTo>
                      <a:pt x="45" y="25"/>
                      <a:pt x="46" y="22"/>
                      <a:pt x="49" y="22"/>
                    </a:cubicBezTo>
                    <a:cubicBezTo>
                      <a:pt x="50" y="21"/>
                      <a:pt x="50" y="20"/>
                      <a:pt x="50" y="19"/>
                    </a:cubicBezTo>
                    <a:cubicBezTo>
                      <a:pt x="50" y="17"/>
                      <a:pt x="50" y="15"/>
                      <a:pt x="51" y="13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3"/>
                      <a:pt x="51" y="12"/>
                      <a:pt x="50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02" name="Freeform 1113">
                <a:extLst>
                  <a:ext uri="{FF2B5EF4-FFF2-40B4-BE49-F238E27FC236}">
                    <a16:creationId xmlns:a16="http://schemas.microsoft.com/office/drawing/2014/main" id="{FC361C4C-5CDA-D6BE-6C05-93822EC0D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5" y="2803"/>
                <a:ext cx="79" cy="75"/>
              </a:xfrm>
              <a:custGeom>
                <a:avLst/>
                <a:gdLst>
                  <a:gd name="T0" fmla="*/ 82 w 83"/>
                  <a:gd name="T1" fmla="*/ 4 h 78"/>
                  <a:gd name="T2" fmla="*/ 82 w 83"/>
                  <a:gd name="T3" fmla="*/ 2 h 78"/>
                  <a:gd name="T4" fmla="*/ 78 w 83"/>
                  <a:gd name="T5" fmla="*/ 3 h 78"/>
                  <a:gd name="T6" fmla="*/ 75 w 83"/>
                  <a:gd name="T7" fmla="*/ 5 h 78"/>
                  <a:gd name="T8" fmla="*/ 73 w 83"/>
                  <a:gd name="T9" fmla="*/ 5 h 78"/>
                  <a:gd name="T10" fmla="*/ 68 w 83"/>
                  <a:gd name="T11" fmla="*/ 2 h 78"/>
                  <a:gd name="T12" fmla="*/ 65 w 83"/>
                  <a:gd name="T13" fmla="*/ 0 h 78"/>
                  <a:gd name="T14" fmla="*/ 64 w 83"/>
                  <a:gd name="T15" fmla="*/ 0 h 78"/>
                  <a:gd name="T16" fmla="*/ 62 w 83"/>
                  <a:gd name="T17" fmla="*/ 3 h 78"/>
                  <a:gd name="T18" fmla="*/ 59 w 83"/>
                  <a:gd name="T19" fmla="*/ 10 h 78"/>
                  <a:gd name="T20" fmla="*/ 55 w 83"/>
                  <a:gd name="T21" fmla="*/ 16 h 78"/>
                  <a:gd name="T22" fmla="*/ 50 w 83"/>
                  <a:gd name="T23" fmla="*/ 25 h 78"/>
                  <a:gd name="T24" fmla="*/ 29 w 83"/>
                  <a:gd name="T25" fmla="*/ 39 h 78"/>
                  <a:gd name="T26" fmla="*/ 19 w 83"/>
                  <a:gd name="T27" fmla="*/ 46 h 78"/>
                  <a:gd name="T28" fmla="*/ 11 w 83"/>
                  <a:gd name="T29" fmla="*/ 53 h 78"/>
                  <a:gd name="T30" fmla="*/ 5 w 83"/>
                  <a:gd name="T31" fmla="*/ 58 h 78"/>
                  <a:gd name="T32" fmla="*/ 3 w 83"/>
                  <a:gd name="T33" fmla="*/ 63 h 78"/>
                  <a:gd name="T34" fmla="*/ 2 w 83"/>
                  <a:gd name="T35" fmla="*/ 69 h 78"/>
                  <a:gd name="T36" fmla="*/ 6 w 83"/>
                  <a:gd name="T37" fmla="*/ 71 h 78"/>
                  <a:gd name="T38" fmla="*/ 12 w 83"/>
                  <a:gd name="T39" fmla="*/ 73 h 78"/>
                  <a:gd name="T40" fmla="*/ 15 w 83"/>
                  <a:gd name="T41" fmla="*/ 75 h 78"/>
                  <a:gd name="T42" fmla="*/ 20 w 83"/>
                  <a:gd name="T43" fmla="*/ 77 h 78"/>
                  <a:gd name="T44" fmla="*/ 23 w 83"/>
                  <a:gd name="T45" fmla="*/ 78 h 78"/>
                  <a:gd name="T46" fmla="*/ 38 w 83"/>
                  <a:gd name="T47" fmla="*/ 72 h 78"/>
                  <a:gd name="T48" fmla="*/ 43 w 83"/>
                  <a:gd name="T49" fmla="*/ 63 h 78"/>
                  <a:gd name="T50" fmla="*/ 45 w 83"/>
                  <a:gd name="T51" fmla="*/ 59 h 78"/>
                  <a:gd name="T52" fmla="*/ 48 w 83"/>
                  <a:gd name="T53" fmla="*/ 53 h 78"/>
                  <a:gd name="T54" fmla="*/ 50 w 83"/>
                  <a:gd name="T55" fmla="*/ 48 h 78"/>
                  <a:gd name="T56" fmla="*/ 51 w 83"/>
                  <a:gd name="T57" fmla="*/ 47 h 78"/>
                  <a:gd name="T58" fmla="*/ 65 w 83"/>
                  <a:gd name="T59" fmla="*/ 39 h 78"/>
                  <a:gd name="T60" fmla="*/ 68 w 83"/>
                  <a:gd name="T61" fmla="*/ 39 h 78"/>
                  <a:gd name="T62" fmla="*/ 66 w 83"/>
                  <a:gd name="T63" fmla="*/ 35 h 78"/>
                  <a:gd name="T64" fmla="*/ 71 w 83"/>
                  <a:gd name="T65" fmla="*/ 29 h 78"/>
                  <a:gd name="T66" fmla="*/ 74 w 83"/>
                  <a:gd name="T67" fmla="*/ 24 h 78"/>
                  <a:gd name="T68" fmla="*/ 79 w 83"/>
                  <a:gd name="T69" fmla="*/ 15 h 78"/>
                  <a:gd name="T70" fmla="*/ 83 w 83"/>
                  <a:gd name="T71" fmla="*/ 11 h 78"/>
                  <a:gd name="T72" fmla="*/ 82 w 83"/>
                  <a:gd name="T73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3" h="78">
                    <a:moveTo>
                      <a:pt x="82" y="4"/>
                    </a:moveTo>
                    <a:cubicBezTo>
                      <a:pt x="83" y="3"/>
                      <a:pt x="83" y="3"/>
                      <a:pt x="82" y="2"/>
                    </a:cubicBezTo>
                    <a:cubicBezTo>
                      <a:pt x="81" y="1"/>
                      <a:pt x="80" y="2"/>
                      <a:pt x="78" y="3"/>
                    </a:cubicBezTo>
                    <a:cubicBezTo>
                      <a:pt x="77" y="4"/>
                      <a:pt x="76" y="4"/>
                      <a:pt x="75" y="5"/>
                    </a:cubicBezTo>
                    <a:cubicBezTo>
                      <a:pt x="74" y="5"/>
                      <a:pt x="74" y="5"/>
                      <a:pt x="73" y="5"/>
                    </a:cubicBezTo>
                    <a:cubicBezTo>
                      <a:pt x="71" y="5"/>
                      <a:pt x="69" y="4"/>
                      <a:pt x="68" y="2"/>
                    </a:cubicBezTo>
                    <a:cubicBezTo>
                      <a:pt x="67" y="1"/>
                      <a:pt x="66" y="0"/>
                      <a:pt x="65" y="0"/>
                    </a:cubicBezTo>
                    <a:cubicBezTo>
                      <a:pt x="65" y="0"/>
                      <a:pt x="65" y="0"/>
                      <a:pt x="64" y="0"/>
                    </a:cubicBezTo>
                    <a:cubicBezTo>
                      <a:pt x="63" y="2"/>
                      <a:pt x="63" y="2"/>
                      <a:pt x="62" y="3"/>
                    </a:cubicBezTo>
                    <a:cubicBezTo>
                      <a:pt x="62" y="5"/>
                      <a:pt x="62" y="7"/>
                      <a:pt x="59" y="10"/>
                    </a:cubicBezTo>
                    <a:cubicBezTo>
                      <a:pt x="56" y="12"/>
                      <a:pt x="56" y="13"/>
                      <a:pt x="55" y="16"/>
                    </a:cubicBezTo>
                    <a:cubicBezTo>
                      <a:pt x="54" y="18"/>
                      <a:pt x="53" y="21"/>
                      <a:pt x="50" y="25"/>
                    </a:cubicBezTo>
                    <a:cubicBezTo>
                      <a:pt x="46" y="31"/>
                      <a:pt x="37" y="36"/>
                      <a:pt x="29" y="39"/>
                    </a:cubicBezTo>
                    <a:cubicBezTo>
                      <a:pt x="25" y="42"/>
                      <a:pt x="20" y="44"/>
                      <a:pt x="19" y="46"/>
                    </a:cubicBezTo>
                    <a:cubicBezTo>
                      <a:pt x="17" y="49"/>
                      <a:pt x="14" y="51"/>
                      <a:pt x="11" y="53"/>
                    </a:cubicBezTo>
                    <a:cubicBezTo>
                      <a:pt x="8" y="55"/>
                      <a:pt x="5" y="57"/>
                      <a:pt x="5" y="58"/>
                    </a:cubicBezTo>
                    <a:cubicBezTo>
                      <a:pt x="5" y="60"/>
                      <a:pt x="4" y="62"/>
                      <a:pt x="3" y="63"/>
                    </a:cubicBezTo>
                    <a:cubicBezTo>
                      <a:pt x="1" y="66"/>
                      <a:pt x="0" y="67"/>
                      <a:pt x="2" y="69"/>
                    </a:cubicBezTo>
                    <a:cubicBezTo>
                      <a:pt x="3" y="71"/>
                      <a:pt x="4" y="71"/>
                      <a:pt x="6" y="71"/>
                    </a:cubicBezTo>
                    <a:cubicBezTo>
                      <a:pt x="7" y="71"/>
                      <a:pt x="10" y="71"/>
                      <a:pt x="12" y="73"/>
                    </a:cubicBezTo>
                    <a:cubicBezTo>
                      <a:pt x="13" y="75"/>
                      <a:pt x="14" y="75"/>
                      <a:pt x="15" y="75"/>
                    </a:cubicBezTo>
                    <a:cubicBezTo>
                      <a:pt x="16" y="75"/>
                      <a:pt x="19" y="75"/>
                      <a:pt x="20" y="77"/>
                    </a:cubicBezTo>
                    <a:cubicBezTo>
                      <a:pt x="20" y="77"/>
                      <a:pt x="21" y="78"/>
                      <a:pt x="23" y="78"/>
                    </a:cubicBezTo>
                    <a:cubicBezTo>
                      <a:pt x="27" y="78"/>
                      <a:pt x="33" y="76"/>
                      <a:pt x="38" y="72"/>
                    </a:cubicBezTo>
                    <a:cubicBezTo>
                      <a:pt x="42" y="68"/>
                      <a:pt x="42" y="65"/>
                      <a:pt x="43" y="63"/>
                    </a:cubicBezTo>
                    <a:cubicBezTo>
                      <a:pt x="43" y="62"/>
                      <a:pt x="43" y="60"/>
                      <a:pt x="45" y="59"/>
                    </a:cubicBezTo>
                    <a:cubicBezTo>
                      <a:pt x="47" y="58"/>
                      <a:pt x="48" y="55"/>
                      <a:pt x="48" y="53"/>
                    </a:cubicBezTo>
                    <a:cubicBezTo>
                      <a:pt x="49" y="51"/>
                      <a:pt x="50" y="49"/>
                      <a:pt x="50" y="48"/>
                    </a:cubicBezTo>
                    <a:cubicBezTo>
                      <a:pt x="51" y="47"/>
                      <a:pt x="51" y="47"/>
                      <a:pt x="51" y="47"/>
                    </a:cubicBezTo>
                    <a:cubicBezTo>
                      <a:pt x="53" y="43"/>
                      <a:pt x="55" y="39"/>
                      <a:pt x="65" y="39"/>
                    </a:cubicBezTo>
                    <a:cubicBezTo>
                      <a:pt x="66" y="39"/>
                      <a:pt x="67" y="39"/>
                      <a:pt x="68" y="39"/>
                    </a:cubicBezTo>
                    <a:cubicBezTo>
                      <a:pt x="67" y="38"/>
                      <a:pt x="67" y="37"/>
                      <a:pt x="66" y="35"/>
                    </a:cubicBezTo>
                    <a:cubicBezTo>
                      <a:pt x="66" y="32"/>
                      <a:pt x="69" y="30"/>
                      <a:pt x="71" y="29"/>
                    </a:cubicBezTo>
                    <a:cubicBezTo>
                      <a:pt x="73" y="27"/>
                      <a:pt x="74" y="26"/>
                      <a:pt x="74" y="24"/>
                    </a:cubicBezTo>
                    <a:cubicBezTo>
                      <a:pt x="74" y="21"/>
                      <a:pt x="77" y="18"/>
                      <a:pt x="79" y="15"/>
                    </a:cubicBezTo>
                    <a:cubicBezTo>
                      <a:pt x="81" y="14"/>
                      <a:pt x="83" y="12"/>
                      <a:pt x="83" y="11"/>
                    </a:cubicBezTo>
                    <a:cubicBezTo>
                      <a:pt x="81" y="8"/>
                      <a:pt x="82" y="6"/>
                      <a:pt x="8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sp>
          <p:nvSpPr>
            <p:cNvPr id="9" name="Freeform 1117">
              <a:extLst>
                <a:ext uri="{FF2B5EF4-FFF2-40B4-BE49-F238E27FC236}">
                  <a16:creationId xmlns:a16="http://schemas.microsoft.com/office/drawing/2014/main" id="{215E1692-AB83-D5C3-24CF-767269416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9663" y="4103302"/>
              <a:ext cx="67209" cy="91988"/>
            </a:xfrm>
            <a:custGeom>
              <a:avLst/>
              <a:gdLst>
                <a:gd name="T0" fmla="*/ 4 w 36"/>
                <a:gd name="T1" fmla="*/ 10 h 47"/>
                <a:gd name="T2" fmla="*/ 8 w 36"/>
                <a:gd name="T3" fmla="*/ 15 h 47"/>
                <a:gd name="T4" fmla="*/ 2 w 36"/>
                <a:gd name="T5" fmla="*/ 19 h 47"/>
                <a:gd name="T6" fmla="*/ 4 w 36"/>
                <a:gd name="T7" fmla="*/ 27 h 47"/>
                <a:gd name="T8" fmla="*/ 2 w 36"/>
                <a:gd name="T9" fmla="*/ 37 h 47"/>
                <a:gd name="T10" fmla="*/ 0 w 36"/>
                <a:gd name="T11" fmla="*/ 40 h 47"/>
                <a:gd name="T12" fmla="*/ 2 w 36"/>
                <a:gd name="T13" fmla="*/ 46 h 47"/>
                <a:gd name="T14" fmla="*/ 2 w 36"/>
                <a:gd name="T15" fmla="*/ 47 h 47"/>
                <a:gd name="T16" fmla="*/ 2 w 36"/>
                <a:gd name="T17" fmla="*/ 47 h 47"/>
                <a:gd name="T18" fmla="*/ 20 w 36"/>
                <a:gd name="T19" fmla="*/ 40 h 47"/>
                <a:gd name="T20" fmla="*/ 30 w 36"/>
                <a:gd name="T21" fmla="*/ 35 h 47"/>
                <a:gd name="T22" fmla="*/ 33 w 36"/>
                <a:gd name="T23" fmla="*/ 35 h 47"/>
                <a:gd name="T24" fmla="*/ 33 w 36"/>
                <a:gd name="T25" fmla="*/ 35 h 47"/>
                <a:gd name="T26" fmla="*/ 36 w 36"/>
                <a:gd name="T27" fmla="*/ 34 h 47"/>
                <a:gd name="T28" fmla="*/ 36 w 36"/>
                <a:gd name="T29" fmla="*/ 33 h 47"/>
                <a:gd name="T30" fmla="*/ 32 w 36"/>
                <a:gd name="T31" fmla="*/ 16 h 47"/>
                <a:gd name="T32" fmla="*/ 22 w 36"/>
                <a:gd name="T33" fmla="*/ 0 h 47"/>
                <a:gd name="T34" fmla="*/ 22 w 36"/>
                <a:gd name="T35" fmla="*/ 0 h 47"/>
                <a:gd name="T36" fmla="*/ 22 w 36"/>
                <a:gd name="T37" fmla="*/ 0 h 47"/>
                <a:gd name="T38" fmla="*/ 21 w 36"/>
                <a:gd name="T39" fmla="*/ 0 h 47"/>
                <a:gd name="T40" fmla="*/ 20 w 36"/>
                <a:gd name="T41" fmla="*/ 1 h 47"/>
                <a:gd name="T42" fmla="*/ 19 w 36"/>
                <a:gd name="T43" fmla="*/ 1 h 47"/>
                <a:gd name="T44" fmla="*/ 19 w 36"/>
                <a:gd name="T45" fmla="*/ 1 h 47"/>
                <a:gd name="T46" fmla="*/ 17 w 36"/>
                <a:gd name="T47" fmla="*/ 1 h 47"/>
                <a:gd name="T48" fmla="*/ 8 w 36"/>
                <a:gd name="T49" fmla="*/ 3 h 47"/>
                <a:gd name="T50" fmla="*/ 5 w 36"/>
                <a:gd name="T51" fmla="*/ 5 h 47"/>
                <a:gd name="T52" fmla="*/ 3 w 36"/>
                <a:gd name="T53" fmla="*/ 7 h 47"/>
                <a:gd name="T54" fmla="*/ 2 w 36"/>
                <a:gd name="T55" fmla="*/ 7 h 47"/>
                <a:gd name="T56" fmla="*/ 3 w 36"/>
                <a:gd name="T57" fmla="*/ 8 h 47"/>
                <a:gd name="T58" fmla="*/ 4 w 36"/>
                <a:gd name="T59" fmla="*/ 1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" h="47">
                  <a:moveTo>
                    <a:pt x="4" y="10"/>
                  </a:moveTo>
                  <a:cubicBezTo>
                    <a:pt x="6" y="11"/>
                    <a:pt x="8" y="13"/>
                    <a:pt x="8" y="15"/>
                  </a:cubicBezTo>
                  <a:cubicBezTo>
                    <a:pt x="8" y="18"/>
                    <a:pt x="5" y="20"/>
                    <a:pt x="2" y="19"/>
                  </a:cubicBezTo>
                  <a:cubicBezTo>
                    <a:pt x="2" y="20"/>
                    <a:pt x="2" y="23"/>
                    <a:pt x="4" y="27"/>
                  </a:cubicBezTo>
                  <a:cubicBezTo>
                    <a:pt x="6" y="30"/>
                    <a:pt x="4" y="35"/>
                    <a:pt x="2" y="37"/>
                  </a:cubicBezTo>
                  <a:cubicBezTo>
                    <a:pt x="1" y="38"/>
                    <a:pt x="0" y="40"/>
                    <a:pt x="0" y="40"/>
                  </a:cubicBezTo>
                  <a:cubicBezTo>
                    <a:pt x="2" y="42"/>
                    <a:pt x="2" y="45"/>
                    <a:pt x="2" y="46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6" y="47"/>
                    <a:pt x="16" y="45"/>
                    <a:pt x="20" y="40"/>
                  </a:cubicBezTo>
                  <a:cubicBezTo>
                    <a:pt x="24" y="36"/>
                    <a:pt x="27" y="35"/>
                    <a:pt x="30" y="35"/>
                  </a:cubicBezTo>
                  <a:cubicBezTo>
                    <a:pt x="31" y="35"/>
                    <a:pt x="32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5" y="35"/>
                    <a:pt x="36" y="34"/>
                  </a:cubicBezTo>
                  <a:cubicBezTo>
                    <a:pt x="36" y="34"/>
                    <a:pt x="36" y="34"/>
                    <a:pt x="36" y="33"/>
                  </a:cubicBezTo>
                  <a:cubicBezTo>
                    <a:pt x="34" y="30"/>
                    <a:pt x="32" y="24"/>
                    <a:pt x="32" y="16"/>
                  </a:cubicBezTo>
                  <a:cubicBezTo>
                    <a:pt x="33" y="13"/>
                    <a:pt x="29" y="7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1" y="0"/>
                    <a:pt x="21" y="0"/>
                  </a:cubicBezTo>
                  <a:cubicBezTo>
                    <a:pt x="21" y="1"/>
                    <a:pt x="20" y="1"/>
                    <a:pt x="20" y="1"/>
                  </a:cubicBezTo>
                  <a:cubicBezTo>
                    <a:pt x="20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7" y="1"/>
                    <a:pt x="17" y="1"/>
                  </a:cubicBezTo>
                  <a:cubicBezTo>
                    <a:pt x="10" y="1"/>
                    <a:pt x="8" y="2"/>
                    <a:pt x="8" y="3"/>
                  </a:cubicBezTo>
                  <a:cubicBezTo>
                    <a:pt x="7" y="4"/>
                    <a:pt x="6" y="4"/>
                    <a:pt x="5" y="5"/>
                  </a:cubicBezTo>
                  <a:cubicBezTo>
                    <a:pt x="4" y="6"/>
                    <a:pt x="3" y="6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1118">
              <a:extLst>
                <a:ext uri="{FF2B5EF4-FFF2-40B4-BE49-F238E27FC236}">
                  <a16:creationId xmlns:a16="http://schemas.microsoft.com/office/drawing/2014/main" id="{4EE82811-1A12-5529-F860-BF1118EAC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882" y="4401752"/>
              <a:ext cx="74890" cy="96076"/>
            </a:xfrm>
            <a:custGeom>
              <a:avLst/>
              <a:gdLst>
                <a:gd name="T0" fmla="*/ 29 w 40"/>
                <a:gd name="T1" fmla="*/ 36 h 49"/>
                <a:gd name="T2" fmla="*/ 28 w 40"/>
                <a:gd name="T3" fmla="*/ 34 h 49"/>
                <a:gd name="T4" fmla="*/ 28 w 40"/>
                <a:gd name="T5" fmla="*/ 34 h 49"/>
                <a:gd name="T6" fmla="*/ 28 w 40"/>
                <a:gd name="T7" fmla="*/ 32 h 49"/>
                <a:gd name="T8" fmla="*/ 28 w 40"/>
                <a:gd name="T9" fmla="*/ 32 h 49"/>
                <a:gd name="T10" fmla="*/ 28 w 40"/>
                <a:gd name="T11" fmla="*/ 30 h 49"/>
                <a:gd name="T12" fmla="*/ 33 w 40"/>
                <a:gd name="T13" fmla="*/ 23 h 49"/>
                <a:gd name="T14" fmla="*/ 40 w 40"/>
                <a:gd name="T15" fmla="*/ 14 h 49"/>
                <a:gd name="T16" fmla="*/ 34 w 40"/>
                <a:gd name="T17" fmla="*/ 13 h 49"/>
                <a:gd name="T18" fmla="*/ 21 w 40"/>
                <a:gd name="T19" fmla="*/ 14 h 49"/>
                <a:gd name="T20" fmla="*/ 21 w 40"/>
                <a:gd name="T21" fmla="*/ 14 h 49"/>
                <a:gd name="T22" fmla="*/ 20 w 40"/>
                <a:gd name="T23" fmla="*/ 13 h 49"/>
                <a:gd name="T24" fmla="*/ 14 w 40"/>
                <a:gd name="T25" fmla="*/ 6 h 49"/>
                <a:gd name="T26" fmla="*/ 8 w 40"/>
                <a:gd name="T27" fmla="*/ 2 h 49"/>
                <a:gd name="T28" fmla="*/ 3 w 40"/>
                <a:gd name="T29" fmla="*/ 0 h 49"/>
                <a:gd name="T30" fmla="*/ 2 w 40"/>
                <a:gd name="T31" fmla="*/ 0 h 49"/>
                <a:gd name="T32" fmla="*/ 0 w 40"/>
                <a:gd name="T33" fmla="*/ 1 h 49"/>
                <a:gd name="T34" fmla="*/ 0 w 40"/>
                <a:gd name="T35" fmla="*/ 2 h 49"/>
                <a:gd name="T36" fmla="*/ 3 w 40"/>
                <a:gd name="T37" fmla="*/ 4 h 49"/>
                <a:gd name="T38" fmla="*/ 8 w 40"/>
                <a:gd name="T39" fmla="*/ 10 h 49"/>
                <a:gd name="T40" fmla="*/ 3 w 40"/>
                <a:gd name="T41" fmla="*/ 14 h 49"/>
                <a:gd name="T42" fmla="*/ 2 w 40"/>
                <a:gd name="T43" fmla="*/ 14 h 49"/>
                <a:gd name="T44" fmla="*/ 5 w 40"/>
                <a:gd name="T45" fmla="*/ 30 h 49"/>
                <a:gd name="T46" fmla="*/ 5 w 40"/>
                <a:gd name="T47" fmla="*/ 32 h 49"/>
                <a:gd name="T48" fmla="*/ 5 w 40"/>
                <a:gd name="T49" fmla="*/ 33 h 49"/>
                <a:gd name="T50" fmla="*/ 6 w 40"/>
                <a:gd name="T51" fmla="*/ 34 h 49"/>
                <a:gd name="T52" fmla="*/ 6 w 40"/>
                <a:gd name="T53" fmla="*/ 35 h 49"/>
                <a:gd name="T54" fmla="*/ 6 w 40"/>
                <a:gd name="T55" fmla="*/ 36 h 49"/>
                <a:gd name="T56" fmla="*/ 7 w 40"/>
                <a:gd name="T57" fmla="*/ 37 h 49"/>
                <a:gd name="T58" fmla="*/ 7 w 40"/>
                <a:gd name="T59" fmla="*/ 39 h 49"/>
                <a:gd name="T60" fmla="*/ 7 w 40"/>
                <a:gd name="T61" fmla="*/ 40 h 49"/>
                <a:gd name="T62" fmla="*/ 8 w 40"/>
                <a:gd name="T63" fmla="*/ 42 h 49"/>
                <a:gd name="T64" fmla="*/ 8 w 40"/>
                <a:gd name="T65" fmla="*/ 43 h 49"/>
                <a:gd name="T66" fmla="*/ 8 w 40"/>
                <a:gd name="T67" fmla="*/ 45 h 49"/>
                <a:gd name="T68" fmla="*/ 8 w 40"/>
                <a:gd name="T69" fmla="*/ 46 h 49"/>
                <a:gd name="T70" fmla="*/ 8 w 40"/>
                <a:gd name="T71" fmla="*/ 48 h 49"/>
                <a:gd name="T72" fmla="*/ 9 w 40"/>
                <a:gd name="T73" fmla="*/ 49 h 49"/>
                <a:gd name="T74" fmla="*/ 9 w 40"/>
                <a:gd name="T75" fmla="*/ 49 h 49"/>
                <a:gd name="T76" fmla="*/ 9 w 40"/>
                <a:gd name="T77" fmla="*/ 49 h 49"/>
                <a:gd name="T78" fmla="*/ 14 w 40"/>
                <a:gd name="T79" fmla="*/ 48 h 49"/>
                <a:gd name="T80" fmla="*/ 21 w 40"/>
                <a:gd name="T81" fmla="*/ 45 h 49"/>
                <a:gd name="T82" fmla="*/ 30 w 40"/>
                <a:gd name="T83" fmla="*/ 38 h 49"/>
                <a:gd name="T84" fmla="*/ 30 w 40"/>
                <a:gd name="T85" fmla="*/ 37 h 49"/>
                <a:gd name="T86" fmla="*/ 29 w 40"/>
                <a:gd name="T87" fmla="*/ 36 h 49"/>
                <a:gd name="T88" fmla="*/ 29 w 40"/>
                <a:gd name="T89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" h="49">
                  <a:moveTo>
                    <a:pt x="29" y="36"/>
                  </a:moveTo>
                  <a:cubicBezTo>
                    <a:pt x="29" y="35"/>
                    <a:pt x="28" y="35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3"/>
                    <a:pt x="28" y="33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1"/>
                    <a:pt x="28" y="30"/>
                    <a:pt x="28" y="30"/>
                  </a:cubicBezTo>
                  <a:cubicBezTo>
                    <a:pt x="28" y="26"/>
                    <a:pt x="30" y="23"/>
                    <a:pt x="33" y="23"/>
                  </a:cubicBezTo>
                  <a:cubicBezTo>
                    <a:pt x="36" y="23"/>
                    <a:pt x="40" y="16"/>
                    <a:pt x="40" y="14"/>
                  </a:cubicBezTo>
                  <a:cubicBezTo>
                    <a:pt x="39" y="13"/>
                    <a:pt x="36" y="13"/>
                    <a:pt x="34" y="13"/>
                  </a:cubicBezTo>
                  <a:cubicBezTo>
                    <a:pt x="30" y="13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14" y="11"/>
                    <a:pt x="14" y="6"/>
                  </a:cubicBezTo>
                  <a:cubicBezTo>
                    <a:pt x="14" y="4"/>
                    <a:pt x="13" y="2"/>
                    <a:pt x="8" y="2"/>
                  </a:cubicBezTo>
                  <a:cubicBezTo>
                    <a:pt x="5" y="2"/>
                    <a:pt x="4" y="1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2" y="3"/>
                    <a:pt x="3" y="4"/>
                  </a:cubicBezTo>
                  <a:cubicBezTo>
                    <a:pt x="5" y="5"/>
                    <a:pt x="9" y="7"/>
                    <a:pt x="8" y="10"/>
                  </a:cubicBezTo>
                  <a:cubicBezTo>
                    <a:pt x="7" y="13"/>
                    <a:pt x="5" y="14"/>
                    <a:pt x="3" y="14"/>
                  </a:cubicBezTo>
                  <a:cubicBezTo>
                    <a:pt x="3" y="14"/>
                    <a:pt x="2" y="14"/>
                    <a:pt x="2" y="14"/>
                  </a:cubicBezTo>
                  <a:cubicBezTo>
                    <a:pt x="1" y="18"/>
                    <a:pt x="3" y="26"/>
                    <a:pt x="5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2"/>
                    <a:pt x="5" y="33"/>
                  </a:cubicBezTo>
                  <a:cubicBezTo>
                    <a:pt x="6" y="33"/>
                    <a:pt x="6" y="33"/>
                    <a:pt x="6" y="34"/>
                  </a:cubicBezTo>
                  <a:cubicBezTo>
                    <a:pt x="6" y="34"/>
                    <a:pt x="6" y="35"/>
                    <a:pt x="6" y="35"/>
                  </a:cubicBezTo>
                  <a:cubicBezTo>
                    <a:pt x="6" y="35"/>
                    <a:pt x="6" y="36"/>
                    <a:pt x="6" y="3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8"/>
                    <a:pt x="7" y="38"/>
                    <a:pt x="7" y="39"/>
                  </a:cubicBezTo>
                  <a:cubicBezTo>
                    <a:pt x="7" y="39"/>
                    <a:pt x="7" y="40"/>
                    <a:pt x="7" y="40"/>
                  </a:cubicBezTo>
                  <a:cubicBezTo>
                    <a:pt x="7" y="41"/>
                    <a:pt x="8" y="41"/>
                    <a:pt x="8" y="42"/>
                  </a:cubicBezTo>
                  <a:cubicBezTo>
                    <a:pt x="8" y="42"/>
                    <a:pt x="8" y="43"/>
                    <a:pt x="8" y="43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8" y="45"/>
                    <a:pt x="8" y="45"/>
                    <a:pt x="8" y="46"/>
                  </a:cubicBezTo>
                  <a:cubicBezTo>
                    <a:pt x="8" y="47"/>
                    <a:pt x="8" y="47"/>
                    <a:pt x="8" y="48"/>
                  </a:cubicBezTo>
                  <a:cubicBezTo>
                    <a:pt x="9" y="48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1" y="48"/>
                    <a:pt x="12" y="48"/>
                    <a:pt x="14" y="48"/>
                  </a:cubicBezTo>
                  <a:cubicBezTo>
                    <a:pt x="19" y="48"/>
                    <a:pt x="21" y="47"/>
                    <a:pt x="21" y="45"/>
                  </a:cubicBezTo>
                  <a:cubicBezTo>
                    <a:pt x="22" y="40"/>
                    <a:pt x="26" y="37"/>
                    <a:pt x="30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29" y="37"/>
                    <a:pt x="29" y="37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" name="Freeform 1119">
              <a:extLst>
                <a:ext uri="{FF2B5EF4-FFF2-40B4-BE49-F238E27FC236}">
                  <a16:creationId xmlns:a16="http://schemas.microsoft.com/office/drawing/2014/main" id="{1BEB4DC9-A709-0482-4085-BE120C355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3410" y="4465121"/>
              <a:ext cx="19202" cy="51104"/>
            </a:xfrm>
            <a:custGeom>
              <a:avLst/>
              <a:gdLst>
                <a:gd name="T0" fmla="*/ 10 w 11"/>
                <a:gd name="T1" fmla="*/ 14 h 26"/>
                <a:gd name="T2" fmla="*/ 10 w 11"/>
                <a:gd name="T3" fmla="*/ 11 h 26"/>
                <a:gd name="T4" fmla="*/ 10 w 11"/>
                <a:gd name="T5" fmla="*/ 9 h 26"/>
                <a:gd name="T6" fmla="*/ 8 w 11"/>
                <a:gd name="T7" fmla="*/ 2 h 26"/>
                <a:gd name="T8" fmla="*/ 8 w 11"/>
                <a:gd name="T9" fmla="*/ 0 h 26"/>
                <a:gd name="T10" fmla="*/ 7 w 11"/>
                <a:gd name="T11" fmla="*/ 1 h 26"/>
                <a:gd name="T12" fmla="*/ 1 w 11"/>
                <a:gd name="T13" fmla="*/ 7 h 26"/>
                <a:gd name="T14" fmla="*/ 0 w 11"/>
                <a:gd name="T15" fmla="*/ 7 h 26"/>
                <a:gd name="T16" fmla="*/ 6 w 11"/>
                <a:gd name="T17" fmla="*/ 23 h 26"/>
                <a:gd name="T18" fmla="*/ 7 w 11"/>
                <a:gd name="T19" fmla="*/ 26 h 26"/>
                <a:gd name="T20" fmla="*/ 8 w 11"/>
                <a:gd name="T21" fmla="*/ 25 h 26"/>
                <a:gd name="T22" fmla="*/ 8 w 11"/>
                <a:gd name="T23" fmla="*/ 24 h 26"/>
                <a:gd name="T24" fmla="*/ 11 w 11"/>
                <a:gd name="T25" fmla="*/ 18 h 26"/>
                <a:gd name="T26" fmla="*/ 10 w 11"/>
                <a:gd name="T27" fmla="*/ 15 h 26"/>
                <a:gd name="T28" fmla="*/ 10 w 11"/>
                <a:gd name="T29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26">
                  <a:moveTo>
                    <a:pt x="10" y="14"/>
                  </a:moveTo>
                  <a:cubicBezTo>
                    <a:pt x="10" y="13"/>
                    <a:pt x="10" y="12"/>
                    <a:pt x="10" y="11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9" y="7"/>
                    <a:pt x="9" y="4"/>
                    <a:pt x="8" y="2"/>
                  </a:cubicBezTo>
                  <a:cubicBezTo>
                    <a:pt x="8" y="1"/>
                    <a:pt x="8" y="1"/>
                    <a:pt x="8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6" y="4"/>
                    <a:pt x="4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1"/>
                    <a:pt x="6" y="19"/>
                    <a:pt x="6" y="23"/>
                  </a:cubicBezTo>
                  <a:cubicBezTo>
                    <a:pt x="6" y="24"/>
                    <a:pt x="6" y="25"/>
                    <a:pt x="7" y="26"/>
                  </a:cubicBezTo>
                  <a:cubicBezTo>
                    <a:pt x="7" y="25"/>
                    <a:pt x="8" y="25"/>
                    <a:pt x="8" y="25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9" y="22"/>
                    <a:pt x="10" y="20"/>
                    <a:pt x="11" y="18"/>
                  </a:cubicBezTo>
                  <a:cubicBezTo>
                    <a:pt x="11" y="17"/>
                    <a:pt x="11" y="1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" name="Freeform 1120">
              <a:extLst>
                <a:ext uri="{FF2B5EF4-FFF2-40B4-BE49-F238E27FC236}">
                  <a16:creationId xmlns:a16="http://schemas.microsoft.com/office/drawing/2014/main" id="{B4D732DC-5963-4E3C-4E77-886FF5E1A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2550" y="4176892"/>
              <a:ext cx="564553" cy="635739"/>
            </a:xfrm>
            <a:custGeom>
              <a:avLst/>
              <a:gdLst>
                <a:gd name="T0" fmla="*/ 267 w 308"/>
                <a:gd name="T1" fmla="*/ 152 h 326"/>
                <a:gd name="T2" fmla="*/ 280 w 308"/>
                <a:gd name="T3" fmla="*/ 137 h 326"/>
                <a:gd name="T4" fmla="*/ 293 w 308"/>
                <a:gd name="T5" fmla="*/ 104 h 326"/>
                <a:gd name="T6" fmla="*/ 307 w 308"/>
                <a:gd name="T7" fmla="*/ 93 h 326"/>
                <a:gd name="T8" fmla="*/ 304 w 308"/>
                <a:gd name="T9" fmla="*/ 90 h 326"/>
                <a:gd name="T10" fmla="*/ 300 w 308"/>
                <a:gd name="T11" fmla="*/ 83 h 326"/>
                <a:gd name="T12" fmla="*/ 276 w 308"/>
                <a:gd name="T13" fmla="*/ 85 h 326"/>
                <a:gd name="T14" fmla="*/ 261 w 308"/>
                <a:gd name="T15" fmla="*/ 97 h 326"/>
                <a:gd name="T16" fmla="*/ 258 w 308"/>
                <a:gd name="T17" fmla="*/ 98 h 326"/>
                <a:gd name="T18" fmla="*/ 258 w 308"/>
                <a:gd name="T19" fmla="*/ 108 h 326"/>
                <a:gd name="T20" fmla="*/ 242 w 308"/>
                <a:gd name="T21" fmla="*/ 110 h 326"/>
                <a:gd name="T22" fmla="*/ 227 w 308"/>
                <a:gd name="T23" fmla="*/ 107 h 326"/>
                <a:gd name="T24" fmla="*/ 224 w 308"/>
                <a:gd name="T25" fmla="*/ 107 h 326"/>
                <a:gd name="T26" fmla="*/ 222 w 308"/>
                <a:gd name="T27" fmla="*/ 104 h 326"/>
                <a:gd name="T28" fmla="*/ 222 w 308"/>
                <a:gd name="T29" fmla="*/ 102 h 326"/>
                <a:gd name="T30" fmla="*/ 221 w 308"/>
                <a:gd name="T31" fmla="*/ 94 h 326"/>
                <a:gd name="T32" fmla="*/ 218 w 308"/>
                <a:gd name="T33" fmla="*/ 101 h 326"/>
                <a:gd name="T34" fmla="*/ 188 w 308"/>
                <a:gd name="T35" fmla="*/ 110 h 326"/>
                <a:gd name="T36" fmla="*/ 162 w 308"/>
                <a:gd name="T37" fmla="*/ 102 h 326"/>
                <a:gd name="T38" fmla="*/ 136 w 308"/>
                <a:gd name="T39" fmla="*/ 88 h 326"/>
                <a:gd name="T40" fmla="*/ 135 w 308"/>
                <a:gd name="T41" fmla="*/ 68 h 326"/>
                <a:gd name="T42" fmla="*/ 136 w 308"/>
                <a:gd name="T43" fmla="*/ 66 h 326"/>
                <a:gd name="T44" fmla="*/ 132 w 308"/>
                <a:gd name="T45" fmla="*/ 62 h 326"/>
                <a:gd name="T46" fmla="*/ 112 w 308"/>
                <a:gd name="T47" fmla="*/ 41 h 326"/>
                <a:gd name="T48" fmla="*/ 121 w 308"/>
                <a:gd name="T49" fmla="*/ 32 h 326"/>
                <a:gd name="T50" fmla="*/ 116 w 308"/>
                <a:gd name="T51" fmla="*/ 16 h 326"/>
                <a:gd name="T52" fmla="*/ 116 w 308"/>
                <a:gd name="T53" fmla="*/ 13 h 326"/>
                <a:gd name="T54" fmla="*/ 106 w 308"/>
                <a:gd name="T55" fmla="*/ 1 h 326"/>
                <a:gd name="T56" fmla="*/ 102 w 308"/>
                <a:gd name="T57" fmla="*/ 1 h 326"/>
                <a:gd name="T58" fmla="*/ 97 w 308"/>
                <a:gd name="T59" fmla="*/ 8 h 326"/>
                <a:gd name="T60" fmla="*/ 83 w 308"/>
                <a:gd name="T61" fmla="*/ 13 h 326"/>
                <a:gd name="T62" fmla="*/ 64 w 308"/>
                <a:gd name="T63" fmla="*/ 11 h 326"/>
                <a:gd name="T64" fmla="*/ 67 w 308"/>
                <a:gd name="T65" fmla="*/ 27 h 326"/>
                <a:gd name="T66" fmla="*/ 79 w 308"/>
                <a:gd name="T67" fmla="*/ 38 h 326"/>
                <a:gd name="T68" fmla="*/ 68 w 308"/>
                <a:gd name="T69" fmla="*/ 59 h 326"/>
                <a:gd name="T70" fmla="*/ 53 w 308"/>
                <a:gd name="T71" fmla="*/ 82 h 326"/>
                <a:gd name="T72" fmla="*/ 36 w 308"/>
                <a:gd name="T73" fmla="*/ 97 h 326"/>
                <a:gd name="T74" fmla="*/ 23 w 308"/>
                <a:gd name="T75" fmla="*/ 97 h 326"/>
                <a:gd name="T76" fmla="*/ 21 w 308"/>
                <a:gd name="T77" fmla="*/ 113 h 326"/>
                <a:gd name="T78" fmla="*/ 8 w 308"/>
                <a:gd name="T79" fmla="*/ 140 h 326"/>
                <a:gd name="T80" fmla="*/ 2 w 308"/>
                <a:gd name="T81" fmla="*/ 148 h 326"/>
                <a:gd name="T82" fmla="*/ 9 w 308"/>
                <a:gd name="T83" fmla="*/ 162 h 326"/>
                <a:gd name="T84" fmla="*/ 43 w 308"/>
                <a:gd name="T85" fmla="*/ 161 h 326"/>
                <a:gd name="T86" fmla="*/ 50 w 308"/>
                <a:gd name="T87" fmla="*/ 198 h 326"/>
                <a:gd name="T88" fmla="*/ 73 w 308"/>
                <a:gd name="T89" fmla="*/ 270 h 326"/>
                <a:gd name="T90" fmla="*/ 106 w 308"/>
                <a:gd name="T91" fmla="*/ 320 h 326"/>
                <a:gd name="T92" fmla="*/ 127 w 308"/>
                <a:gd name="T93" fmla="*/ 279 h 326"/>
                <a:gd name="T94" fmla="*/ 145 w 308"/>
                <a:gd name="T95" fmla="*/ 229 h 326"/>
                <a:gd name="T96" fmla="*/ 198 w 308"/>
                <a:gd name="T97" fmla="*/ 185 h 326"/>
                <a:gd name="T98" fmla="*/ 224 w 308"/>
                <a:gd name="T99" fmla="*/ 165 h 326"/>
                <a:gd name="T100" fmla="*/ 223 w 308"/>
                <a:gd name="T101" fmla="*/ 159 h 326"/>
                <a:gd name="T102" fmla="*/ 221 w 308"/>
                <a:gd name="T103" fmla="*/ 152 h 326"/>
                <a:gd name="T104" fmla="*/ 217 w 308"/>
                <a:gd name="T105" fmla="*/ 130 h 326"/>
                <a:gd name="T106" fmla="*/ 216 w 308"/>
                <a:gd name="T107" fmla="*/ 115 h 326"/>
                <a:gd name="T108" fmla="*/ 240 w 308"/>
                <a:gd name="T109" fmla="*/ 126 h 326"/>
                <a:gd name="T110" fmla="*/ 252 w 308"/>
                <a:gd name="T111" fmla="*/ 151 h 326"/>
                <a:gd name="T112" fmla="*/ 265 w 308"/>
                <a:gd name="T113" fmla="*/ 162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8" h="326">
                  <a:moveTo>
                    <a:pt x="265" y="162"/>
                  </a:moveTo>
                  <a:cubicBezTo>
                    <a:pt x="266" y="161"/>
                    <a:pt x="266" y="161"/>
                    <a:pt x="266" y="161"/>
                  </a:cubicBezTo>
                  <a:cubicBezTo>
                    <a:pt x="266" y="161"/>
                    <a:pt x="266" y="160"/>
                    <a:pt x="266" y="160"/>
                  </a:cubicBezTo>
                  <a:cubicBezTo>
                    <a:pt x="266" y="160"/>
                    <a:pt x="266" y="159"/>
                    <a:pt x="266" y="159"/>
                  </a:cubicBezTo>
                  <a:cubicBezTo>
                    <a:pt x="266" y="156"/>
                    <a:pt x="266" y="154"/>
                    <a:pt x="267" y="152"/>
                  </a:cubicBezTo>
                  <a:cubicBezTo>
                    <a:pt x="268" y="151"/>
                    <a:pt x="268" y="148"/>
                    <a:pt x="268" y="146"/>
                  </a:cubicBezTo>
                  <a:cubicBezTo>
                    <a:pt x="268" y="143"/>
                    <a:pt x="269" y="140"/>
                    <a:pt x="271" y="140"/>
                  </a:cubicBezTo>
                  <a:cubicBezTo>
                    <a:pt x="272" y="140"/>
                    <a:pt x="272" y="140"/>
                    <a:pt x="274" y="141"/>
                  </a:cubicBezTo>
                  <a:cubicBezTo>
                    <a:pt x="275" y="141"/>
                    <a:pt x="277" y="141"/>
                    <a:pt x="278" y="141"/>
                  </a:cubicBezTo>
                  <a:cubicBezTo>
                    <a:pt x="278" y="140"/>
                    <a:pt x="279" y="139"/>
                    <a:pt x="280" y="137"/>
                  </a:cubicBezTo>
                  <a:cubicBezTo>
                    <a:pt x="281" y="134"/>
                    <a:pt x="282" y="131"/>
                    <a:pt x="282" y="129"/>
                  </a:cubicBezTo>
                  <a:cubicBezTo>
                    <a:pt x="281" y="126"/>
                    <a:pt x="283" y="124"/>
                    <a:pt x="284" y="121"/>
                  </a:cubicBezTo>
                  <a:cubicBezTo>
                    <a:pt x="284" y="119"/>
                    <a:pt x="285" y="117"/>
                    <a:pt x="285" y="115"/>
                  </a:cubicBezTo>
                  <a:cubicBezTo>
                    <a:pt x="285" y="110"/>
                    <a:pt x="288" y="108"/>
                    <a:pt x="291" y="106"/>
                  </a:cubicBezTo>
                  <a:cubicBezTo>
                    <a:pt x="292" y="106"/>
                    <a:pt x="293" y="105"/>
                    <a:pt x="293" y="104"/>
                  </a:cubicBezTo>
                  <a:cubicBezTo>
                    <a:pt x="295" y="103"/>
                    <a:pt x="300" y="99"/>
                    <a:pt x="303" y="99"/>
                  </a:cubicBezTo>
                  <a:cubicBezTo>
                    <a:pt x="304" y="99"/>
                    <a:pt x="305" y="100"/>
                    <a:pt x="306" y="101"/>
                  </a:cubicBezTo>
                  <a:cubicBezTo>
                    <a:pt x="306" y="101"/>
                    <a:pt x="306" y="101"/>
                    <a:pt x="306" y="102"/>
                  </a:cubicBezTo>
                  <a:cubicBezTo>
                    <a:pt x="305" y="99"/>
                    <a:pt x="305" y="97"/>
                    <a:pt x="305" y="95"/>
                  </a:cubicBezTo>
                  <a:cubicBezTo>
                    <a:pt x="305" y="94"/>
                    <a:pt x="306" y="93"/>
                    <a:pt x="307" y="93"/>
                  </a:cubicBezTo>
                  <a:cubicBezTo>
                    <a:pt x="307" y="93"/>
                    <a:pt x="307" y="92"/>
                    <a:pt x="308" y="92"/>
                  </a:cubicBezTo>
                  <a:cubicBezTo>
                    <a:pt x="308" y="92"/>
                    <a:pt x="308" y="92"/>
                    <a:pt x="308" y="92"/>
                  </a:cubicBezTo>
                  <a:cubicBezTo>
                    <a:pt x="308" y="92"/>
                    <a:pt x="308" y="91"/>
                    <a:pt x="308" y="91"/>
                  </a:cubicBezTo>
                  <a:cubicBezTo>
                    <a:pt x="308" y="91"/>
                    <a:pt x="308" y="91"/>
                    <a:pt x="308" y="91"/>
                  </a:cubicBezTo>
                  <a:cubicBezTo>
                    <a:pt x="304" y="90"/>
                    <a:pt x="304" y="90"/>
                    <a:pt x="304" y="90"/>
                  </a:cubicBezTo>
                  <a:cubicBezTo>
                    <a:pt x="306" y="90"/>
                    <a:pt x="306" y="90"/>
                    <a:pt x="306" y="90"/>
                  </a:cubicBezTo>
                  <a:cubicBezTo>
                    <a:pt x="305" y="89"/>
                    <a:pt x="304" y="89"/>
                    <a:pt x="303" y="88"/>
                  </a:cubicBezTo>
                  <a:cubicBezTo>
                    <a:pt x="303" y="88"/>
                    <a:pt x="303" y="88"/>
                    <a:pt x="303" y="88"/>
                  </a:cubicBezTo>
                  <a:cubicBezTo>
                    <a:pt x="303" y="87"/>
                    <a:pt x="302" y="87"/>
                    <a:pt x="302" y="86"/>
                  </a:cubicBezTo>
                  <a:cubicBezTo>
                    <a:pt x="302" y="85"/>
                    <a:pt x="301" y="84"/>
                    <a:pt x="300" y="83"/>
                  </a:cubicBezTo>
                  <a:cubicBezTo>
                    <a:pt x="299" y="82"/>
                    <a:pt x="298" y="80"/>
                    <a:pt x="298" y="79"/>
                  </a:cubicBezTo>
                  <a:cubicBezTo>
                    <a:pt x="297" y="79"/>
                    <a:pt x="296" y="80"/>
                    <a:pt x="295" y="80"/>
                  </a:cubicBezTo>
                  <a:cubicBezTo>
                    <a:pt x="293" y="82"/>
                    <a:pt x="291" y="81"/>
                    <a:pt x="289" y="81"/>
                  </a:cubicBezTo>
                  <a:cubicBezTo>
                    <a:pt x="286" y="80"/>
                    <a:pt x="284" y="80"/>
                    <a:pt x="281" y="81"/>
                  </a:cubicBezTo>
                  <a:cubicBezTo>
                    <a:pt x="279" y="82"/>
                    <a:pt x="277" y="84"/>
                    <a:pt x="276" y="85"/>
                  </a:cubicBezTo>
                  <a:cubicBezTo>
                    <a:pt x="274" y="87"/>
                    <a:pt x="273" y="88"/>
                    <a:pt x="270" y="87"/>
                  </a:cubicBezTo>
                  <a:cubicBezTo>
                    <a:pt x="270" y="87"/>
                    <a:pt x="270" y="88"/>
                    <a:pt x="270" y="88"/>
                  </a:cubicBezTo>
                  <a:cubicBezTo>
                    <a:pt x="269" y="89"/>
                    <a:pt x="269" y="90"/>
                    <a:pt x="268" y="91"/>
                  </a:cubicBezTo>
                  <a:cubicBezTo>
                    <a:pt x="267" y="92"/>
                    <a:pt x="266" y="93"/>
                    <a:pt x="266" y="93"/>
                  </a:cubicBezTo>
                  <a:cubicBezTo>
                    <a:pt x="264" y="95"/>
                    <a:pt x="263" y="97"/>
                    <a:pt x="261" y="97"/>
                  </a:cubicBezTo>
                  <a:cubicBezTo>
                    <a:pt x="261" y="97"/>
                    <a:pt x="261" y="97"/>
                    <a:pt x="261" y="97"/>
                  </a:cubicBezTo>
                  <a:cubicBezTo>
                    <a:pt x="260" y="97"/>
                    <a:pt x="260" y="97"/>
                    <a:pt x="259" y="97"/>
                  </a:cubicBezTo>
                  <a:cubicBezTo>
                    <a:pt x="259" y="97"/>
                    <a:pt x="259" y="97"/>
                    <a:pt x="259" y="97"/>
                  </a:cubicBezTo>
                  <a:cubicBezTo>
                    <a:pt x="259" y="98"/>
                    <a:pt x="258" y="98"/>
                    <a:pt x="258" y="98"/>
                  </a:cubicBezTo>
                  <a:cubicBezTo>
                    <a:pt x="258" y="98"/>
                    <a:pt x="258" y="98"/>
                    <a:pt x="258" y="98"/>
                  </a:cubicBezTo>
                  <a:cubicBezTo>
                    <a:pt x="258" y="99"/>
                    <a:pt x="258" y="100"/>
                    <a:pt x="259" y="101"/>
                  </a:cubicBezTo>
                  <a:cubicBezTo>
                    <a:pt x="259" y="101"/>
                    <a:pt x="259" y="101"/>
                    <a:pt x="259" y="102"/>
                  </a:cubicBezTo>
                  <a:cubicBezTo>
                    <a:pt x="259" y="102"/>
                    <a:pt x="259" y="102"/>
                    <a:pt x="259" y="102"/>
                  </a:cubicBezTo>
                  <a:cubicBezTo>
                    <a:pt x="259" y="102"/>
                    <a:pt x="259" y="103"/>
                    <a:pt x="259" y="103"/>
                  </a:cubicBezTo>
                  <a:cubicBezTo>
                    <a:pt x="259" y="105"/>
                    <a:pt x="259" y="106"/>
                    <a:pt x="258" y="108"/>
                  </a:cubicBezTo>
                  <a:cubicBezTo>
                    <a:pt x="257" y="110"/>
                    <a:pt x="254" y="111"/>
                    <a:pt x="251" y="110"/>
                  </a:cubicBezTo>
                  <a:cubicBezTo>
                    <a:pt x="249" y="110"/>
                    <a:pt x="247" y="110"/>
                    <a:pt x="246" y="110"/>
                  </a:cubicBezTo>
                  <a:cubicBezTo>
                    <a:pt x="245" y="110"/>
                    <a:pt x="244" y="110"/>
                    <a:pt x="243" y="110"/>
                  </a:cubicBezTo>
                  <a:cubicBezTo>
                    <a:pt x="243" y="110"/>
                    <a:pt x="243" y="111"/>
                    <a:pt x="243" y="111"/>
                  </a:cubicBezTo>
                  <a:cubicBezTo>
                    <a:pt x="243" y="111"/>
                    <a:pt x="242" y="110"/>
                    <a:pt x="242" y="110"/>
                  </a:cubicBezTo>
                  <a:cubicBezTo>
                    <a:pt x="242" y="110"/>
                    <a:pt x="242" y="110"/>
                    <a:pt x="241" y="110"/>
                  </a:cubicBezTo>
                  <a:cubicBezTo>
                    <a:pt x="240" y="110"/>
                    <a:pt x="239" y="110"/>
                    <a:pt x="238" y="110"/>
                  </a:cubicBezTo>
                  <a:cubicBezTo>
                    <a:pt x="237" y="109"/>
                    <a:pt x="236" y="109"/>
                    <a:pt x="235" y="109"/>
                  </a:cubicBezTo>
                  <a:cubicBezTo>
                    <a:pt x="233" y="110"/>
                    <a:pt x="230" y="109"/>
                    <a:pt x="229" y="108"/>
                  </a:cubicBezTo>
                  <a:cubicBezTo>
                    <a:pt x="228" y="108"/>
                    <a:pt x="228" y="108"/>
                    <a:pt x="227" y="107"/>
                  </a:cubicBezTo>
                  <a:cubicBezTo>
                    <a:pt x="227" y="108"/>
                    <a:pt x="227" y="108"/>
                    <a:pt x="227" y="108"/>
                  </a:cubicBezTo>
                  <a:cubicBezTo>
                    <a:pt x="226" y="108"/>
                    <a:pt x="226" y="107"/>
                    <a:pt x="226" y="107"/>
                  </a:cubicBezTo>
                  <a:cubicBezTo>
                    <a:pt x="226" y="107"/>
                    <a:pt x="225" y="107"/>
                    <a:pt x="225" y="107"/>
                  </a:cubicBezTo>
                  <a:cubicBezTo>
                    <a:pt x="225" y="107"/>
                    <a:pt x="225" y="107"/>
                    <a:pt x="224" y="107"/>
                  </a:cubicBezTo>
                  <a:cubicBezTo>
                    <a:pt x="224" y="107"/>
                    <a:pt x="224" y="107"/>
                    <a:pt x="224" y="107"/>
                  </a:cubicBezTo>
                  <a:cubicBezTo>
                    <a:pt x="224" y="106"/>
                    <a:pt x="224" y="106"/>
                    <a:pt x="224" y="106"/>
                  </a:cubicBezTo>
                  <a:cubicBezTo>
                    <a:pt x="224" y="107"/>
                    <a:pt x="224" y="107"/>
                    <a:pt x="224" y="107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3"/>
                    <a:pt x="222" y="103"/>
                    <a:pt x="222" y="103"/>
                  </a:cubicBezTo>
                  <a:cubicBezTo>
                    <a:pt x="222" y="103"/>
                    <a:pt x="222" y="103"/>
                    <a:pt x="222" y="103"/>
                  </a:cubicBezTo>
                  <a:cubicBezTo>
                    <a:pt x="222" y="103"/>
                    <a:pt x="222" y="102"/>
                    <a:pt x="222" y="102"/>
                  </a:cubicBezTo>
                  <a:cubicBezTo>
                    <a:pt x="222" y="102"/>
                    <a:pt x="222" y="102"/>
                    <a:pt x="222" y="102"/>
                  </a:cubicBezTo>
                  <a:cubicBezTo>
                    <a:pt x="221" y="101"/>
                    <a:pt x="221" y="101"/>
                    <a:pt x="221" y="100"/>
                  </a:cubicBezTo>
                  <a:cubicBezTo>
                    <a:pt x="221" y="100"/>
                    <a:pt x="221" y="100"/>
                    <a:pt x="221" y="100"/>
                  </a:cubicBezTo>
                  <a:cubicBezTo>
                    <a:pt x="221" y="99"/>
                    <a:pt x="221" y="98"/>
                    <a:pt x="222" y="97"/>
                  </a:cubicBezTo>
                  <a:cubicBezTo>
                    <a:pt x="222" y="97"/>
                    <a:pt x="222" y="97"/>
                    <a:pt x="222" y="97"/>
                  </a:cubicBezTo>
                  <a:cubicBezTo>
                    <a:pt x="222" y="96"/>
                    <a:pt x="221" y="95"/>
                    <a:pt x="221" y="94"/>
                  </a:cubicBezTo>
                  <a:cubicBezTo>
                    <a:pt x="220" y="95"/>
                    <a:pt x="219" y="95"/>
                    <a:pt x="218" y="96"/>
                  </a:cubicBezTo>
                  <a:cubicBezTo>
                    <a:pt x="218" y="96"/>
                    <a:pt x="218" y="96"/>
                    <a:pt x="218" y="96"/>
                  </a:cubicBezTo>
                  <a:cubicBezTo>
                    <a:pt x="218" y="96"/>
                    <a:pt x="218" y="96"/>
                    <a:pt x="218" y="96"/>
                  </a:cubicBezTo>
                  <a:cubicBezTo>
                    <a:pt x="218" y="97"/>
                    <a:pt x="217" y="97"/>
                    <a:pt x="217" y="98"/>
                  </a:cubicBezTo>
                  <a:cubicBezTo>
                    <a:pt x="217" y="99"/>
                    <a:pt x="218" y="100"/>
                    <a:pt x="218" y="101"/>
                  </a:cubicBezTo>
                  <a:cubicBezTo>
                    <a:pt x="218" y="104"/>
                    <a:pt x="219" y="108"/>
                    <a:pt x="216" y="111"/>
                  </a:cubicBezTo>
                  <a:cubicBezTo>
                    <a:pt x="214" y="113"/>
                    <a:pt x="206" y="114"/>
                    <a:pt x="202" y="114"/>
                  </a:cubicBezTo>
                  <a:cubicBezTo>
                    <a:pt x="201" y="114"/>
                    <a:pt x="200" y="114"/>
                    <a:pt x="199" y="114"/>
                  </a:cubicBezTo>
                  <a:cubicBezTo>
                    <a:pt x="196" y="114"/>
                    <a:pt x="195" y="113"/>
                    <a:pt x="194" y="112"/>
                  </a:cubicBezTo>
                  <a:cubicBezTo>
                    <a:pt x="193" y="112"/>
                    <a:pt x="190" y="111"/>
                    <a:pt x="188" y="110"/>
                  </a:cubicBezTo>
                  <a:cubicBezTo>
                    <a:pt x="183" y="109"/>
                    <a:pt x="179" y="108"/>
                    <a:pt x="179" y="105"/>
                  </a:cubicBezTo>
                  <a:cubicBezTo>
                    <a:pt x="178" y="104"/>
                    <a:pt x="176" y="101"/>
                    <a:pt x="175" y="101"/>
                  </a:cubicBezTo>
                  <a:cubicBezTo>
                    <a:pt x="174" y="101"/>
                    <a:pt x="172" y="101"/>
                    <a:pt x="171" y="102"/>
                  </a:cubicBezTo>
                  <a:cubicBezTo>
                    <a:pt x="168" y="103"/>
                    <a:pt x="164" y="104"/>
                    <a:pt x="163" y="102"/>
                  </a:cubicBezTo>
                  <a:cubicBezTo>
                    <a:pt x="162" y="102"/>
                    <a:pt x="162" y="102"/>
                    <a:pt x="162" y="102"/>
                  </a:cubicBezTo>
                  <a:cubicBezTo>
                    <a:pt x="161" y="101"/>
                    <a:pt x="158" y="99"/>
                    <a:pt x="156" y="98"/>
                  </a:cubicBezTo>
                  <a:cubicBezTo>
                    <a:pt x="155" y="98"/>
                    <a:pt x="155" y="97"/>
                    <a:pt x="154" y="97"/>
                  </a:cubicBezTo>
                  <a:cubicBezTo>
                    <a:pt x="152" y="97"/>
                    <a:pt x="145" y="95"/>
                    <a:pt x="144" y="92"/>
                  </a:cubicBezTo>
                  <a:cubicBezTo>
                    <a:pt x="144" y="91"/>
                    <a:pt x="142" y="91"/>
                    <a:pt x="141" y="90"/>
                  </a:cubicBezTo>
                  <a:cubicBezTo>
                    <a:pt x="139" y="90"/>
                    <a:pt x="137" y="89"/>
                    <a:pt x="136" y="88"/>
                  </a:cubicBezTo>
                  <a:cubicBezTo>
                    <a:pt x="135" y="87"/>
                    <a:pt x="134" y="87"/>
                    <a:pt x="134" y="86"/>
                  </a:cubicBezTo>
                  <a:cubicBezTo>
                    <a:pt x="132" y="86"/>
                    <a:pt x="129" y="85"/>
                    <a:pt x="129" y="82"/>
                  </a:cubicBezTo>
                  <a:cubicBezTo>
                    <a:pt x="129" y="81"/>
                    <a:pt x="130" y="79"/>
                    <a:pt x="130" y="78"/>
                  </a:cubicBezTo>
                  <a:cubicBezTo>
                    <a:pt x="131" y="76"/>
                    <a:pt x="131" y="75"/>
                    <a:pt x="131" y="73"/>
                  </a:cubicBezTo>
                  <a:cubicBezTo>
                    <a:pt x="131" y="71"/>
                    <a:pt x="133" y="69"/>
                    <a:pt x="135" y="68"/>
                  </a:cubicBezTo>
                  <a:cubicBezTo>
                    <a:pt x="135" y="67"/>
                    <a:pt x="135" y="67"/>
                    <a:pt x="136" y="67"/>
                  </a:cubicBezTo>
                  <a:cubicBezTo>
                    <a:pt x="136" y="67"/>
                    <a:pt x="136" y="67"/>
                    <a:pt x="136" y="67"/>
                  </a:cubicBezTo>
                  <a:cubicBezTo>
                    <a:pt x="136" y="67"/>
                    <a:pt x="136" y="66"/>
                    <a:pt x="136" y="66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6" y="66"/>
                    <a:pt x="135" y="65"/>
                    <a:pt x="135" y="65"/>
                  </a:cubicBezTo>
                  <a:cubicBezTo>
                    <a:pt x="135" y="65"/>
                    <a:pt x="135" y="65"/>
                    <a:pt x="135" y="65"/>
                  </a:cubicBezTo>
                  <a:cubicBezTo>
                    <a:pt x="134" y="64"/>
                    <a:pt x="133" y="64"/>
                    <a:pt x="132" y="63"/>
                  </a:cubicBezTo>
                  <a:cubicBezTo>
                    <a:pt x="132" y="63"/>
                    <a:pt x="132" y="63"/>
                    <a:pt x="132" y="63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1" y="61"/>
                    <a:pt x="128" y="58"/>
                    <a:pt x="127" y="58"/>
                  </a:cubicBezTo>
                  <a:cubicBezTo>
                    <a:pt x="124" y="58"/>
                    <a:pt x="122" y="55"/>
                    <a:pt x="120" y="54"/>
                  </a:cubicBezTo>
                  <a:cubicBezTo>
                    <a:pt x="119" y="52"/>
                    <a:pt x="118" y="51"/>
                    <a:pt x="117" y="51"/>
                  </a:cubicBezTo>
                  <a:cubicBezTo>
                    <a:pt x="114" y="51"/>
                    <a:pt x="113" y="47"/>
                    <a:pt x="113" y="44"/>
                  </a:cubicBezTo>
                  <a:cubicBezTo>
                    <a:pt x="113" y="43"/>
                    <a:pt x="112" y="42"/>
                    <a:pt x="112" y="41"/>
                  </a:cubicBezTo>
                  <a:cubicBezTo>
                    <a:pt x="110" y="39"/>
                    <a:pt x="110" y="36"/>
                    <a:pt x="111" y="35"/>
                  </a:cubicBezTo>
                  <a:cubicBezTo>
                    <a:pt x="112" y="32"/>
                    <a:pt x="115" y="32"/>
                    <a:pt x="118" y="34"/>
                  </a:cubicBezTo>
                  <a:cubicBezTo>
                    <a:pt x="118" y="34"/>
                    <a:pt x="119" y="34"/>
                    <a:pt x="119" y="34"/>
                  </a:cubicBezTo>
                  <a:cubicBezTo>
                    <a:pt x="120" y="34"/>
                    <a:pt x="121" y="34"/>
                    <a:pt x="121" y="33"/>
                  </a:cubicBezTo>
                  <a:cubicBezTo>
                    <a:pt x="121" y="33"/>
                    <a:pt x="122" y="33"/>
                    <a:pt x="121" y="32"/>
                  </a:cubicBezTo>
                  <a:cubicBezTo>
                    <a:pt x="120" y="31"/>
                    <a:pt x="119" y="29"/>
                    <a:pt x="118" y="28"/>
                  </a:cubicBezTo>
                  <a:cubicBezTo>
                    <a:pt x="116" y="25"/>
                    <a:pt x="115" y="23"/>
                    <a:pt x="115" y="21"/>
                  </a:cubicBezTo>
                  <a:cubicBezTo>
                    <a:pt x="115" y="21"/>
                    <a:pt x="115" y="20"/>
                    <a:pt x="115" y="18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5"/>
                    <a:pt x="116" y="15"/>
                    <a:pt x="116" y="15"/>
                  </a:cubicBezTo>
                  <a:cubicBezTo>
                    <a:pt x="116" y="15"/>
                    <a:pt x="116" y="15"/>
                    <a:pt x="116" y="15"/>
                  </a:cubicBezTo>
                  <a:cubicBezTo>
                    <a:pt x="116" y="14"/>
                    <a:pt x="116" y="13"/>
                    <a:pt x="116" y="13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6" y="13"/>
                    <a:pt x="116" y="13"/>
                    <a:pt x="115" y="13"/>
                  </a:cubicBezTo>
                  <a:cubicBezTo>
                    <a:pt x="115" y="13"/>
                    <a:pt x="115" y="13"/>
                    <a:pt x="115" y="12"/>
                  </a:cubicBezTo>
                  <a:cubicBezTo>
                    <a:pt x="111" y="10"/>
                    <a:pt x="109" y="7"/>
                    <a:pt x="108" y="4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7" y="2"/>
                    <a:pt x="107" y="2"/>
                    <a:pt x="106" y="1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5" y="1"/>
                    <a:pt x="105" y="0"/>
                    <a:pt x="105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1"/>
                    <a:pt x="102" y="1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3"/>
                    <a:pt x="100" y="4"/>
                    <a:pt x="100" y="5"/>
                  </a:cubicBezTo>
                  <a:cubicBezTo>
                    <a:pt x="98" y="7"/>
                    <a:pt x="98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91" y="10"/>
                    <a:pt x="88" y="11"/>
                    <a:pt x="86" y="12"/>
                  </a:cubicBezTo>
                  <a:cubicBezTo>
                    <a:pt x="85" y="13"/>
                    <a:pt x="84" y="13"/>
                    <a:pt x="83" y="13"/>
                  </a:cubicBezTo>
                  <a:cubicBezTo>
                    <a:pt x="81" y="13"/>
                    <a:pt x="79" y="13"/>
                    <a:pt x="77" y="12"/>
                  </a:cubicBezTo>
                  <a:cubicBezTo>
                    <a:pt x="76" y="12"/>
                    <a:pt x="76" y="12"/>
                    <a:pt x="75" y="11"/>
                  </a:cubicBezTo>
                  <a:cubicBezTo>
                    <a:pt x="73" y="11"/>
                    <a:pt x="71" y="10"/>
                    <a:pt x="70" y="10"/>
                  </a:cubicBezTo>
                  <a:cubicBezTo>
                    <a:pt x="69" y="10"/>
                    <a:pt x="69" y="10"/>
                    <a:pt x="68" y="10"/>
                  </a:cubicBezTo>
                  <a:cubicBezTo>
                    <a:pt x="66" y="10"/>
                    <a:pt x="65" y="11"/>
                    <a:pt x="64" y="11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5" y="13"/>
                    <a:pt x="65" y="14"/>
                    <a:pt x="66" y="16"/>
                  </a:cubicBezTo>
                  <a:cubicBezTo>
                    <a:pt x="66" y="18"/>
                    <a:pt x="66" y="21"/>
                    <a:pt x="66" y="23"/>
                  </a:cubicBezTo>
                  <a:cubicBezTo>
                    <a:pt x="66" y="23"/>
                    <a:pt x="66" y="24"/>
                    <a:pt x="66" y="24"/>
                  </a:cubicBezTo>
                  <a:cubicBezTo>
                    <a:pt x="66" y="25"/>
                    <a:pt x="67" y="26"/>
                    <a:pt x="67" y="27"/>
                  </a:cubicBezTo>
                  <a:cubicBezTo>
                    <a:pt x="68" y="31"/>
                    <a:pt x="70" y="33"/>
                    <a:pt x="70" y="33"/>
                  </a:cubicBezTo>
                  <a:cubicBezTo>
                    <a:pt x="72" y="33"/>
                    <a:pt x="73" y="33"/>
                    <a:pt x="75" y="34"/>
                  </a:cubicBezTo>
                  <a:cubicBezTo>
                    <a:pt x="77" y="35"/>
                    <a:pt x="79" y="37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9"/>
                    <a:pt x="79" y="41"/>
                    <a:pt x="78" y="41"/>
                  </a:cubicBezTo>
                  <a:cubicBezTo>
                    <a:pt x="78" y="42"/>
                    <a:pt x="77" y="42"/>
                    <a:pt x="77" y="42"/>
                  </a:cubicBezTo>
                  <a:cubicBezTo>
                    <a:pt x="74" y="43"/>
                    <a:pt x="73" y="46"/>
                    <a:pt x="72" y="49"/>
                  </a:cubicBezTo>
                  <a:cubicBezTo>
                    <a:pt x="72" y="50"/>
                    <a:pt x="72" y="51"/>
                    <a:pt x="72" y="52"/>
                  </a:cubicBezTo>
                  <a:cubicBezTo>
                    <a:pt x="72" y="54"/>
                    <a:pt x="72" y="58"/>
                    <a:pt x="68" y="59"/>
                  </a:cubicBezTo>
                  <a:cubicBezTo>
                    <a:pt x="66" y="59"/>
                    <a:pt x="65" y="60"/>
                    <a:pt x="65" y="63"/>
                  </a:cubicBezTo>
                  <a:cubicBezTo>
                    <a:pt x="65" y="68"/>
                    <a:pt x="61" y="69"/>
                    <a:pt x="59" y="69"/>
                  </a:cubicBezTo>
                  <a:cubicBezTo>
                    <a:pt x="59" y="70"/>
                    <a:pt x="58" y="70"/>
                    <a:pt x="58" y="70"/>
                  </a:cubicBezTo>
                  <a:cubicBezTo>
                    <a:pt x="58" y="70"/>
                    <a:pt x="57" y="72"/>
                    <a:pt x="57" y="73"/>
                  </a:cubicBezTo>
                  <a:cubicBezTo>
                    <a:pt x="55" y="79"/>
                    <a:pt x="54" y="81"/>
                    <a:pt x="53" y="82"/>
                  </a:cubicBezTo>
                  <a:cubicBezTo>
                    <a:pt x="52" y="83"/>
                    <a:pt x="51" y="83"/>
                    <a:pt x="49" y="84"/>
                  </a:cubicBezTo>
                  <a:cubicBezTo>
                    <a:pt x="47" y="84"/>
                    <a:pt x="44" y="85"/>
                    <a:pt x="44" y="87"/>
                  </a:cubicBezTo>
                  <a:cubicBezTo>
                    <a:pt x="44" y="91"/>
                    <a:pt x="40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5" y="97"/>
                    <a:pt x="35" y="97"/>
                    <a:pt x="34" y="96"/>
                  </a:cubicBezTo>
                  <a:cubicBezTo>
                    <a:pt x="33" y="96"/>
                    <a:pt x="32" y="96"/>
                    <a:pt x="31" y="96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30" y="97"/>
                    <a:pt x="29" y="98"/>
                    <a:pt x="27" y="98"/>
                  </a:cubicBezTo>
                  <a:cubicBezTo>
                    <a:pt x="26" y="98"/>
                    <a:pt x="24" y="98"/>
                    <a:pt x="23" y="97"/>
                  </a:cubicBezTo>
                  <a:cubicBezTo>
                    <a:pt x="22" y="97"/>
                    <a:pt x="22" y="96"/>
                    <a:pt x="21" y="96"/>
                  </a:cubicBezTo>
                  <a:cubicBezTo>
                    <a:pt x="21" y="96"/>
                    <a:pt x="21" y="97"/>
                    <a:pt x="20" y="97"/>
                  </a:cubicBezTo>
                  <a:cubicBezTo>
                    <a:pt x="16" y="101"/>
                    <a:pt x="14" y="104"/>
                    <a:pt x="14" y="105"/>
                  </a:cubicBezTo>
                  <a:cubicBezTo>
                    <a:pt x="14" y="106"/>
                    <a:pt x="15" y="106"/>
                    <a:pt x="16" y="107"/>
                  </a:cubicBezTo>
                  <a:cubicBezTo>
                    <a:pt x="18" y="108"/>
                    <a:pt x="21" y="110"/>
                    <a:pt x="21" y="113"/>
                  </a:cubicBezTo>
                  <a:cubicBezTo>
                    <a:pt x="20" y="117"/>
                    <a:pt x="23" y="121"/>
                    <a:pt x="25" y="123"/>
                  </a:cubicBezTo>
                  <a:cubicBezTo>
                    <a:pt x="27" y="125"/>
                    <a:pt x="32" y="132"/>
                    <a:pt x="29" y="136"/>
                  </a:cubicBezTo>
                  <a:cubicBezTo>
                    <a:pt x="27" y="139"/>
                    <a:pt x="24" y="140"/>
                    <a:pt x="19" y="139"/>
                  </a:cubicBezTo>
                  <a:cubicBezTo>
                    <a:pt x="18" y="139"/>
                    <a:pt x="17" y="139"/>
                    <a:pt x="16" y="139"/>
                  </a:cubicBezTo>
                  <a:cubicBezTo>
                    <a:pt x="15" y="140"/>
                    <a:pt x="12" y="140"/>
                    <a:pt x="8" y="140"/>
                  </a:cubicBezTo>
                  <a:cubicBezTo>
                    <a:pt x="8" y="139"/>
                    <a:pt x="7" y="139"/>
                    <a:pt x="7" y="139"/>
                  </a:cubicBezTo>
                  <a:cubicBezTo>
                    <a:pt x="4" y="139"/>
                    <a:pt x="3" y="141"/>
                    <a:pt x="2" y="143"/>
                  </a:cubicBezTo>
                  <a:cubicBezTo>
                    <a:pt x="1" y="144"/>
                    <a:pt x="1" y="144"/>
                    <a:pt x="1" y="145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1" y="146"/>
                    <a:pt x="2" y="147"/>
                    <a:pt x="2" y="148"/>
                  </a:cubicBezTo>
                  <a:cubicBezTo>
                    <a:pt x="4" y="150"/>
                    <a:pt x="6" y="152"/>
                    <a:pt x="9" y="153"/>
                  </a:cubicBezTo>
                  <a:cubicBezTo>
                    <a:pt x="11" y="154"/>
                    <a:pt x="14" y="153"/>
                    <a:pt x="16" y="153"/>
                  </a:cubicBezTo>
                  <a:cubicBezTo>
                    <a:pt x="17" y="152"/>
                    <a:pt x="18" y="152"/>
                    <a:pt x="19" y="152"/>
                  </a:cubicBezTo>
                  <a:cubicBezTo>
                    <a:pt x="21" y="152"/>
                    <a:pt x="22" y="153"/>
                    <a:pt x="22" y="156"/>
                  </a:cubicBezTo>
                  <a:cubicBezTo>
                    <a:pt x="22" y="161"/>
                    <a:pt x="15" y="161"/>
                    <a:pt x="9" y="162"/>
                  </a:cubicBezTo>
                  <a:cubicBezTo>
                    <a:pt x="9" y="162"/>
                    <a:pt x="8" y="162"/>
                    <a:pt x="7" y="162"/>
                  </a:cubicBezTo>
                  <a:cubicBezTo>
                    <a:pt x="11" y="167"/>
                    <a:pt x="23" y="180"/>
                    <a:pt x="28" y="179"/>
                  </a:cubicBezTo>
                  <a:cubicBezTo>
                    <a:pt x="34" y="178"/>
                    <a:pt x="38" y="172"/>
                    <a:pt x="39" y="170"/>
                  </a:cubicBezTo>
                  <a:cubicBezTo>
                    <a:pt x="38" y="169"/>
                    <a:pt x="37" y="168"/>
                    <a:pt x="38" y="166"/>
                  </a:cubicBezTo>
                  <a:cubicBezTo>
                    <a:pt x="38" y="164"/>
                    <a:pt x="41" y="161"/>
                    <a:pt x="43" y="161"/>
                  </a:cubicBezTo>
                  <a:cubicBezTo>
                    <a:pt x="44" y="161"/>
                    <a:pt x="44" y="161"/>
                    <a:pt x="45" y="161"/>
                  </a:cubicBezTo>
                  <a:cubicBezTo>
                    <a:pt x="47" y="162"/>
                    <a:pt x="47" y="165"/>
                    <a:pt x="47" y="168"/>
                  </a:cubicBezTo>
                  <a:cubicBezTo>
                    <a:pt x="47" y="170"/>
                    <a:pt x="47" y="173"/>
                    <a:pt x="48" y="173"/>
                  </a:cubicBezTo>
                  <a:cubicBezTo>
                    <a:pt x="52" y="176"/>
                    <a:pt x="50" y="181"/>
                    <a:pt x="49" y="186"/>
                  </a:cubicBezTo>
                  <a:cubicBezTo>
                    <a:pt x="48" y="188"/>
                    <a:pt x="49" y="193"/>
                    <a:pt x="50" y="198"/>
                  </a:cubicBezTo>
                  <a:cubicBezTo>
                    <a:pt x="50" y="200"/>
                    <a:pt x="51" y="202"/>
                    <a:pt x="51" y="204"/>
                  </a:cubicBezTo>
                  <a:cubicBezTo>
                    <a:pt x="51" y="206"/>
                    <a:pt x="52" y="209"/>
                    <a:pt x="53" y="212"/>
                  </a:cubicBezTo>
                  <a:cubicBezTo>
                    <a:pt x="54" y="216"/>
                    <a:pt x="55" y="220"/>
                    <a:pt x="56" y="224"/>
                  </a:cubicBezTo>
                  <a:cubicBezTo>
                    <a:pt x="57" y="232"/>
                    <a:pt x="62" y="245"/>
                    <a:pt x="66" y="254"/>
                  </a:cubicBezTo>
                  <a:cubicBezTo>
                    <a:pt x="69" y="258"/>
                    <a:pt x="71" y="265"/>
                    <a:pt x="73" y="270"/>
                  </a:cubicBezTo>
                  <a:cubicBezTo>
                    <a:pt x="74" y="276"/>
                    <a:pt x="76" y="281"/>
                    <a:pt x="77" y="283"/>
                  </a:cubicBezTo>
                  <a:cubicBezTo>
                    <a:pt x="80" y="286"/>
                    <a:pt x="88" y="299"/>
                    <a:pt x="88" y="307"/>
                  </a:cubicBezTo>
                  <a:cubicBezTo>
                    <a:pt x="88" y="314"/>
                    <a:pt x="96" y="324"/>
                    <a:pt x="98" y="326"/>
                  </a:cubicBezTo>
                  <a:cubicBezTo>
                    <a:pt x="99" y="326"/>
                    <a:pt x="99" y="326"/>
                    <a:pt x="99" y="326"/>
                  </a:cubicBezTo>
                  <a:cubicBezTo>
                    <a:pt x="101" y="326"/>
                    <a:pt x="105" y="323"/>
                    <a:pt x="106" y="320"/>
                  </a:cubicBezTo>
                  <a:cubicBezTo>
                    <a:pt x="107" y="317"/>
                    <a:pt x="110" y="315"/>
                    <a:pt x="112" y="313"/>
                  </a:cubicBezTo>
                  <a:cubicBezTo>
                    <a:pt x="114" y="312"/>
                    <a:pt x="116" y="311"/>
                    <a:pt x="116" y="310"/>
                  </a:cubicBezTo>
                  <a:cubicBezTo>
                    <a:pt x="117" y="307"/>
                    <a:pt x="117" y="301"/>
                    <a:pt x="122" y="300"/>
                  </a:cubicBezTo>
                  <a:cubicBezTo>
                    <a:pt x="123" y="300"/>
                    <a:pt x="124" y="299"/>
                    <a:pt x="124" y="294"/>
                  </a:cubicBezTo>
                  <a:cubicBezTo>
                    <a:pt x="124" y="290"/>
                    <a:pt x="124" y="283"/>
                    <a:pt x="127" y="279"/>
                  </a:cubicBezTo>
                  <a:cubicBezTo>
                    <a:pt x="130" y="275"/>
                    <a:pt x="130" y="266"/>
                    <a:pt x="129" y="262"/>
                  </a:cubicBezTo>
                  <a:cubicBezTo>
                    <a:pt x="127" y="258"/>
                    <a:pt x="128" y="251"/>
                    <a:pt x="130" y="247"/>
                  </a:cubicBezTo>
                  <a:cubicBezTo>
                    <a:pt x="130" y="245"/>
                    <a:pt x="130" y="244"/>
                    <a:pt x="131" y="243"/>
                  </a:cubicBezTo>
                  <a:cubicBezTo>
                    <a:pt x="131" y="240"/>
                    <a:pt x="132" y="236"/>
                    <a:pt x="135" y="236"/>
                  </a:cubicBezTo>
                  <a:cubicBezTo>
                    <a:pt x="138" y="236"/>
                    <a:pt x="142" y="233"/>
                    <a:pt x="145" y="229"/>
                  </a:cubicBezTo>
                  <a:cubicBezTo>
                    <a:pt x="148" y="226"/>
                    <a:pt x="153" y="222"/>
                    <a:pt x="158" y="219"/>
                  </a:cubicBezTo>
                  <a:cubicBezTo>
                    <a:pt x="160" y="217"/>
                    <a:pt x="162" y="216"/>
                    <a:pt x="163" y="215"/>
                  </a:cubicBezTo>
                  <a:cubicBezTo>
                    <a:pt x="167" y="212"/>
                    <a:pt x="177" y="202"/>
                    <a:pt x="180" y="197"/>
                  </a:cubicBezTo>
                  <a:cubicBezTo>
                    <a:pt x="183" y="194"/>
                    <a:pt x="187" y="192"/>
                    <a:pt x="191" y="190"/>
                  </a:cubicBezTo>
                  <a:cubicBezTo>
                    <a:pt x="193" y="188"/>
                    <a:pt x="196" y="187"/>
                    <a:pt x="198" y="185"/>
                  </a:cubicBezTo>
                  <a:cubicBezTo>
                    <a:pt x="200" y="183"/>
                    <a:pt x="200" y="181"/>
                    <a:pt x="200" y="179"/>
                  </a:cubicBezTo>
                  <a:cubicBezTo>
                    <a:pt x="200" y="177"/>
                    <a:pt x="201" y="176"/>
                    <a:pt x="201" y="175"/>
                  </a:cubicBezTo>
                  <a:cubicBezTo>
                    <a:pt x="202" y="167"/>
                    <a:pt x="223" y="166"/>
                    <a:pt x="223" y="166"/>
                  </a:cubicBezTo>
                  <a:cubicBezTo>
                    <a:pt x="223" y="166"/>
                    <a:pt x="223" y="166"/>
                    <a:pt x="224" y="166"/>
                  </a:cubicBezTo>
                  <a:cubicBezTo>
                    <a:pt x="224" y="166"/>
                    <a:pt x="224" y="166"/>
                    <a:pt x="224" y="165"/>
                  </a:cubicBezTo>
                  <a:cubicBezTo>
                    <a:pt x="224" y="165"/>
                    <a:pt x="224" y="165"/>
                    <a:pt x="224" y="164"/>
                  </a:cubicBezTo>
                  <a:cubicBezTo>
                    <a:pt x="223" y="164"/>
                    <a:pt x="223" y="163"/>
                    <a:pt x="223" y="163"/>
                  </a:cubicBezTo>
                  <a:cubicBezTo>
                    <a:pt x="223" y="162"/>
                    <a:pt x="223" y="162"/>
                    <a:pt x="223" y="161"/>
                  </a:cubicBezTo>
                  <a:cubicBezTo>
                    <a:pt x="223" y="161"/>
                    <a:pt x="223" y="160"/>
                    <a:pt x="223" y="160"/>
                  </a:cubicBezTo>
                  <a:cubicBezTo>
                    <a:pt x="223" y="160"/>
                    <a:pt x="223" y="159"/>
                    <a:pt x="223" y="159"/>
                  </a:cubicBezTo>
                  <a:cubicBezTo>
                    <a:pt x="223" y="158"/>
                    <a:pt x="223" y="158"/>
                    <a:pt x="222" y="157"/>
                  </a:cubicBezTo>
                  <a:cubicBezTo>
                    <a:pt x="222" y="157"/>
                    <a:pt x="222" y="156"/>
                    <a:pt x="222" y="156"/>
                  </a:cubicBezTo>
                  <a:cubicBezTo>
                    <a:pt x="222" y="156"/>
                    <a:pt x="222" y="155"/>
                    <a:pt x="222" y="155"/>
                  </a:cubicBezTo>
                  <a:cubicBezTo>
                    <a:pt x="222" y="154"/>
                    <a:pt x="222" y="154"/>
                    <a:pt x="222" y="154"/>
                  </a:cubicBezTo>
                  <a:cubicBezTo>
                    <a:pt x="222" y="153"/>
                    <a:pt x="221" y="153"/>
                    <a:pt x="221" y="152"/>
                  </a:cubicBezTo>
                  <a:cubicBezTo>
                    <a:pt x="221" y="152"/>
                    <a:pt x="221" y="152"/>
                    <a:pt x="221" y="151"/>
                  </a:cubicBezTo>
                  <a:cubicBezTo>
                    <a:pt x="221" y="151"/>
                    <a:pt x="221" y="150"/>
                    <a:pt x="221" y="150"/>
                  </a:cubicBezTo>
                  <a:cubicBezTo>
                    <a:pt x="221" y="150"/>
                    <a:pt x="221" y="150"/>
                    <a:pt x="220" y="150"/>
                  </a:cubicBezTo>
                  <a:cubicBezTo>
                    <a:pt x="220" y="149"/>
                    <a:pt x="220" y="148"/>
                    <a:pt x="220" y="148"/>
                  </a:cubicBezTo>
                  <a:cubicBezTo>
                    <a:pt x="218" y="143"/>
                    <a:pt x="216" y="134"/>
                    <a:pt x="217" y="130"/>
                  </a:cubicBezTo>
                  <a:cubicBezTo>
                    <a:pt x="218" y="127"/>
                    <a:pt x="220" y="127"/>
                    <a:pt x="221" y="126"/>
                  </a:cubicBezTo>
                  <a:cubicBezTo>
                    <a:pt x="223" y="126"/>
                    <a:pt x="223" y="126"/>
                    <a:pt x="223" y="125"/>
                  </a:cubicBezTo>
                  <a:cubicBezTo>
                    <a:pt x="223" y="125"/>
                    <a:pt x="221" y="124"/>
                    <a:pt x="220" y="124"/>
                  </a:cubicBezTo>
                  <a:cubicBezTo>
                    <a:pt x="218" y="123"/>
                    <a:pt x="216" y="121"/>
                    <a:pt x="215" y="119"/>
                  </a:cubicBezTo>
                  <a:cubicBezTo>
                    <a:pt x="215" y="118"/>
                    <a:pt x="215" y="116"/>
                    <a:pt x="216" y="115"/>
                  </a:cubicBezTo>
                  <a:cubicBezTo>
                    <a:pt x="217" y="113"/>
                    <a:pt x="219" y="112"/>
                    <a:pt x="221" y="112"/>
                  </a:cubicBezTo>
                  <a:cubicBezTo>
                    <a:pt x="222" y="112"/>
                    <a:pt x="223" y="112"/>
                    <a:pt x="224" y="113"/>
                  </a:cubicBezTo>
                  <a:cubicBezTo>
                    <a:pt x="225" y="114"/>
                    <a:pt x="226" y="114"/>
                    <a:pt x="227" y="114"/>
                  </a:cubicBezTo>
                  <a:cubicBezTo>
                    <a:pt x="233" y="114"/>
                    <a:pt x="237" y="117"/>
                    <a:pt x="237" y="122"/>
                  </a:cubicBezTo>
                  <a:cubicBezTo>
                    <a:pt x="237" y="123"/>
                    <a:pt x="239" y="125"/>
                    <a:pt x="240" y="126"/>
                  </a:cubicBezTo>
                  <a:cubicBezTo>
                    <a:pt x="242" y="125"/>
                    <a:pt x="249" y="125"/>
                    <a:pt x="253" y="125"/>
                  </a:cubicBezTo>
                  <a:cubicBezTo>
                    <a:pt x="257" y="125"/>
                    <a:pt x="263" y="125"/>
                    <a:pt x="263" y="130"/>
                  </a:cubicBezTo>
                  <a:cubicBezTo>
                    <a:pt x="263" y="133"/>
                    <a:pt x="258" y="143"/>
                    <a:pt x="252" y="143"/>
                  </a:cubicBezTo>
                  <a:cubicBezTo>
                    <a:pt x="252" y="143"/>
                    <a:pt x="251" y="144"/>
                    <a:pt x="251" y="146"/>
                  </a:cubicBezTo>
                  <a:cubicBezTo>
                    <a:pt x="251" y="149"/>
                    <a:pt x="251" y="151"/>
                    <a:pt x="252" y="151"/>
                  </a:cubicBezTo>
                  <a:cubicBezTo>
                    <a:pt x="252" y="151"/>
                    <a:pt x="254" y="149"/>
                    <a:pt x="255" y="148"/>
                  </a:cubicBezTo>
                  <a:cubicBezTo>
                    <a:pt x="255" y="147"/>
                    <a:pt x="255" y="147"/>
                    <a:pt x="255" y="147"/>
                  </a:cubicBezTo>
                  <a:cubicBezTo>
                    <a:pt x="256" y="145"/>
                    <a:pt x="258" y="142"/>
                    <a:pt x="260" y="142"/>
                  </a:cubicBezTo>
                  <a:cubicBezTo>
                    <a:pt x="262" y="142"/>
                    <a:pt x="263" y="146"/>
                    <a:pt x="265" y="157"/>
                  </a:cubicBezTo>
                  <a:cubicBezTo>
                    <a:pt x="265" y="158"/>
                    <a:pt x="265" y="160"/>
                    <a:pt x="265" y="162"/>
                  </a:cubicBezTo>
                  <a:cubicBezTo>
                    <a:pt x="265" y="162"/>
                    <a:pt x="265" y="162"/>
                    <a:pt x="265" y="162"/>
                  </a:cubicBezTo>
                  <a:cubicBezTo>
                    <a:pt x="265" y="162"/>
                    <a:pt x="265" y="162"/>
                    <a:pt x="265" y="1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" name="Freeform 1121">
              <a:extLst>
                <a:ext uri="{FF2B5EF4-FFF2-40B4-BE49-F238E27FC236}">
                  <a16:creationId xmlns:a16="http://schemas.microsoft.com/office/drawing/2014/main" id="{1597938D-8AF6-143A-4D86-EE943E22D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7514" y="3974519"/>
              <a:ext cx="215068" cy="94032"/>
            </a:xfrm>
            <a:custGeom>
              <a:avLst/>
              <a:gdLst>
                <a:gd name="T0" fmla="*/ 117 w 118"/>
                <a:gd name="T1" fmla="*/ 12 h 48"/>
                <a:gd name="T2" fmla="*/ 116 w 118"/>
                <a:gd name="T3" fmla="*/ 12 h 48"/>
                <a:gd name="T4" fmla="*/ 109 w 118"/>
                <a:gd name="T5" fmla="*/ 9 h 48"/>
                <a:gd name="T6" fmla="*/ 105 w 118"/>
                <a:gd name="T7" fmla="*/ 7 h 48"/>
                <a:gd name="T8" fmla="*/ 77 w 118"/>
                <a:gd name="T9" fmla="*/ 4 h 48"/>
                <a:gd name="T10" fmla="*/ 56 w 118"/>
                <a:gd name="T11" fmla="*/ 1 h 48"/>
                <a:gd name="T12" fmla="*/ 53 w 118"/>
                <a:gd name="T13" fmla="*/ 0 h 48"/>
                <a:gd name="T14" fmla="*/ 41 w 118"/>
                <a:gd name="T15" fmla="*/ 9 h 48"/>
                <a:gd name="T16" fmla="*/ 25 w 118"/>
                <a:gd name="T17" fmla="*/ 5 h 48"/>
                <a:gd name="T18" fmla="*/ 13 w 118"/>
                <a:gd name="T19" fmla="*/ 15 h 48"/>
                <a:gd name="T20" fmla="*/ 12 w 118"/>
                <a:gd name="T21" fmla="*/ 16 h 48"/>
                <a:gd name="T22" fmla="*/ 11 w 118"/>
                <a:gd name="T23" fmla="*/ 18 h 48"/>
                <a:gd name="T24" fmla="*/ 14 w 118"/>
                <a:gd name="T25" fmla="*/ 22 h 48"/>
                <a:gd name="T26" fmla="*/ 20 w 118"/>
                <a:gd name="T27" fmla="*/ 22 h 48"/>
                <a:gd name="T28" fmla="*/ 39 w 118"/>
                <a:gd name="T29" fmla="*/ 28 h 48"/>
                <a:gd name="T30" fmla="*/ 38 w 118"/>
                <a:gd name="T31" fmla="*/ 35 h 48"/>
                <a:gd name="T32" fmla="*/ 29 w 118"/>
                <a:gd name="T33" fmla="*/ 39 h 48"/>
                <a:gd name="T34" fmla="*/ 23 w 118"/>
                <a:gd name="T35" fmla="*/ 39 h 48"/>
                <a:gd name="T36" fmla="*/ 22 w 118"/>
                <a:gd name="T37" fmla="*/ 40 h 48"/>
                <a:gd name="T38" fmla="*/ 20 w 118"/>
                <a:gd name="T39" fmla="*/ 40 h 48"/>
                <a:gd name="T40" fmla="*/ 17 w 118"/>
                <a:gd name="T41" fmla="*/ 41 h 48"/>
                <a:gd name="T42" fmla="*/ 10 w 118"/>
                <a:gd name="T43" fmla="*/ 41 h 48"/>
                <a:gd name="T44" fmla="*/ 9 w 118"/>
                <a:gd name="T45" fmla="*/ 41 h 48"/>
                <a:gd name="T46" fmla="*/ 5 w 118"/>
                <a:gd name="T47" fmla="*/ 42 h 48"/>
                <a:gd name="T48" fmla="*/ 5 w 118"/>
                <a:gd name="T49" fmla="*/ 41 h 48"/>
                <a:gd name="T50" fmla="*/ 5 w 118"/>
                <a:gd name="T51" fmla="*/ 41 h 48"/>
                <a:gd name="T52" fmla="*/ 3 w 118"/>
                <a:gd name="T53" fmla="*/ 45 h 48"/>
                <a:gd name="T54" fmla="*/ 14 w 118"/>
                <a:gd name="T55" fmla="*/ 46 h 48"/>
                <a:gd name="T56" fmla="*/ 18 w 118"/>
                <a:gd name="T57" fmla="*/ 46 h 48"/>
                <a:gd name="T58" fmla="*/ 28 w 118"/>
                <a:gd name="T59" fmla="*/ 48 h 48"/>
                <a:gd name="T60" fmla="*/ 31 w 118"/>
                <a:gd name="T61" fmla="*/ 47 h 48"/>
                <a:gd name="T62" fmla="*/ 34 w 118"/>
                <a:gd name="T63" fmla="*/ 48 h 48"/>
                <a:gd name="T64" fmla="*/ 37 w 118"/>
                <a:gd name="T65" fmla="*/ 48 h 48"/>
                <a:gd name="T66" fmla="*/ 39 w 118"/>
                <a:gd name="T67" fmla="*/ 48 h 48"/>
                <a:gd name="T68" fmla="*/ 40 w 118"/>
                <a:gd name="T69" fmla="*/ 48 h 48"/>
                <a:gd name="T70" fmla="*/ 42 w 118"/>
                <a:gd name="T71" fmla="*/ 47 h 48"/>
                <a:gd name="T72" fmla="*/ 44 w 118"/>
                <a:gd name="T73" fmla="*/ 47 h 48"/>
                <a:gd name="T74" fmla="*/ 46 w 118"/>
                <a:gd name="T75" fmla="*/ 47 h 48"/>
                <a:gd name="T76" fmla="*/ 47 w 118"/>
                <a:gd name="T77" fmla="*/ 47 h 48"/>
                <a:gd name="T78" fmla="*/ 47 w 118"/>
                <a:gd name="T79" fmla="*/ 45 h 48"/>
                <a:gd name="T80" fmla="*/ 47 w 118"/>
                <a:gd name="T81" fmla="*/ 44 h 48"/>
                <a:gd name="T82" fmla="*/ 47 w 118"/>
                <a:gd name="T83" fmla="*/ 43 h 48"/>
                <a:gd name="T84" fmla="*/ 54 w 118"/>
                <a:gd name="T85" fmla="*/ 38 h 48"/>
                <a:gd name="T86" fmla="*/ 61 w 118"/>
                <a:gd name="T87" fmla="*/ 34 h 48"/>
                <a:gd name="T88" fmla="*/ 68 w 118"/>
                <a:gd name="T89" fmla="*/ 32 h 48"/>
                <a:gd name="T90" fmla="*/ 73 w 118"/>
                <a:gd name="T91" fmla="*/ 35 h 48"/>
                <a:gd name="T92" fmla="*/ 76 w 118"/>
                <a:gd name="T93" fmla="*/ 33 h 48"/>
                <a:gd name="T94" fmla="*/ 90 w 118"/>
                <a:gd name="T95" fmla="*/ 27 h 48"/>
                <a:gd name="T96" fmla="*/ 99 w 118"/>
                <a:gd name="T97" fmla="*/ 23 h 48"/>
                <a:gd name="T98" fmla="*/ 108 w 118"/>
                <a:gd name="T99" fmla="*/ 17 h 48"/>
                <a:gd name="T100" fmla="*/ 110 w 118"/>
                <a:gd name="T101" fmla="*/ 16 h 48"/>
                <a:gd name="T102" fmla="*/ 111 w 118"/>
                <a:gd name="T103" fmla="*/ 15 h 48"/>
                <a:gd name="T104" fmla="*/ 113 w 118"/>
                <a:gd name="T105" fmla="*/ 14 h 48"/>
                <a:gd name="T106" fmla="*/ 114 w 118"/>
                <a:gd name="T107" fmla="*/ 14 h 48"/>
                <a:gd name="T108" fmla="*/ 118 w 118"/>
                <a:gd name="T10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8" h="48">
                  <a:moveTo>
                    <a:pt x="118" y="12"/>
                  </a:move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6" y="12"/>
                    <a:pt x="116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3" y="12"/>
                    <a:pt x="111" y="11"/>
                    <a:pt x="109" y="9"/>
                  </a:cubicBezTo>
                  <a:cubicBezTo>
                    <a:pt x="107" y="7"/>
                    <a:pt x="106" y="7"/>
                    <a:pt x="106" y="7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3" y="7"/>
                    <a:pt x="101" y="7"/>
                    <a:pt x="100" y="7"/>
                  </a:cubicBezTo>
                  <a:cubicBezTo>
                    <a:pt x="96" y="6"/>
                    <a:pt x="85" y="4"/>
                    <a:pt x="77" y="4"/>
                  </a:cubicBezTo>
                  <a:cubicBezTo>
                    <a:pt x="73" y="4"/>
                    <a:pt x="72" y="5"/>
                    <a:pt x="72" y="5"/>
                  </a:cubicBezTo>
                  <a:cubicBezTo>
                    <a:pt x="68" y="6"/>
                    <a:pt x="60" y="3"/>
                    <a:pt x="56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0" y="0"/>
                    <a:pt x="47" y="2"/>
                    <a:pt x="46" y="3"/>
                  </a:cubicBezTo>
                  <a:cubicBezTo>
                    <a:pt x="46" y="7"/>
                    <a:pt x="44" y="9"/>
                    <a:pt x="41" y="9"/>
                  </a:cubicBezTo>
                  <a:cubicBezTo>
                    <a:pt x="39" y="9"/>
                    <a:pt x="37" y="8"/>
                    <a:pt x="34" y="7"/>
                  </a:cubicBezTo>
                  <a:cubicBezTo>
                    <a:pt x="31" y="5"/>
                    <a:pt x="28" y="5"/>
                    <a:pt x="25" y="5"/>
                  </a:cubicBezTo>
                  <a:cubicBezTo>
                    <a:pt x="22" y="5"/>
                    <a:pt x="21" y="5"/>
                    <a:pt x="21" y="6"/>
                  </a:cubicBezTo>
                  <a:cubicBezTo>
                    <a:pt x="21" y="10"/>
                    <a:pt x="15" y="14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7"/>
                    <a:pt x="11" y="18"/>
                  </a:cubicBezTo>
                  <a:cubicBezTo>
                    <a:pt x="12" y="19"/>
                    <a:pt x="13" y="20"/>
                    <a:pt x="14" y="2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5" y="22"/>
                    <a:pt x="16" y="23"/>
                    <a:pt x="17" y="23"/>
                  </a:cubicBezTo>
                  <a:cubicBezTo>
                    <a:pt x="19" y="23"/>
                    <a:pt x="20" y="22"/>
                    <a:pt x="20" y="22"/>
                  </a:cubicBezTo>
                  <a:cubicBezTo>
                    <a:pt x="20" y="21"/>
                    <a:pt x="21" y="20"/>
                    <a:pt x="23" y="20"/>
                  </a:cubicBezTo>
                  <a:cubicBezTo>
                    <a:pt x="27" y="20"/>
                    <a:pt x="34" y="25"/>
                    <a:pt x="39" y="28"/>
                  </a:cubicBezTo>
                  <a:cubicBezTo>
                    <a:pt x="40" y="29"/>
                    <a:pt x="41" y="31"/>
                    <a:pt x="41" y="32"/>
                  </a:cubicBezTo>
                  <a:cubicBezTo>
                    <a:pt x="41" y="34"/>
                    <a:pt x="39" y="34"/>
                    <a:pt x="38" y="35"/>
                  </a:cubicBezTo>
                  <a:cubicBezTo>
                    <a:pt x="36" y="35"/>
                    <a:pt x="35" y="35"/>
                    <a:pt x="34" y="36"/>
                  </a:cubicBezTo>
                  <a:cubicBezTo>
                    <a:pt x="34" y="38"/>
                    <a:pt x="32" y="39"/>
                    <a:pt x="29" y="39"/>
                  </a:cubicBezTo>
                  <a:cubicBezTo>
                    <a:pt x="28" y="39"/>
                    <a:pt x="26" y="39"/>
                    <a:pt x="25" y="39"/>
                  </a:cubicBezTo>
                  <a:cubicBezTo>
                    <a:pt x="24" y="39"/>
                    <a:pt x="24" y="39"/>
                    <a:pt x="23" y="39"/>
                  </a:cubicBezTo>
                  <a:cubicBezTo>
                    <a:pt x="23" y="39"/>
                    <a:pt x="22" y="39"/>
                    <a:pt x="22" y="39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1" y="40"/>
                    <a:pt x="21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9" y="40"/>
                    <a:pt x="19" y="40"/>
                    <a:pt x="18" y="41"/>
                  </a:cubicBezTo>
                  <a:cubicBezTo>
                    <a:pt x="18" y="41"/>
                    <a:pt x="18" y="41"/>
                    <a:pt x="17" y="41"/>
                  </a:cubicBezTo>
                  <a:cubicBezTo>
                    <a:pt x="17" y="41"/>
                    <a:pt x="17" y="41"/>
                    <a:pt x="16" y="41"/>
                  </a:cubicBezTo>
                  <a:cubicBezTo>
                    <a:pt x="14" y="41"/>
                    <a:pt x="11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3" y="41"/>
                    <a:pt x="1" y="43"/>
                    <a:pt x="0" y="45"/>
                  </a:cubicBezTo>
                  <a:cubicBezTo>
                    <a:pt x="1" y="45"/>
                    <a:pt x="2" y="45"/>
                    <a:pt x="3" y="45"/>
                  </a:cubicBezTo>
                  <a:cubicBezTo>
                    <a:pt x="5" y="45"/>
                    <a:pt x="6" y="44"/>
                    <a:pt x="8" y="44"/>
                  </a:cubicBezTo>
                  <a:cubicBezTo>
                    <a:pt x="11" y="44"/>
                    <a:pt x="13" y="45"/>
                    <a:pt x="14" y="46"/>
                  </a:cubicBezTo>
                  <a:cubicBezTo>
                    <a:pt x="15" y="46"/>
                    <a:pt x="16" y="46"/>
                    <a:pt x="16" y="46"/>
                  </a:cubicBezTo>
                  <a:cubicBezTo>
                    <a:pt x="17" y="46"/>
                    <a:pt x="18" y="46"/>
                    <a:pt x="18" y="46"/>
                  </a:cubicBezTo>
                  <a:cubicBezTo>
                    <a:pt x="21" y="45"/>
                    <a:pt x="24" y="45"/>
                    <a:pt x="25" y="47"/>
                  </a:cubicBezTo>
                  <a:cubicBezTo>
                    <a:pt x="25" y="47"/>
                    <a:pt x="26" y="48"/>
                    <a:pt x="28" y="48"/>
                  </a:cubicBezTo>
                  <a:cubicBezTo>
                    <a:pt x="28" y="48"/>
                    <a:pt x="29" y="48"/>
                    <a:pt x="30" y="48"/>
                  </a:cubicBezTo>
                  <a:cubicBezTo>
                    <a:pt x="30" y="47"/>
                    <a:pt x="30" y="47"/>
                    <a:pt x="31" y="47"/>
                  </a:cubicBezTo>
                  <a:cubicBezTo>
                    <a:pt x="32" y="47"/>
                    <a:pt x="33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8"/>
                    <a:pt x="36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8" y="48"/>
                    <a:pt x="38" y="48"/>
                    <a:pt x="39" y="4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5" y="47"/>
                    <a:pt x="45" y="47"/>
                    <a:pt x="46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7"/>
                    <a:pt x="47" y="47"/>
                    <a:pt x="47" y="47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3"/>
                    <a:pt x="47" y="43"/>
                  </a:cubicBezTo>
                  <a:cubicBezTo>
                    <a:pt x="47" y="39"/>
                    <a:pt x="51" y="39"/>
                    <a:pt x="52" y="39"/>
                  </a:cubicBezTo>
                  <a:cubicBezTo>
                    <a:pt x="53" y="38"/>
                    <a:pt x="53" y="38"/>
                    <a:pt x="54" y="38"/>
                  </a:cubicBezTo>
                  <a:cubicBezTo>
                    <a:pt x="55" y="38"/>
                    <a:pt x="55" y="37"/>
                    <a:pt x="56" y="37"/>
                  </a:cubicBezTo>
                  <a:cubicBezTo>
                    <a:pt x="57" y="35"/>
                    <a:pt x="59" y="34"/>
                    <a:pt x="61" y="34"/>
                  </a:cubicBezTo>
                  <a:cubicBezTo>
                    <a:pt x="61" y="34"/>
                    <a:pt x="62" y="34"/>
                    <a:pt x="63" y="33"/>
                  </a:cubicBezTo>
                  <a:cubicBezTo>
                    <a:pt x="64" y="32"/>
                    <a:pt x="66" y="31"/>
                    <a:pt x="68" y="32"/>
                  </a:cubicBezTo>
                  <a:cubicBezTo>
                    <a:pt x="69" y="32"/>
                    <a:pt x="70" y="33"/>
                    <a:pt x="71" y="34"/>
                  </a:cubicBezTo>
                  <a:cubicBezTo>
                    <a:pt x="71" y="34"/>
                    <a:pt x="72" y="35"/>
                    <a:pt x="73" y="35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4" y="34"/>
                    <a:pt x="75" y="33"/>
                    <a:pt x="76" y="33"/>
                  </a:cubicBezTo>
                  <a:cubicBezTo>
                    <a:pt x="77" y="33"/>
                    <a:pt x="78" y="33"/>
                    <a:pt x="80" y="30"/>
                  </a:cubicBezTo>
                  <a:cubicBezTo>
                    <a:pt x="83" y="27"/>
                    <a:pt x="86" y="26"/>
                    <a:pt x="90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6" y="27"/>
                    <a:pt x="97" y="25"/>
                    <a:pt x="99" y="23"/>
                  </a:cubicBezTo>
                  <a:cubicBezTo>
                    <a:pt x="100" y="20"/>
                    <a:pt x="102" y="19"/>
                    <a:pt x="105" y="19"/>
                  </a:cubicBezTo>
                  <a:cubicBezTo>
                    <a:pt x="106" y="18"/>
                    <a:pt x="107" y="18"/>
                    <a:pt x="108" y="17"/>
                  </a:cubicBezTo>
                  <a:cubicBezTo>
                    <a:pt x="108" y="17"/>
                    <a:pt x="109" y="17"/>
                    <a:pt x="109" y="16"/>
                  </a:cubicBezTo>
                  <a:cubicBezTo>
                    <a:pt x="109" y="16"/>
                    <a:pt x="110" y="16"/>
                    <a:pt x="110" y="16"/>
                  </a:cubicBezTo>
                  <a:cubicBezTo>
                    <a:pt x="110" y="16"/>
                    <a:pt x="110" y="16"/>
                    <a:pt x="110" y="16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2" y="15"/>
                    <a:pt x="112" y="15"/>
                  </a:cubicBezTo>
                  <a:cubicBezTo>
                    <a:pt x="112" y="15"/>
                    <a:pt x="112" y="14"/>
                    <a:pt x="113" y="14"/>
                  </a:cubicBezTo>
                  <a:cubicBezTo>
                    <a:pt x="113" y="14"/>
                    <a:pt x="113" y="14"/>
                    <a:pt x="113" y="14"/>
                  </a:cubicBezTo>
                  <a:cubicBezTo>
                    <a:pt x="113" y="14"/>
                    <a:pt x="114" y="14"/>
                    <a:pt x="114" y="14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16" y="13"/>
                    <a:pt x="117" y="12"/>
                    <a:pt x="118" y="12"/>
                  </a:cubicBezTo>
                  <a:cubicBezTo>
                    <a:pt x="118" y="12"/>
                    <a:pt x="118" y="12"/>
                    <a:pt x="11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" name="Freeform 1122">
              <a:extLst>
                <a:ext uri="{FF2B5EF4-FFF2-40B4-BE49-F238E27FC236}">
                  <a16:creationId xmlns:a16="http://schemas.microsoft.com/office/drawing/2014/main" id="{77898067-C5F4-E9B9-C13B-7CDDABAF6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177" y="4166671"/>
              <a:ext cx="40325" cy="38839"/>
            </a:xfrm>
            <a:custGeom>
              <a:avLst/>
              <a:gdLst>
                <a:gd name="T0" fmla="*/ 1 w 22"/>
                <a:gd name="T1" fmla="*/ 6 h 20"/>
                <a:gd name="T2" fmla="*/ 1 w 22"/>
                <a:gd name="T3" fmla="*/ 6 h 20"/>
                <a:gd name="T4" fmla="*/ 1 w 22"/>
                <a:gd name="T5" fmla="*/ 8 h 20"/>
                <a:gd name="T6" fmla="*/ 1 w 22"/>
                <a:gd name="T7" fmla="*/ 8 h 20"/>
                <a:gd name="T8" fmla="*/ 5 w 22"/>
                <a:gd name="T9" fmla="*/ 13 h 20"/>
                <a:gd name="T10" fmla="*/ 7 w 22"/>
                <a:gd name="T11" fmla="*/ 14 h 20"/>
                <a:gd name="T12" fmla="*/ 8 w 22"/>
                <a:gd name="T13" fmla="*/ 15 h 20"/>
                <a:gd name="T14" fmla="*/ 9 w 22"/>
                <a:gd name="T15" fmla="*/ 15 h 20"/>
                <a:gd name="T16" fmla="*/ 9 w 22"/>
                <a:gd name="T17" fmla="*/ 17 h 20"/>
                <a:gd name="T18" fmla="*/ 9 w 22"/>
                <a:gd name="T19" fmla="*/ 17 h 20"/>
                <a:gd name="T20" fmla="*/ 10 w 22"/>
                <a:gd name="T21" fmla="*/ 18 h 20"/>
                <a:gd name="T22" fmla="*/ 10 w 22"/>
                <a:gd name="T23" fmla="*/ 19 h 20"/>
                <a:gd name="T24" fmla="*/ 10 w 22"/>
                <a:gd name="T25" fmla="*/ 20 h 20"/>
                <a:gd name="T26" fmla="*/ 10 w 22"/>
                <a:gd name="T27" fmla="*/ 20 h 20"/>
                <a:gd name="T28" fmla="*/ 10 w 22"/>
                <a:gd name="T29" fmla="*/ 20 h 20"/>
                <a:gd name="T30" fmla="*/ 11 w 22"/>
                <a:gd name="T31" fmla="*/ 20 h 20"/>
                <a:gd name="T32" fmla="*/ 11 w 22"/>
                <a:gd name="T33" fmla="*/ 20 h 20"/>
                <a:gd name="T34" fmla="*/ 12 w 22"/>
                <a:gd name="T35" fmla="*/ 20 h 20"/>
                <a:gd name="T36" fmla="*/ 22 w 22"/>
                <a:gd name="T37" fmla="*/ 8 h 20"/>
                <a:gd name="T38" fmla="*/ 10 w 22"/>
                <a:gd name="T39" fmla="*/ 0 h 20"/>
                <a:gd name="T40" fmla="*/ 10 w 22"/>
                <a:gd name="T41" fmla="*/ 0 h 20"/>
                <a:gd name="T42" fmla="*/ 9 w 22"/>
                <a:gd name="T43" fmla="*/ 0 h 20"/>
                <a:gd name="T44" fmla="*/ 8 w 22"/>
                <a:gd name="T45" fmla="*/ 0 h 20"/>
                <a:gd name="T46" fmla="*/ 7 w 22"/>
                <a:gd name="T47" fmla="*/ 0 h 20"/>
                <a:gd name="T48" fmla="*/ 7 w 22"/>
                <a:gd name="T49" fmla="*/ 0 h 20"/>
                <a:gd name="T50" fmla="*/ 6 w 22"/>
                <a:gd name="T51" fmla="*/ 1 h 20"/>
                <a:gd name="T52" fmla="*/ 5 w 22"/>
                <a:gd name="T53" fmla="*/ 1 h 20"/>
                <a:gd name="T54" fmla="*/ 4 w 22"/>
                <a:gd name="T55" fmla="*/ 2 h 20"/>
                <a:gd name="T56" fmla="*/ 3 w 22"/>
                <a:gd name="T57" fmla="*/ 2 h 20"/>
                <a:gd name="T58" fmla="*/ 3 w 22"/>
                <a:gd name="T59" fmla="*/ 2 h 20"/>
                <a:gd name="T60" fmla="*/ 2 w 22"/>
                <a:gd name="T61" fmla="*/ 3 h 20"/>
                <a:gd name="T62" fmla="*/ 1 w 22"/>
                <a:gd name="T63" fmla="*/ 3 h 20"/>
                <a:gd name="T64" fmla="*/ 1 w 22"/>
                <a:gd name="T65" fmla="*/ 4 h 20"/>
                <a:gd name="T66" fmla="*/ 0 w 22"/>
                <a:gd name="T67" fmla="*/ 4 h 20"/>
                <a:gd name="T68" fmla="*/ 0 w 22"/>
                <a:gd name="T69" fmla="*/ 5 h 20"/>
                <a:gd name="T70" fmla="*/ 0 w 22"/>
                <a:gd name="T71" fmla="*/ 5 h 20"/>
                <a:gd name="T72" fmla="*/ 0 w 22"/>
                <a:gd name="T73" fmla="*/ 5 h 20"/>
                <a:gd name="T74" fmla="*/ 1 w 22"/>
                <a:gd name="T75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" h="20"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9"/>
                    <a:pt x="3" y="11"/>
                    <a:pt x="5" y="13"/>
                  </a:cubicBezTo>
                  <a:cubicBezTo>
                    <a:pt x="6" y="13"/>
                    <a:pt x="6" y="14"/>
                    <a:pt x="7" y="14"/>
                  </a:cubicBezTo>
                  <a:cubicBezTo>
                    <a:pt x="8" y="14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9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7"/>
                    <a:pt x="10" y="18"/>
                    <a:pt x="10" y="18"/>
                  </a:cubicBezTo>
                  <a:cubicBezTo>
                    <a:pt x="10" y="18"/>
                    <a:pt x="10" y="18"/>
                    <a:pt x="10" y="19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2" y="20"/>
                    <a:pt x="12" y="20"/>
                  </a:cubicBezTo>
                  <a:cubicBezTo>
                    <a:pt x="14" y="19"/>
                    <a:pt x="21" y="11"/>
                    <a:pt x="22" y="8"/>
                  </a:cubicBezTo>
                  <a:cubicBezTo>
                    <a:pt x="21" y="6"/>
                    <a:pt x="14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9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1"/>
                    <a:pt x="4" y="2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" name="Freeform 1123">
              <a:extLst>
                <a:ext uri="{FF2B5EF4-FFF2-40B4-BE49-F238E27FC236}">
                  <a16:creationId xmlns:a16="http://schemas.microsoft.com/office/drawing/2014/main" id="{EE869151-65DE-2593-B380-923F794FA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9338" y="3982695"/>
              <a:ext cx="126736" cy="132872"/>
            </a:xfrm>
            <a:custGeom>
              <a:avLst/>
              <a:gdLst>
                <a:gd name="T0" fmla="*/ 11 w 69"/>
                <a:gd name="T1" fmla="*/ 46 h 68"/>
                <a:gd name="T2" fmla="*/ 7 w 69"/>
                <a:gd name="T3" fmla="*/ 58 h 68"/>
                <a:gd name="T4" fmla="*/ 4 w 69"/>
                <a:gd name="T5" fmla="*/ 60 h 68"/>
                <a:gd name="T6" fmla="*/ 4 w 69"/>
                <a:gd name="T7" fmla="*/ 61 h 68"/>
                <a:gd name="T8" fmla="*/ 5 w 69"/>
                <a:gd name="T9" fmla="*/ 62 h 68"/>
                <a:gd name="T10" fmla="*/ 7 w 69"/>
                <a:gd name="T11" fmla="*/ 66 h 68"/>
                <a:gd name="T12" fmla="*/ 9 w 69"/>
                <a:gd name="T13" fmla="*/ 68 h 68"/>
                <a:gd name="T14" fmla="*/ 9 w 69"/>
                <a:gd name="T15" fmla="*/ 68 h 68"/>
                <a:gd name="T16" fmla="*/ 14 w 69"/>
                <a:gd name="T17" fmla="*/ 65 h 68"/>
                <a:gd name="T18" fmla="*/ 16 w 69"/>
                <a:gd name="T19" fmla="*/ 65 h 68"/>
                <a:gd name="T20" fmla="*/ 22 w 69"/>
                <a:gd name="T21" fmla="*/ 66 h 68"/>
                <a:gd name="T22" fmla="*/ 22 w 69"/>
                <a:gd name="T23" fmla="*/ 66 h 68"/>
                <a:gd name="T24" fmla="*/ 25 w 69"/>
                <a:gd name="T25" fmla="*/ 64 h 68"/>
                <a:gd name="T26" fmla="*/ 27 w 69"/>
                <a:gd name="T27" fmla="*/ 62 h 68"/>
                <a:gd name="T28" fmla="*/ 39 w 69"/>
                <a:gd name="T29" fmla="*/ 59 h 68"/>
                <a:gd name="T30" fmla="*/ 40 w 69"/>
                <a:gd name="T31" fmla="*/ 59 h 68"/>
                <a:gd name="T32" fmla="*/ 41 w 69"/>
                <a:gd name="T33" fmla="*/ 59 h 68"/>
                <a:gd name="T34" fmla="*/ 41 w 69"/>
                <a:gd name="T35" fmla="*/ 59 h 68"/>
                <a:gd name="T36" fmla="*/ 42 w 69"/>
                <a:gd name="T37" fmla="*/ 59 h 68"/>
                <a:gd name="T38" fmla="*/ 34 w 69"/>
                <a:gd name="T39" fmla="*/ 51 h 68"/>
                <a:gd name="T40" fmla="*/ 31 w 69"/>
                <a:gd name="T41" fmla="*/ 45 h 68"/>
                <a:gd name="T42" fmla="*/ 37 w 69"/>
                <a:gd name="T43" fmla="*/ 38 h 68"/>
                <a:gd name="T44" fmla="*/ 51 w 69"/>
                <a:gd name="T45" fmla="*/ 29 h 68"/>
                <a:gd name="T46" fmla="*/ 57 w 69"/>
                <a:gd name="T47" fmla="*/ 26 h 68"/>
                <a:gd name="T48" fmla="*/ 58 w 69"/>
                <a:gd name="T49" fmla="*/ 21 h 68"/>
                <a:gd name="T50" fmla="*/ 60 w 69"/>
                <a:gd name="T51" fmla="*/ 13 h 68"/>
                <a:gd name="T52" fmla="*/ 69 w 69"/>
                <a:gd name="T53" fmla="*/ 4 h 68"/>
                <a:gd name="T54" fmla="*/ 69 w 69"/>
                <a:gd name="T55" fmla="*/ 3 h 68"/>
                <a:gd name="T56" fmla="*/ 64 w 69"/>
                <a:gd name="T57" fmla="*/ 1 h 68"/>
                <a:gd name="T58" fmla="*/ 62 w 69"/>
                <a:gd name="T59" fmla="*/ 0 h 68"/>
                <a:gd name="T60" fmla="*/ 60 w 69"/>
                <a:gd name="T61" fmla="*/ 3 h 68"/>
                <a:gd name="T62" fmla="*/ 55 w 69"/>
                <a:gd name="T63" fmla="*/ 8 h 68"/>
                <a:gd name="T64" fmla="*/ 53 w 69"/>
                <a:gd name="T65" fmla="*/ 10 h 68"/>
                <a:gd name="T66" fmla="*/ 47 w 69"/>
                <a:gd name="T67" fmla="*/ 14 h 68"/>
                <a:gd name="T68" fmla="*/ 47 w 69"/>
                <a:gd name="T69" fmla="*/ 14 h 68"/>
                <a:gd name="T70" fmla="*/ 44 w 69"/>
                <a:gd name="T71" fmla="*/ 15 h 68"/>
                <a:gd name="T72" fmla="*/ 44 w 69"/>
                <a:gd name="T73" fmla="*/ 16 h 68"/>
                <a:gd name="T74" fmla="*/ 45 w 69"/>
                <a:gd name="T75" fmla="*/ 19 h 68"/>
                <a:gd name="T76" fmla="*/ 41 w 69"/>
                <a:gd name="T77" fmla="*/ 21 h 68"/>
                <a:gd name="T78" fmla="*/ 38 w 69"/>
                <a:gd name="T79" fmla="*/ 21 h 68"/>
                <a:gd name="T80" fmla="*/ 35 w 69"/>
                <a:gd name="T81" fmla="*/ 21 h 68"/>
                <a:gd name="T82" fmla="*/ 30 w 69"/>
                <a:gd name="T83" fmla="*/ 19 h 68"/>
                <a:gd name="T84" fmla="*/ 28 w 69"/>
                <a:gd name="T85" fmla="*/ 18 h 68"/>
                <a:gd name="T86" fmla="*/ 24 w 69"/>
                <a:gd name="T87" fmla="*/ 22 h 68"/>
                <a:gd name="T88" fmla="*/ 23 w 69"/>
                <a:gd name="T89" fmla="*/ 25 h 68"/>
                <a:gd name="T90" fmla="*/ 4 w 69"/>
                <a:gd name="T91" fmla="*/ 36 h 68"/>
                <a:gd name="T92" fmla="*/ 1 w 69"/>
                <a:gd name="T93" fmla="*/ 37 h 68"/>
                <a:gd name="T94" fmla="*/ 1 w 69"/>
                <a:gd name="T95" fmla="*/ 37 h 68"/>
                <a:gd name="T96" fmla="*/ 1 w 69"/>
                <a:gd name="T97" fmla="*/ 37 h 68"/>
                <a:gd name="T98" fmla="*/ 0 w 69"/>
                <a:gd name="T99" fmla="*/ 38 h 68"/>
                <a:gd name="T100" fmla="*/ 0 w 69"/>
                <a:gd name="T101" fmla="*/ 38 h 68"/>
                <a:gd name="T102" fmla="*/ 0 w 69"/>
                <a:gd name="T103" fmla="*/ 38 h 68"/>
                <a:gd name="T104" fmla="*/ 0 w 69"/>
                <a:gd name="T105" fmla="*/ 38 h 68"/>
                <a:gd name="T106" fmla="*/ 0 w 69"/>
                <a:gd name="T107" fmla="*/ 39 h 68"/>
                <a:gd name="T108" fmla="*/ 0 w 69"/>
                <a:gd name="T109" fmla="*/ 39 h 68"/>
                <a:gd name="T110" fmla="*/ 11 w 69"/>
                <a:gd name="T111" fmla="*/ 4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" h="68">
                  <a:moveTo>
                    <a:pt x="11" y="46"/>
                  </a:moveTo>
                  <a:cubicBezTo>
                    <a:pt x="15" y="50"/>
                    <a:pt x="10" y="54"/>
                    <a:pt x="7" y="58"/>
                  </a:cubicBezTo>
                  <a:cubicBezTo>
                    <a:pt x="6" y="58"/>
                    <a:pt x="5" y="59"/>
                    <a:pt x="4" y="60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5" y="62"/>
                  </a:cubicBezTo>
                  <a:cubicBezTo>
                    <a:pt x="5" y="62"/>
                    <a:pt x="7" y="64"/>
                    <a:pt x="7" y="66"/>
                  </a:cubicBezTo>
                  <a:cubicBezTo>
                    <a:pt x="7" y="67"/>
                    <a:pt x="8" y="68"/>
                    <a:pt x="9" y="68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10" y="65"/>
                    <a:pt x="12" y="65"/>
                    <a:pt x="14" y="65"/>
                  </a:cubicBezTo>
                  <a:cubicBezTo>
                    <a:pt x="15" y="65"/>
                    <a:pt x="16" y="65"/>
                    <a:pt x="16" y="65"/>
                  </a:cubicBezTo>
                  <a:cubicBezTo>
                    <a:pt x="18" y="65"/>
                    <a:pt x="21" y="65"/>
                    <a:pt x="22" y="66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3" y="65"/>
                    <a:pt x="24" y="64"/>
                    <a:pt x="25" y="64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9" y="60"/>
                    <a:pt x="33" y="59"/>
                    <a:pt x="39" y="59"/>
                  </a:cubicBezTo>
                  <a:cubicBezTo>
                    <a:pt x="39" y="59"/>
                    <a:pt x="40" y="59"/>
                    <a:pt x="40" y="59"/>
                  </a:cubicBezTo>
                  <a:cubicBezTo>
                    <a:pt x="40" y="59"/>
                    <a:pt x="40" y="59"/>
                    <a:pt x="41" y="59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38" y="55"/>
                    <a:pt x="35" y="52"/>
                    <a:pt x="34" y="51"/>
                  </a:cubicBezTo>
                  <a:cubicBezTo>
                    <a:pt x="32" y="50"/>
                    <a:pt x="30" y="48"/>
                    <a:pt x="31" y="45"/>
                  </a:cubicBezTo>
                  <a:cubicBezTo>
                    <a:pt x="31" y="41"/>
                    <a:pt x="34" y="38"/>
                    <a:pt x="37" y="38"/>
                  </a:cubicBezTo>
                  <a:cubicBezTo>
                    <a:pt x="40" y="37"/>
                    <a:pt x="47" y="32"/>
                    <a:pt x="51" y="29"/>
                  </a:cubicBezTo>
                  <a:cubicBezTo>
                    <a:pt x="54" y="28"/>
                    <a:pt x="55" y="26"/>
                    <a:pt x="57" y="26"/>
                  </a:cubicBezTo>
                  <a:cubicBezTo>
                    <a:pt x="57" y="25"/>
                    <a:pt x="58" y="24"/>
                    <a:pt x="58" y="21"/>
                  </a:cubicBezTo>
                  <a:cubicBezTo>
                    <a:pt x="58" y="19"/>
                    <a:pt x="58" y="16"/>
                    <a:pt x="60" y="13"/>
                  </a:cubicBezTo>
                  <a:cubicBezTo>
                    <a:pt x="61" y="11"/>
                    <a:pt x="65" y="7"/>
                    <a:pt x="69" y="4"/>
                  </a:cubicBezTo>
                  <a:cubicBezTo>
                    <a:pt x="69" y="4"/>
                    <a:pt x="69" y="3"/>
                    <a:pt x="69" y="3"/>
                  </a:cubicBezTo>
                  <a:cubicBezTo>
                    <a:pt x="67" y="3"/>
                    <a:pt x="65" y="2"/>
                    <a:pt x="64" y="1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1" y="0"/>
                    <a:pt x="61" y="2"/>
                    <a:pt x="60" y="3"/>
                  </a:cubicBezTo>
                  <a:cubicBezTo>
                    <a:pt x="59" y="5"/>
                    <a:pt x="58" y="8"/>
                    <a:pt x="55" y="8"/>
                  </a:cubicBezTo>
                  <a:cubicBezTo>
                    <a:pt x="55" y="8"/>
                    <a:pt x="54" y="9"/>
                    <a:pt x="53" y="10"/>
                  </a:cubicBezTo>
                  <a:cubicBezTo>
                    <a:pt x="52" y="11"/>
                    <a:pt x="51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6" y="14"/>
                    <a:pt x="45" y="15"/>
                    <a:pt x="44" y="15"/>
                  </a:cubicBezTo>
                  <a:cubicBezTo>
                    <a:pt x="44" y="15"/>
                    <a:pt x="44" y="15"/>
                    <a:pt x="44" y="16"/>
                  </a:cubicBezTo>
                  <a:cubicBezTo>
                    <a:pt x="45" y="16"/>
                    <a:pt x="46" y="18"/>
                    <a:pt x="45" y="19"/>
                  </a:cubicBezTo>
                  <a:cubicBezTo>
                    <a:pt x="44" y="21"/>
                    <a:pt x="42" y="21"/>
                    <a:pt x="41" y="21"/>
                  </a:cubicBezTo>
                  <a:cubicBezTo>
                    <a:pt x="40" y="21"/>
                    <a:pt x="39" y="21"/>
                    <a:pt x="38" y="21"/>
                  </a:cubicBezTo>
                  <a:cubicBezTo>
                    <a:pt x="37" y="21"/>
                    <a:pt x="36" y="21"/>
                    <a:pt x="35" y="21"/>
                  </a:cubicBezTo>
                  <a:cubicBezTo>
                    <a:pt x="32" y="21"/>
                    <a:pt x="31" y="20"/>
                    <a:pt x="30" y="19"/>
                  </a:cubicBezTo>
                  <a:cubicBezTo>
                    <a:pt x="29" y="18"/>
                    <a:pt x="29" y="18"/>
                    <a:pt x="28" y="18"/>
                  </a:cubicBezTo>
                  <a:cubicBezTo>
                    <a:pt x="27" y="18"/>
                    <a:pt x="25" y="21"/>
                    <a:pt x="24" y="22"/>
                  </a:cubicBezTo>
                  <a:cubicBezTo>
                    <a:pt x="24" y="23"/>
                    <a:pt x="23" y="24"/>
                    <a:pt x="23" y="25"/>
                  </a:cubicBezTo>
                  <a:cubicBezTo>
                    <a:pt x="21" y="28"/>
                    <a:pt x="13" y="32"/>
                    <a:pt x="4" y="36"/>
                  </a:cubicBezTo>
                  <a:cubicBezTo>
                    <a:pt x="3" y="36"/>
                    <a:pt x="2" y="37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0" y="37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5" y="40"/>
                    <a:pt x="9" y="43"/>
                    <a:pt x="1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" name="Freeform 1124">
              <a:extLst>
                <a:ext uri="{FF2B5EF4-FFF2-40B4-BE49-F238E27FC236}">
                  <a16:creationId xmlns:a16="http://schemas.microsoft.com/office/drawing/2014/main" id="{CCEC5521-1D20-FE7E-AEC2-84CD9B8EC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8772" y="4350647"/>
              <a:ext cx="163221" cy="396570"/>
            </a:xfrm>
            <a:custGeom>
              <a:avLst/>
              <a:gdLst>
                <a:gd name="T0" fmla="*/ 84 w 89"/>
                <a:gd name="T1" fmla="*/ 92 h 204"/>
                <a:gd name="T2" fmla="*/ 86 w 89"/>
                <a:gd name="T3" fmla="*/ 90 h 204"/>
                <a:gd name="T4" fmla="*/ 87 w 89"/>
                <a:gd name="T5" fmla="*/ 89 h 204"/>
                <a:gd name="T6" fmla="*/ 88 w 89"/>
                <a:gd name="T7" fmla="*/ 86 h 204"/>
                <a:gd name="T8" fmla="*/ 89 w 89"/>
                <a:gd name="T9" fmla="*/ 84 h 204"/>
                <a:gd name="T10" fmla="*/ 85 w 89"/>
                <a:gd name="T11" fmla="*/ 85 h 204"/>
                <a:gd name="T12" fmla="*/ 83 w 89"/>
                <a:gd name="T13" fmla="*/ 84 h 204"/>
                <a:gd name="T14" fmla="*/ 76 w 89"/>
                <a:gd name="T15" fmla="*/ 77 h 204"/>
                <a:gd name="T16" fmla="*/ 74 w 89"/>
                <a:gd name="T17" fmla="*/ 67 h 204"/>
                <a:gd name="T18" fmla="*/ 67 w 89"/>
                <a:gd name="T19" fmla="*/ 61 h 204"/>
                <a:gd name="T20" fmla="*/ 59 w 89"/>
                <a:gd name="T21" fmla="*/ 53 h 204"/>
                <a:gd name="T22" fmla="*/ 54 w 89"/>
                <a:gd name="T23" fmla="*/ 47 h 204"/>
                <a:gd name="T24" fmla="*/ 66 w 89"/>
                <a:gd name="T25" fmla="*/ 14 h 204"/>
                <a:gd name="T26" fmla="*/ 56 w 89"/>
                <a:gd name="T27" fmla="*/ 0 h 204"/>
                <a:gd name="T28" fmla="*/ 54 w 89"/>
                <a:gd name="T29" fmla="*/ 1 h 204"/>
                <a:gd name="T30" fmla="*/ 53 w 89"/>
                <a:gd name="T31" fmla="*/ 3 h 204"/>
                <a:gd name="T32" fmla="*/ 51 w 89"/>
                <a:gd name="T33" fmla="*/ 6 h 204"/>
                <a:gd name="T34" fmla="*/ 52 w 89"/>
                <a:gd name="T35" fmla="*/ 12 h 204"/>
                <a:gd name="T36" fmla="*/ 43 w 89"/>
                <a:gd name="T37" fmla="*/ 14 h 204"/>
                <a:gd name="T38" fmla="*/ 30 w 89"/>
                <a:gd name="T39" fmla="*/ 26 h 204"/>
                <a:gd name="T40" fmla="*/ 24 w 89"/>
                <a:gd name="T41" fmla="*/ 49 h 204"/>
                <a:gd name="T42" fmla="*/ 20 w 89"/>
                <a:gd name="T43" fmla="*/ 56 h 204"/>
                <a:gd name="T44" fmla="*/ 13 w 89"/>
                <a:gd name="T45" fmla="*/ 57 h 204"/>
                <a:gd name="T46" fmla="*/ 11 w 89"/>
                <a:gd name="T47" fmla="*/ 72 h 204"/>
                <a:gd name="T48" fmla="*/ 10 w 89"/>
                <a:gd name="T49" fmla="*/ 74 h 204"/>
                <a:gd name="T50" fmla="*/ 10 w 89"/>
                <a:gd name="T51" fmla="*/ 76 h 204"/>
                <a:gd name="T52" fmla="*/ 9 w 89"/>
                <a:gd name="T53" fmla="*/ 77 h 204"/>
                <a:gd name="T54" fmla="*/ 8 w 89"/>
                <a:gd name="T55" fmla="*/ 78 h 204"/>
                <a:gd name="T56" fmla="*/ 7 w 89"/>
                <a:gd name="T57" fmla="*/ 78 h 204"/>
                <a:gd name="T58" fmla="*/ 4 w 89"/>
                <a:gd name="T59" fmla="*/ 85 h 204"/>
                <a:gd name="T60" fmla="*/ 4 w 89"/>
                <a:gd name="T61" fmla="*/ 86 h 204"/>
                <a:gd name="T62" fmla="*/ 3 w 89"/>
                <a:gd name="T63" fmla="*/ 87 h 204"/>
                <a:gd name="T64" fmla="*/ 1 w 89"/>
                <a:gd name="T65" fmla="*/ 88 h 204"/>
                <a:gd name="T66" fmla="*/ 9 w 89"/>
                <a:gd name="T67" fmla="*/ 97 h 204"/>
                <a:gd name="T68" fmla="*/ 21 w 89"/>
                <a:gd name="T69" fmla="*/ 142 h 204"/>
                <a:gd name="T70" fmla="*/ 34 w 89"/>
                <a:gd name="T71" fmla="*/ 144 h 204"/>
                <a:gd name="T72" fmla="*/ 46 w 89"/>
                <a:gd name="T73" fmla="*/ 130 h 204"/>
                <a:gd name="T74" fmla="*/ 57 w 89"/>
                <a:gd name="T75" fmla="*/ 150 h 204"/>
                <a:gd name="T76" fmla="*/ 67 w 89"/>
                <a:gd name="T77" fmla="*/ 193 h 204"/>
                <a:gd name="T78" fmla="*/ 71 w 89"/>
                <a:gd name="T79" fmla="*/ 198 h 204"/>
                <a:gd name="T80" fmla="*/ 73 w 89"/>
                <a:gd name="T81" fmla="*/ 194 h 204"/>
                <a:gd name="T82" fmla="*/ 70 w 89"/>
                <a:gd name="T83" fmla="*/ 182 h 204"/>
                <a:gd name="T84" fmla="*/ 62 w 89"/>
                <a:gd name="T85" fmla="*/ 155 h 204"/>
                <a:gd name="T86" fmla="*/ 64 w 89"/>
                <a:gd name="T87" fmla="*/ 146 h 204"/>
                <a:gd name="T88" fmla="*/ 65 w 89"/>
                <a:gd name="T89" fmla="*/ 145 h 204"/>
                <a:gd name="T90" fmla="*/ 53 w 89"/>
                <a:gd name="T91" fmla="*/ 125 h 204"/>
                <a:gd name="T92" fmla="*/ 64 w 89"/>
                <a:gd name="T93" fmla="*/ 102 h 204"/>
                <a:gd name="T94" fmla="*/ 77 w 89"/>
                <a:gd name="T95" fmla="*/ 96 h 204"/>
                <a:gd name="T96" fmla="*/ 81 w 89"/>
                <a:gd name="T97" fmla="*/ 93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9" h="204">
                  <a:moveTo>
                    <a:pt x="81" y="93"/>
                  </a:moveTo>
                  <a:cubicBezTo>
                    <a:pt x="83" y="92"/>
                    <a:pt x="83" y="92"/>
                    <a:pt x="83" y="92"/>
                  </a:cubicBezTo>
                  <a:cubicBezTo>
                    <a:pt x="83" y="92"/>
                    <a:pt x="84" y="92"/>
                    <a:pt x="84" y="92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1"/>
                    <a:pt x="86" y="91"/>
                    <a:pt x="86" y="90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90"/>
                    <a:pt x="86" y="90"/>
                    <a:pt x="86" y="89"/>
                  </a:cubicBezTo>
                  <a:cubicBezTo>
                    <a:pt x="86" y="89"/>
                    <a:pt x="87" y="89"/>
                    <a:pt x="87" y="89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87"/>
                    <a:pt x="88" y="86"/>
                    <a:pt x="88" y="86"/>
                  </a:cubicBezTo>
                  <a:cubicBezTo>
                    <a:pt x="88" y="86"/>
                    <a:pt x="88" y="86"/>
                    <a:pt x="88" y="85"/>
                  </a:cubicBezTo>
                  <a:cubicBezTo>
                    <a:pt x="88" y="85"/>
                    <a:pt x="89" y="85"/>
                    <a:pt x="89" y="85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88" y="84"/>
                    <a:pt x="88" y="85"/>
                  </a:cubicBezTo>
                  <a:cubicBezTo>
                    <a:pt x="88" y="85"/>
                    <a:pt x="87" y="85"/>
                    <a:pt x="87" y="85"/>
                  </a:cubicBezTo>
                  <a:cubicBezTo>
                    <a:pt x="87" y="85"/>
                    <a:pt x="86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4" y="85"/>
                    <a:pt x="84" y="84"/>
                    <a:pt x="83" y="84"/>
                  </a:cubicBezTo>
                  <a:cubicBezTo>
                    <a:pt x="83" y="84"/>
                    <a:pt x="83" y="84"/>
                    <a:pt x="83" y="84"/>
                  </a:cubicBezTo>
                  <a:cubicBezTo>
                    <a:pt x="82" y="84"/>
                    <a:pt x="82" y="83"/>
                    <a:pt x="81" y="83"/>
                  </a:cubicBezTo>
                  <a:cubicBezTo>
                    <a:pt x="80" y="82"/>
                    <a:pt x="80" y="80"/>
                    <a:pt x="80" y="78"/>
                  </a:cubicBezTo>
                  <a:cubicBezTo>
                    <a:pt x="80" y="77"/>
                    <a:pt x="77" y="77"/>
                    <a:pt x="76" y="77"/>
                  </a:cubicBezTo>
                  <a:cubicBezTo>
                    <a:pt x="75" y="77"/>
                    <a:pt x="74" y="77"/>
                    <a:pt x="73" y="76"/>
                  </a:cubicBezTo>
                  <a:cubicBezTo>
                    <a:pt x="72" y="74"/>
                    <a:pt x="73" y="71"/>
                    <a:pt x="74" y="68"/>
                  </a:cubicBezTo>
                  <a:cubicBezTo>
                    <a:pt x="74" y="67"/>
                    <a:pt x="74" y="67"/>
                    <a:pt x="74" y="67"/>
                  </a:cubicBezTo>
                  <a:cubicBezTo>
                    <a:pt x="74" y="67"/>
                    <a:pt x="74" y="66"/>
                    <a:pt x="74" y="66"/>
                  </a:cubicBezTo>
                  <a:cubicBezTo>
                    <a:pt x="74" y="65"/>
                    <a:pt x="73" y="65"/>
                    <a:pt x="72" y="65"/>
                  </a:cubicBezTo>
                  <a:cubicBezTo>
                    <a:pt x="70" y="65"/>
                    <a:pt x="68" y="64"/>
                    <a:pt x="67" y="61"/>
                  </a:cubicBezTo>
                  <a:cubicBezTo>
                    <a:pt x="66" y="59"/>
                    <a:pt x="65" y="56"/>
                    <a:pt x="66" y="54"/>
                  </a:cubicBezTo>
                  <a:cubicBezTo>
                    <a:pt x="65" y="53"/>
                    <a:pt x="64" y="53"/>
                    <a:pt x="62" y="53"/>
                  </a:cubicBezTo>
                  <a:cubicBezTo>
                    <a:pt x="61" y="53"/>
                    <a:pt x="59" y="53"/>
                    <a:pt x="59" y="53"/>
                  </a:cubicBezTo>
                  <a:cubicBezTo>
                    <a:pt x="57" y="54"/>
                    <a:pt x="56" y="54"/>
                    <a:pt x="55" y="53"/>
                  </a:cubicBezTo>
                  <a:cubicBezTo>
                    <a:pt x="54" y="52"/>
                    <a:pt x="54" y="51"/>
                    <a:pt x="54" y="49"/>
                  </a:cubicBezTo>
                  <a:cubicBezTo>
                    <a:pt x="54" y="48"/>
                    <a:pt x="54" y="47"/>
                    <a:pt x="54" y="47"/>
                  </a:cubicBezTo>
                  <a:cubicBezTo>
                    <a:pt x="52" y="42"/>
                    <a:pt x="61" y="32"/>
                    <a:pt x="64" y="29"/>
                  </a:cubicBezTo>
                  <a:cubicBezTo>
                    <a:pt x="67" y="26"/>
                    <a:pt x="66" y="22"/>
                    <a:pt x="66" y="18"/>
                  </a:cubicBezTo>
                  <a:cubicBezTo>
                    <a:pt x="66" y="17"/>
                    <a:pt x="66" y="15"/>
                    <a:pt x="66" y="14"/>
                  </a:cubicBezTo>
                  <a:cubicBezTo>
                    <a:pt x="66" y="10"/>
                    <a:pt x="65" y="10"/>
                    <a:pt x="63" y="10"/>
                  </a:cubicBezTo>
                  <a:cubicBezTo>
                    <a:pt x="59" y="10"/>
                    <a:pt x="59" y="5"/>
                    <a:pt x="59" y="2"/>
                  </a:cubicBezTo>
                  <a:cubicBezTo>
                    <a:pt x="59" y="1"/>
                    <a:pt x="57" y="0"/>
                    <a:pt x="56" y="0"/>
                  </a:cubicBezTo>
                  <a:cubicBezTo>
                    <a:pt x="55" y="0"/>
                    <a:pt x="55" y="0"/>
                    <a:pt x="55" y="1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1"/>
                    <a:pt x="53" y="1"/>
                  </a:cubicBezTo>
                  <a:cubicBezTo>
                    <a:pt x="53" y="2"/>
                    <a:pt x="53" y="2"/>
                    <a:pt x="53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4"/>
                    <a:pt x="52" y="4"/>
                  </a:cubicBezTo>
                  <a:cubicBezTo>
                    <a:pt x="52" y="4"/>
                    <a:pt x="52" y="4"/>
                    <a:pt x="52" y="5"/>
                  </a:cubicBezTo>
                  <a:cubicBezTo>
                    <a:pt x="52" y="5"/>
                    <a:pt x="52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7"/>
                    <a:pt x="50" y="7"/>
                    <a:pt x="50" y="7"/>
                  </a:cubicBezTo>
                  <a:cubicBezTo>
                    <a:pt x="50" y="7"/>
                    <a:pt x="50" y="9"/>
                    <a:pt x="52" y="12"/>
                  </a:cubicBezTo>
                  <a:cubicBezTo>
                    <a:pt x="53" y="13"/>
                    <a:pt x="53" y="15"/>
                    <a:pt x="52" y="16"/>
                  </a:cubicBezTo>
                  <a:cubicBezTo>
                    <a:pt x="52" y="16"/>
                    <a:pt x="51" y="17"/>
                    <a:pt x="49" y="17"/>
                  </a:cubicBezTo>
                  <a:cubicBezTo>
                    <a:pt x="48" y="17"/>
                    <a:pt x="45" y="16"/>
                    <a:pt x="43" y="14"/>
                  </a:cubicBezTo>
                  <a:cubicBezTo>
                    <a:pt x="42" y="15"/>
                    <a:pt x="40" y="16"/>
                    <a:pt x="37" y="18"/>
                  </a:cubicBezTo>
                  <a:cubicBezTo>
                    <a:pt x="36" y="19"/>
                    <a:pt x="35" y="20"/>
                    <a:pt x="34" y="20"/>
                  </a:cubicBezTo>
                  <a:cubicBezTo>
                    <a:pt x="32" y="22"/>
                    <a:pt x="30" y="23"/>
                    <a:pt x="30" y="26"/>
                  </a:cubicBezTo>
                  <a:cubicBezTo>
                    <a:pt x="30" y="29"/>
                    <a:pt x="29" y="31"/>
                    <a:pt x="28" y="33"/>
                  </a:cubicBezTo>
                  <a:cubicBezTo>
                    <a:pt x="27" y="36"/>
                    <a:pt x="27" y="38"/>
                    <a:pt x="27" y="39"/>
                  </a:cubicBezTo>
                  <a:cubicBezTo>
                    <a:pt x="28" y="42"/>
                    <a:pt x="26" y="46"/>
                    <a:pt x="24" y="49"/>
                  </a:cubicBezTo>
                  <a:cubicBezTo>
                    <a:pt x="24" y="51"/>
                    <a:pt x="23" y="53"/>
                    <a:pt x="23" y="53"/>
                  </a:cubicBezTo>
                  <a:cubicBezTo>
                    <a:pt x="23" y="54"/>
                    <a:pt x="23" y="55"/>
                    <a:pt x="22" y="55"/>
                  </a:cubicBezTo>
                  <a:cubicBezTo>
                    <a:pt x="22" y="56"/>
                    <a:pt x="20" y="56"/>
                    <a:pt x="20" y="56"/>
                  </a:cubicBezTo>
                  <a:cubicBezTo>
                    <a:pt x="18" y="56"/>
                    <a:pt x="16" y="56"/>
                    <a:pt x="14" y="55"/>
                  </a:cubicBezTo>
                  <a:cubicBezTo>
                    <a:pt x="14" y="55"/>
                    <a:pt x="14" y="55"/>
                    <a:pt x="13" y="55"/>
                  </a:cubicBezTo>
                  <a:cubicBezTo>
                    <a:pt x="13" y="56"/>
                    <a:pt x="13" y="57"/>
                    <a:pt x="13" y="57"/>
                  </a:cubicBezTo>
                  <a:cubicBezTo>
                    <a:pt x="13" y="60"/>
                    <a:pt x="13" y="63"/>
                    <a:pt x="12" y="65"/>
                  </a:cubicBezTo>
                  <a:cubicBezTo>
                    <a:pt x="11" y="66"/>
                    <a:pt x="11" y="69"/>
                    <a:pt x="11" y="70"/>
                  </a:cubicBezTo>
                  <a:cubicBezTo>
                    <a:pt x="11" y="71"/>
                    <a:pt x="11" y="71"/>
                    <a:pt x="11" y="72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2"/>
                    <a:pt x="10" y="73"/>
                    <a:pt x="10" y="73"/>
                  </a:cubicBezTo>
                  <a:cubicBezTo>
                    <a:pt x="10" y="73"/>
                    <a:pt x="10" y="73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0" y="75"/>
                    <a:pt x="10" y="75"/>
                    <a:pt x="10" y="76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10" y="76"/>
                    <a:pt x="10" y="76"/>
                    <a:pt x="9" y="77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9" y="78"/>
                    <a:pt x="9" y="7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8" y="78"/>
                    <a:pt x="7" y="78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7" y="78"/>
                    <a:pt x="7" y="78"/>
                    <a:pt x="7" y="79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6" y="80"/>
                    <a:pt x="4" y="83"/>
                    <a:pt x="4" y="85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6"/>
                    <a:pt x="3" y="86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2" y="92"/>
                    <a:pt x="6" y="96"/>
                    <a:pt x="9" y="97"/>
                  </a:cubicBezTo>
                  <a:cubicBezTo>
                    <a:pt x="15" y="99"/>
                    <a:pt x="19" y="108"/>
                    <a:pt x="23" y="121"/>
                  </a:cubicBezTo>
                  <a:cubicBezTo>
                    <a:pt x="25" y="129"/>
                    <a:pt x="24" y="137"/>
                    <a:pt x="21" y="141"/>
                  </a:cubicBezTo>
                  <a:cubicBezTo>
                    <a:pt x="21" y="142"/>
                    <a:pt x="21" y="142"/>
                    <a:pt x="21" y="142"/>
                  </a:cubicBezTo>
                  <a:cubicBezTo>
                    <a:pt x="21" y="143"/>
                    <a:pt x="22" y="143"/>
                    <a:pt x="23" y="143"/>
                  </a:cubicBezTo>
                  <a:cubicBezTo>
                    <a:pt x="24" y="144"/>
                    <a:pt x="24" y="144"/>
                    <a:pt x="25" y="144"/>
                  </a:cubicBezTo>
                  <a:cubicBezTo>
                    <a:pt x="29" y="146"/>
                    <a:pt x="32" y="146"/>
                    <a:pt x="34" y="144"/>
                  </a:cubicBezTo>
                  <a:cubicBezTo>
                    <a:pt x="35" y="142"/>
                    <a:pt x="36" y="141"/>
                    <a:pt x="38" y="139"/>
                  </a:cubicBezTo>
                  <a:cubicBezTo>
                    <a:pt x="40" y="137"/>
                    <a:pt x="42" y="135"/>
                    <a:pt x="43" y="133"/>
                  </a:cubicBezTo>
                  <a:cubicBezTo>
                    <a:pt x="43" y="131"/>
                    <a:pt x="45" y="130"/>
                    <a:pt x="46" y="130"/>
                  </a:cubicBezTo>
                  <a:cubicBezTo>
                    <a:pt x="47" y="130"/>
                    <a:pt x="49" y="132"/>
                    <a:pt x="50" y="134"/>
                  </a:cubicBezTo>
                  <a:cubicBezTo>
                    <a:pt x="51" y="135"/>
                    <a:pt x="51" y="136"/>
                    <a:pt x="52" y="137"/>
                  </a:cubicBezTo>
                  <a:cubicBezTo>
                    <a:pt x="55" y="139"/>
                    <a:pt x="57" y="144"/>
                    <a:pt x="57" y="150"/>
                  </a:cubicBezTo>
                  <a:cubicBezTo>
                    <a:pt x="57" y="153"/>
                    <a:pt x="57" y="153"/>
                    <a:pt x="57" y="153"/>
                  </a:cubicBezTo>
                  <a:cubicBezTo>
                    <a:pt x="58" y="158"/>
                    <a:pt x="59" y="170"/>
                    <a:pt x="62" y="173"/>
                  </a:cubicBezTo>
                  <a:cubicBezTo>
                    <a:pt x="68" y="179"/>
                    <a:pt x="69" y="190"/>
                    <a:pt x="67" y="193"/>
                  </a:cubicBezTo>
                  <a:cubicBezTo>
                    <a:pt x="67" y="195"/>
                    <a:pt x="67" y="197"/>
                    <a:pt x="68" y="199"/>
                  </a:cubicBezTo>
                  <a:cubicBezTo>
                    <a:pt x="68" y="200"/>
                    <a:pt x="69" y="202"/>
                    <a:pt x="69" y="204"/>
                  </a:cubicBezTo>
                  <a:cubicBezTo>
                    <a:pt x="70" y="202"/>
                    <a:pt x="70" y="200"/>
                    <a:pt x="71" y="198"/>
                  </a:cubicBezTo>
                  <a:cubicBezTo>
                    <a:pt x="71" y="198"/>
                    <a:pt x="71" y="198"/>
                    <a:pt x="71" y="197"/>
                  </a:cubicBezTo>
                  <a:cubicBezTo>
                    <a:pt x="72" y="197"/>
                    <a:pt x="72" y="196"/>
                    <a:pt x="72" y="195"/>
                  </a:cubicBezTo>
                  <a:cubicBezTo>
                    <a:pt x="72" y="194"/>
                    <a:pt x="73" y="194"/>
                    <a:pt x="73" y="194"/>
                  </a:cubicBezTo>
                  <a:cubicBezTo>
                    <a:pt x="73" y="193"/>
                    <a:pt x="73" y="192"/>
                    <a:pt x="74" y="190"/>
                  </a:cubicBezTo>
                  <a:cubicBezTo>
                    <a:pt x="74" y="189"/>
                    <a:pt x="73" y="188"/>
                    <a:pt x="72" y="187"/>
                  </a:cubicBezTo>
                  <a:cubicBezTo>
                    <a:pt x="71" y="186"/>
                    <a:pt x="70" y="184"/>
                    <a:pt x="70" y="182"/>
                  </a:cubicBezTo>
                  <a:cubicBezTo>
                    <a:pt x="70" y="179"/>
                    <a:pt x="70" y="173"/>
                    <a:pt x="66" y="170"/>
                  </a:cubicBezTo>
                  <a:cubicBezTo>
                    <a:pt x="63" y="167"/>
                    <a:pt x="61" y="162"/>
                    <a:pt x="61" y="159"/>
                  </a:cubicBezTo>
                  <a:cubicBezTo>
                    <a:pt x="61" y="157"/>
                    <a:pt x="61" y="156"/>
                    <a:pt x="62" y="155"/>
                  </a:cubicBezTo>
                  <a:cubicBezTo>
                    <a:pt x="63" y="154"/>
                    <a:pt x="63" y="152"/>
                    <a:pt x="63" y="150"/>
                  </a:cubicBezTo>
                  <a:cubicBezTo>
                    <a:pt x="63" y="149"/>
                    <a:pt x="63" y="148"/>
                    <a:pt x="64" y="147"/>
                  </a:cubicBezTo>
                  <a:cubicBezTo>
                    <a:pt x="64" y="146"/>
                    <a:pt x="64" y="146"/>
                    <a:pt x="64" y="146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5" y="146"/>
                    <a:pt x="65" y="146"/>
                    <a:pt x="65" y="145"/>
                  </a:cubicBezTo>
                  <a:cubicBezTo>
                    <a:pt x="65" y="145"/>
                    <a:pt x="65" y="145"/>
                    <a:pt x="65" y="145"/>
                  </a:cubicBezTo>
                  <a:cubicBezTo>
                    <a:pt x="63" y="143"/>
                    <a:pt x="63" y="141"/>
                    <a:pt x="63" y="139"/>
                  </a:cubicBezTo>
                  <a:cubicBezTo>
                    <a:pt x="63" y="138"/>
                    <a:pt x="63" y="137"/>
                    <a:pt x="63" y="137"/>
                  </a:cubicBezTo>
                  <a:cubicBezTo>
                    <a:pt x="60" y="136"/>
                    <a:pt x="53" y="128"/>
                    <a:pt x="53" y="125"/>
                  </a:cubicBezTo>
                  <a:cubicBezTo>
                    <a:pt x="53" y="123"/>
                    <a:pt x="54" y="115"/>
                    <a:pt x="55" y="108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6" y="103"/>
                    <a:pt x="61" y="102"/>
                    <a:pt x="64" y="102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9" y="102"/>
                    <a:pt x="70" y="101"/>
                    <a:pt x="70" y="100"/>
                  </a:cubicBezTo>
                  <a:cubicBezTo>
                    <a:pt x="72" y="98"/>
                    <a:pt x="75" y="97"/>
                    <a:pt x="77" y="96"/>
                  </a:cubicBezTo>
                  <a:cubicBezTo>
                    <a:pt x="79" y="95"/>
                    <a:pt x="80" y="95"/>
                    <a:pt x="81" y="94"/>
                  </a:cubicBezTo>
                  <a:cubicBezTo>
                    <a:pt x="81" y="94"/>
                    <a:pt x="81" y="94"/>
                    <a:pt x="81" y="94"/>
                  </a:cubicBezTo>
                  <a:lnTo>
                    <a:pt x="81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Freeform 1125">
              <a:extLst>
                <a:ext uri="{FF2B5EF4-FFF2-40B4-BE49-F238E27FC236}">
                  <a16:creationId xmlns:a16="http://schemas.microsoft.com/office/drawing/2014/main" id="{EC2AC8E0-C5E6-6604-2100-672D4309B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0398" y="4473298"/>
              <a:ext cx="140178" cy="325024"/>
            </a:xfrm>
            <a:custGeom>
              <a:avLst/>
              <a:gdLst>
                <a:gd name="T0" fmla="*/ 1 w 77"/>
                <a:gd name="T1" fmla="*/ 11 h 167"/>
                <a:gd name="T2" fmla="*/ 2 w 77"/>
                <a:gd name="T3" fmla="*/ 12 h 167"/>
                <a:gd name="T4" fmla="*/ 3 w 77"/>
                <a:gd name="T5" fmla="*/ 14 h 167"/>
                <a:gd name="T6" fmla="*/ 8 w 77"/>
                <a:gd name="T7" fmla="*/ 23 h 167"/>
                <a:gd name="T8" fmla="*/ 9 w 77"/>
                <a:gd name="T9" fmla="*/ 24 h 167"/>
                <a:gd name="T10" fmla="*/ 9 w 77"/>
                <a:gd name="T11" fmla="*/ 24 h 167"/>
                <a:gd name="T12" fmla="*/ 10 w 77"/>
                <a:gd name="T13" fmla="*/ 25 h 167"/>
                <a:gd name="T14" fmla="*/ 14 w 77"/>
                <a:gd name="T15" fmla="*/ 26 h 167"/>
                <a:gd name="T16" fmla="*/ 20 w 77"/>
                <a:gd name="T17" fmla="*/ 25 h 167"/>
                <a:gd name="T18" fmla="*/ 27 w 77"/>
                <a:gd name="T19" fmla="*/ 34 h 167"/>
                <a:gd name="T20" fmla="*/ 23 w 77"/>
                <a:gd name="T21" fmla="*/ 43 h 167"/>
                <a:gd name="T22" fmla="*/ 26 w 77"/>
                <a:gd name="T23" fmla="*/ 48 h 167"/>
                <a:gd name="T24" fmla="*/ 35 w 77"/>
                <a:gd name="T25" fmla="*/ 59 h 167"/>
                <a:gd name="T26" fmla="*/ 42 w 77"/>
                <a:gd name="T27" fmla="*/ 68 h 167"/>
                <a:gd name="T28" fmla="*/ 53 w 77"/>
                <a:gd name="T29" fmla="*/ 81 h 167"/>
                <a:gd name="T30" fmla="*/ 59 w 77"/>
                <a:gd name="T31" fmla="*/ 97 h 167"/>
                <a:gd name="T32" fmla="*/ 59 w 77"/>
                <a:gd name="T33" fmla="*/ 104 h 167"/>
                <a:gd name="T34" fmla="*/ 59 w 77"/>
                <a:gd name="T35" fmla="*/ 107 h 167"/>
                <a:gd name="T36" fmla="*/ 60 w 77"/>
                <a:gd name="T37" fmla="*/ 110 h 167"/>
                <a:gd name="T38" fmla="*/ 62 w 77"/>
                <a:gd name="T39" fmla="*/ 114 h 167"/>
                <a:gd name="T40" fmla="*/ 54 w 77"/>
                <a:gd name="T41" fmla="*/ 129 h 167"/>
                <a:gd name="T42" fmla="*/ 46 w 77"/>
                <a:gd name="T43" fmla="*/ 137 h 167"/>
                <a:gd name="T44" fmla="*/ 42 w 77"/>
                <a:gd name="T45" fmla="*/ 136 h 167"/>
                <a:gd name="T46" fmla="*/ 43 w 77"/>
                <a:gd name="T47" fmla="*/ 139 h 167"/>
                <a:gd name="T48" fmla="*/ 41 w 77"/>
                <a:gd name="T49" fmla="*/ 147 h 167"/>
                <a:gd name="T50" fmla="*/ 32 w 77"/>
                <a:gd name="T51" fmla="*/ 146 h 167"/>
                <a:gd name="T52" fmla="*/ 31 w 77"/>
                <a:gd name="T53" fmla="*/ 147 h 167"/>
                <a:gd name="T54" fmla="*/ 30 w 77"/>
                <a:gd name="T55" fmla="*/ 148 h 167"/>
                <a:gd name="T56" fmla="*/ 29 w 77"/>
                <a:gd name="T57" fmla="*/ 149 h 167"/>
                <a:gd name="T58" fmla="*/ 26 w 77"/>
                <a:gd name="T59" fmla="*/ 150 h 167"/>
                <a:gd name="T60" fmla="*/ 29 w 77"/>
                <a:gd name="T61" fmla="*/ 152 h 167"/>
                <a:gd name="T62" fmla="*/ 29 w 77"/>
                <a:gd name="T63" fmla="*/ 158 h 167"/>
                <a:gd name="T64" fmla="*/ 29 w 77"/>
                <a:gd name="T65" fmla="*/ 167 h 167"/>
                <a:gd name="T66" fmla="*/ 40 w 77"/>
                <a:gd name="T67" fmla="*/ 158 h 167"/>
                <a:gd name="T68" fmla="*/ 40 w 77"/>
                <a:gd name="T69" fmla="*/ 158 h 167"/>
                <a:gd name="T70" fmla="*/ 44 w 77"/>
                <a:gd name="T71" fmla="*/ 152 h 167"/>
                <a:gd name="T72" fmla="*/ 49 w 77"/>
                <a:gd name="T73" fmla="*/ 146 h 167"/>
                <a:gd name="T74" fmla="*/ 53 w 77"/>
                <a:gd name="T75" fmla="*/ 147 h 167"/>
                <a:gd name="T76" fmla="*/ 67 w 77"/>
                <a:gd name="T77" fmla="*/ 140 h 167"/>
                <a:gd name="T78" fmla="*/ 75 w 77"/>
                <a:gd name="T79" fmla="*/ 126 h 167"/>
                <a:gd name="T80" fmla="*/ 73 w 77"/>
                <a:gd name="T81" fmla="*/ 100 h 167"/>
                <a:gd name="T82" fmla="*/ 64 w 77"/>
                <a:gd name="T83" fmla="*/ 84 h 167"/>
                <a:gd name="T84" fmla="*/ 45 w 77"/>
                <a:gd name="T85" fmla="*/ 69 h 167"/>
                <a:gd name="T86" fmla="*/ 40 w 77"/>
                <a:gd name="T87" fmla="*/ 60 h 167"/>
                <a:gd name="T88" fmla="*/ 42 w 77"/>
                <a:gd name="T89" fmla="*/ 36 h 167"/>
                <a:gd name="T90" fmla="*/ 46 w 77"/>
                <a:gd name="T91" fmla="*/ 26 h 167"/>
                <a:gd name="T92" fmla="*/ 57 w 77"/>
                <a:gd name="T93" fmla="*/ 20 h 167"/>
                <a:gd name="T94" fmla="*/ 56 w 77"/>
                <a:gd name="T95" fmla="*/ 20 h 167"/>
                <a:gd name="T96" fmla="*/ 54 w 77"/>
                <a:gd name="T97" fmla="*/ 19 h 167"/>
                <a:gd name="T98" fmla="*/ 52 w 77"/>
                <a:gd name="T99" fmla="*/ 17 h 167"/>
                <a:gd name="T100" fmla="*/ 50 w 77"/>
                <a:gd name="T101" fmla="*/ 16 h 167"/>
                <a:gd name="T102" fmla="*/ 48 w 77"/>
                <a:gd name="T103" fmla="*/ 14 h 167"/>
                <a:gd name="T104" fmla="*/ 46 w 77"/>
                <a:gd name="T105" fmla="*/ 13 h 167"/>
                <a:gd name="T106" fmla="*/ 45 w 77"/>
                <a:gd name="T107" fmla="*/ 11 h 167"/>
                <a:gd name="T108" fmla="*/ 45 w 77"/>
                <a:gd name="T109" fmla="*/ 7 h 167"/>
                <a:gd name="T110" fmla="*/ 46 w 77"/>
                <a:gd name="T111" fmla="*/ 6 h 167"/>
                <a:gd name="T112" fmla="*/ 33 w 77"/>
                <a:gd name="T113" fmla="*/ 0 h 167"/>
                <a:gd name="T114" fmla="*/ 27 w 77"/>
                <a:gd name="T115" fmla="*/ 5 h 167"/>
                <a:gd name="T116" fmla="*/ 22 w 77"/>
                <a:gd name="T117" fmla="*/ 7 h 167"/>
                <a:gd name="T118" fmla="*/ 11 w 77"/>
                <a:gd name="T119" fmla="*/ 7 h 167"/>
                <a:gd name="T120" fmla="*/ 6 w 77"/>
                <a:gd name="T121" fmla="*/ 8 h 167"/>
                <a:gd name="T122" fmla="*/ 1 w 77"/>
                <a:gd name="T123" fmla="*/ 7 h 167"/>
                <a:gd name="T124" fmla="*/ 0 w 77"/>
                <a:gd name="T125" fmla="*/ 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7" h="167">
                  <a:moveTo>
                    <a:pt x="0" y="10"/>
                  </a:moveTo>
                  <a:cubicBezTo>
                    <a:pt x="1" y="10"/>
                    <a:pt x="1" y="10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5"/>
                    <a:pt x="4" y="16"/>
                    <a:pt x="5" y="17"/>
                  </a:cubicBezTo>
                  <a:cubicBezTo>
                    <a:pt x="6" y="18"/>
                    <a:pt x="8" y="20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1" y="26"/>
                    <a:pt x="13" y="26"/>
                    <a:pt x="14" y="26"/>
                  </a:cubicBezTo>
                  <a:cubicBezTo>
                    <a:pt x="14" y="26"/>
                    <a:pt x="15" y="26"/>
                    <a:pt x="15" y="26"/>
                  </a:cubicBezTo>
                  <a:cubicBezTo>
                    <a:pt x="16" y="25"/>
                    <a:pt x="18" y="25"/>
                    <a:pt x="20" y="25"/>
                  </a:cubicBezTo>
                  <a:cubicBezTo>
                    <a:pt x="23" y="25"/>
                    <a:pt x="25" y="27"/>
                    <a:pt x="25" y="30"/>
                  </a:cubicBezTo>
                  <a:cubicBezTo>
                    <a:pt x="26" y="32"/>
                    <a:pt x="26" y="33"/>
                    <a:pt x="27" y="34"/>
                  </a:cubicBezTo>
                  <a:cubicBezTo>
                    <a:pt x="28" y="35"/>
                    <a:pt x="29" y="36"/>
                    <a:pt x="29" y="39"/>
                  </a:cubicBezTo>
                  <a:cubicBezTo>
                    <a:pt x="29" y="42"/>
                    <a:pt x="26" y="43"/>
                    <a:pt x="23" y="43"/>
                  </a:cubicBezTo>
                  <a:cubicBezTo>
                    <a:pt x="22" y="43"/>
                    <a:pt x="21" y="44"/>
                    <a:pt x="20" y="44"/>
                  </a:cubicBezTo>
                  <a:cubicBezTo>
                    <a:pt x="21" y="45"/>
                    <a:pt x="24" y="47"/>
                    <a:pt x="26" y="48"/>
                  </a:cubicBezTo>
                  <a:cubicBezTo>
                    <a:pt x="30" y="50"/>
                    <a:pt x="33" y="52"/>
                    <a:pt x="33" y="54"/>
                  </a:cubicBezTo>
                  <a:cubicBezTo>
                    <a:pt x="33" y="55"/>
                    <a:pt x="34" y="57"/>
                    <a:pt x="35" y="59"/>
                  </a:cubicBezTo>
                  <a:cubicBezTo>
                    <a:pt x="36" y="60"/>
                    <a:pt x="37" y="62"/>
                    <a:pt x="38" y="64"/>
                  </a:cubicBezTo>
                  <a:cubicBezTo>
                    <a:pt x="39" y="65"/>
                    <a:pt x="40" y="67"/>
                    <a:pt x="42" y="68"/>
                  </a:cubicBezTo>
                  <a:cubicBezTo>
                    <a:pt x="44" y="71"/>
                    <a:pt x="47" y="73"/>
                    <a:pt x="47" y="76"/>
                  </a:cubicBezTo>
                  <a:cubicBezTo>
                    <a:pt x="48" y="78"/>
                    <a:pt x="51" y="80"/>
                    <a:pt x="53" y="81"/>
                  </a:cubicBezTo>
                  <a:cubicBezTo>
                    <a:pt x="54" y="82"/>
                    <a:pt x="55" y="83"/>
                    <a:pt x="56" y="84"/>
                  </a:cubicBezTo>
                  <a:cubicBezTo>
                    <a:pt x="59" y="87"/>
                    <a:pt x="60" y="93"/>
                    <a:pt x="59" y="97"/>
                  </a:cubicBezTo>
                  <a:cubicBezTo>
                    <a:pt x="59" y="98"/>
                    <a:pt x="59" y="99"/>
                    <a:pt x="59" y="101"/>
                  </a:cubicBezTo>
                  <a:cubicBezTo>
                    <a:pt x="59" y="102"/>
                    <a:pt x="59" y="103"/>
                    <a:pt x="59" y="104"/>
                  </a:cubicBezTo>
                  <a:cubicBezTo>
                    <a:pt x="59" y="104"/>
                    <a:pt x="59" y="104"/>
                    <a:pt x="59" y="104"/>
                  </a:cubicBezTo>
                  <a:cubicBezTo>
                    <a:pt x="59" y="105"/>
                    <a:pt x="59" y="106"/>
                    <a:pt x="59" y="107"/>
                  </a:cubicBezTo>
                  <a:cubicBezTo>
                    <a:pt x="59" y="107"/>
                    <a:pt x="59" y="107"/>
                    <a:pt x="59" y="107"/>
                  </a:cubicBezTo>
                  <a:cubicBezTo>
                    <a:pt x="60" y="108"/>
                    <a:pt x="60" y="109"/>
                    <a:pt x="60" y="110"/>
                  </a:cubicBezTo>
                  <a:cubicBezTo>
                    <a:pt x="60" y="110"/>
                    <a:pt x="61" y="111"/>
                    <a:pt x="61" y="111"/>
                  </a:cubicBezTo>
                  <a:cubicBezTo>
                    <a:pt x="61" y="112"/>
                    <a:pt x="62" y="113"/>
                    <a:pt x="62" y="114"/>
                  </a:cubicBezTo>
                  <a:cubicBezTo>
                    <a:pt x="66" y="120"/>
                    <a:pt x="61" y="124"/>
                    <a:pt x="57" y="127"/>
                  </a:cubicBezTo>
                  <a:cubicBezTo>
                    <a:pt x="56" y="127"/>
                    <a:pt x="55" y="128"/>
                    <a:pt x="54" y="129"/>
                  </a:cubicBezTo>
                  <a:cubicBezTo>
                    <a:pt x="54" y="130"/>
                    <a:pt x="53" y="131"/>
                    <a:pt x="53" y="132"/>
                  </a:cubicBezTo>
                  <a:cubicBezTo>
                    <a:pt x="52" y="134"/>
                    <a:pt x="51" y="137"/>
                    <a:pt x="46" y="137"/>
                  </a:cubicBezTo>
                  <a:cubicBezTo>
                    <a:pt x="45" y="137"/>
                    <a:pt x="44" y="137"/>
                    <a:pt x="42" y="136"/>
                  </a:cubicBezTo>
                  <a:cubicBezTo>
                    <a:pt x="42" y="136"/>
                    <a:pt x="42" y="136"/>
                    <a:pt x="42" y="136"/>
                  </a:cubicBezTo>
                  <a:cubicBezTo>
                    <a:pt x="42" y="137"/>
                    <a:pt x="42" y="138"/>
                    <a:pt x="43" y="138"/>
                  </a:cubicBezTo>
                  <a:cubicBezTo>
                    <a:pt x="43" y="138"/>
                    <a:pt x="43" y="139"/>
                    <a:pt x="43" y="139"/>
                  </a:cubicBezTo>
                  <a:cubicBezTo>
                    <a:pt x="44" y="141"/>
                    <a:pt x="45" y="143"/>
                    <a:pt x="44" y="145"/>
                  </a:cubicBezTo>
                  <a:cubicBezTo>
                    <a:pt x="44" y="146"/>
                    <a:pt x="43" y="147"/>
                    <a:pt x="41" y="147"/>
                  </a:cubicBezTo>
                  <a:cubicBezTo>
                    <a:pt x="39" y="147"/>
                    <a:pt x="37" y="147"/>
                    <a:pt x="35" y="146"/>
                  </a:cubicBezTo>
                  <a:cubicBezTo>
                    <a:pt x="34" y="146"/>
                    <a:pt x="33" y="146"/>
                    <a:pt x="32" y="146"/>
                  </a:cubicBezTo>
                  <a:cubicBezTo>
                    <a:pt x="32" y="146"/>
                    <a:pt x="31" y="146"/>
                    <a:pt x="31" y="146"/>
                  </a:cubicBezTo>
                  <a:cubicBezTo>
                    <a:pt x="31" y="146"/>
                    <a:pt x="31" y="147"/>
                    <a:pt x="31" y="147"/>
                  </a:cubicBezTo>
                  <a:cubicBezTo>
                    <a:pt x="31" y="147"/>
                    <a:pt x="31" y="147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29" y="148"/>
                    <a:pt x="29" y="149"/>
                  </a:cubicBezTo>
                  <a:cubicBezTo>
                    <a:pt x="29" y="149"/>
                    <a:pt x="29" y="149"/>
                    <a:pt x="29" y="149"/>
                  </a:cubicBezTo>
                  <a:cubicBezTo>
                    <a:pt x="28" y="149"/>
                    <a:pt x="27" y="150"/>
                    <a:pt x="27" y="150"/>
                  </a:cubicBezTo>
                  <a:cubicBezTo>
                    <a:pt x="27" y="150"/>
                    <a:pt x="26" y="150"/>
                    <a:pt x="26" y="150"/>
                  </a:cubicBezTo>
                  <a:cubicBezTo>
                    <a:pt x="27" y="151"/>
                    <a:pt x="27" y="151"/>
                    <a:pt x="28" y="151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3"/>
                    <a:pt x="30" y="153"/>
                    <a:pt x="31" y="154"/>
                  </a:cubicBezTo>
                  <a:cubicBezTo>
                    <a:pt x="31" y="156"/>
                    <a:pt x="30" y="157"/>
                    <a:pt x="29" y="158"/>
                  </a:cubicBezTo>
                  <a:cubicBezTo>
                    <a:pt x="28" y="160"/>
                    <a:pt x="27" y="161"/>
                    <a:pt x="27" y="163"/>
                  </a:cubicBezTo>
                  <a:cubicBezTo>
                    <a:pt x="27" y="166"/>
                    <a:pt x="28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30" y="164"/>
                    <a:pt x="37" y="159"/>
                    <a:pt x="40" y="158"/>
                  </a:cubicBezTo>
                  <a:cubicBezTo>
                    <a:pt x="40" y="158"/>
                    <a:pt x="40" y="158"/>
                    <a:pt x="40" y="158"/>
                  </a:cubicBezTo>
                  <a:cubicBezTo>
                    <a:pt x="40" y="158"/>
                    <a:pt x="40" y="158"/>
                    <a:pt x="40" y="158"/>
                  </a:cubicBezTo>
                  <a:cubicBezTo>
                    <a:pt x="40" y="154"/>
                    <a:pt x="42" y="154"/>
                    <a:pt x="43" y="154"/>
                  </a:cubicBezTo>
                  <a:cubicBezTo>
                    <a:pt x="43" y="154"/>
                    <a:pt x="43" y="153"/>
                    <a:pt x="44" y="152"/>
                  </a:cubicBezTo>
                  <a:cubicBezTo>
                    <a:pt x="44" y="151"/>
                    <a:pt x="44" y="150"/>
                    <a:pt x="44" y="149"/>
                  </a:cubicBezTo>
                  <a:cubicBezTo>
                    <a:pt x="46" y="147"/>
                    <a:pt x="48" y="146"/>
                    <a:pt x="49" y="146"/>
                  </a:cubicBezTo>
                  <a:cubicBezTo>
                    <a:pt x="50" y="146"/>
                    <a:pt x="50" y="146"/>
                    <a:pt x="51" y="146"/>
                  </a:cubicBezTo>
                  <a:cubicBezTo>
                    <a:pt x="52" y="146"/>
                    <a:pt x="52" y="147"/>
                    <a:pt x="53" y="147"/>
                  </a:cubicBezTo>
                  <a:cubicBezTo>
                    <a:pt x="53" y="147"/>
                    <a:pt x="53" y="147"/>
                    <a:pt x="53" y="147"/>
                  </a:cubicBezTo>
                  <a:cubicBezTo>
                    <a:pt x="57" y="147"/>
                    <a:pt x="62" y="143"/>
                    <a:pt x="67" y="140"/>
                  </a:cubicBezTo>
                  <a:cubicBezTo>
                    <a:pt x="67" y="140"/>
                    <a:pt x="67" y="140"/>
                    <a:pt x="67" y="140"/>
                  </a:cubicBezTo>
                  <a:cubicBezTo>
                    <a:pt x="73" y="136"/>
                    <a:pt x="73" y="136"/>
                    <a:pt x="75" y="126"/>
                  </a:cubicBezTo>
                  <a:cubicBezTo>
                    <a:pt x="77" y="119"/>
                    <a:pt x="75" y="110"/>
                    <a:pt x="74" y="105"/>
                  </a:cubicBezTo>
                  <a:cubicBezTo>
                    <a:pt x="73" y="103"/>
                    <a:pt x="73" y="101"/>
                    <a:pt x="73" y="100"/>
                  </a:cubicBezTo>
                  <a:cubicBezTo>
                    <a:pt x="73" y="98"/>
                    <a:pt x="66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2" y="84"/>
                    <a:pt x="57" y="81"/>
                    <a:pt x="47" y="70"/>
                  </a:cubicBezTo>
                  <a:cubicBezTo>
                    <a:pt x="46" y="70"/>
                    <a:pt x="45" y="69"/>
                    <a:pt x="45" y="69"/>
                  </a:cubicBezTo>
                  <a:cubicBezTo>
                    <a:pt x="43" y="67"/>
                    <a:pt x="43" y="66"/>
                    <a:pt x="42" y="64"/>
                  </a:cubicBezTo>
                  <a:cubicBezTo>
                    <a:pt x="42" y="63"/>
                    <a:pt x="41" y="61"/>
                    <a:pt x="40" y="60"/>
                  </a:cubicBezTo>
                  <a:cubicBezTo>
                    <a:pt x="36" y="56"/>
                    <a:pt x="35" y="49"/>
                    <a:pt x="36" y="43"/>
                  </a:cubicBezTo>
                  <a:cubicBezTo>
                    <a:pt x="37" y="39"/>
                    <a:pt x="39" y="37"/>
                    <a:pt x="42" y="36"/>
                  </a:cubicBezTo>
                  <a:cubicBezTo>
                    <a:pt x="43" y="35"/>
                    <a:pt x="44" y="34"/>
                    <a:pt x="44" y="33"/>
                  </a:cubicBezTo>
                  <a:cubicBezTo>
                    <a:pt x="44" y="30"/>
                    <a:pt x="45" y="28"/>
                    <a:pt x="46" y="26"/>
                  </a:cubicBezTo>
                  <a:cubicBezTo>
                    <a:pt x="47" y="25"/>
                    <a:pt x="48" y="25"/>
                    <a:pt x="50" y="25"/>
                  </a:cubicBezTo>
                  <a:cubicBezTo>
                    <a:pt x="53" y="24"/>
                    <a:pt x="56" y="22"/>
                    <a:pt x="57" y="20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56" y="20"/>
                    <a:pt x="56" y="19"/>
                    <a:pt x="56" y="19"/>
                  </a:cubicBezTo>
                  <a:cubicBezTo>
                    <a:pt x="55" y="19"/>
                    <a:pt x="55" y="19"/>
                    <a:pt x="54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3" y="18"/>
                    <a:pt x="53" y="18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0" y="16"/>
                    <a:pt x="50" y="16"/>
                  </a:cubicBezTo>
                  <a:cubicBezTo>
                    <a:pt x="50" y="16"/>
                    <a:pt x="50" y="16"/>
                    <a:pt x="49" y="16"/>
                  </a:cubicBezTo>
                  <a:cubicBezTo>
                    <a:pt x="49" y="15"/>
                    <a:pt x="48" y="15"/>
                    <a:pt x="48" y="14"/>
                  </a:cubicBezTo>
                  <a:cubicBezTo>
                    <a:pt x="48" y="14"/>
                    <a:pt x="48" y="14"/>
                    <a:pt x="47" y="14"/>
                  </a:cubicBezTo>
                  <a:cubicBezTo>
                    <a:pt x="47" y="13"/>
                    <a:pt x="47" y="13"/>
                    <a:pt x="46" y="13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5" y="12"/>
                    <a:pt x="45" y="11"/>
                    <a:pt x="45" y="11"/>
                  </a:cubicBezTo>
                  <a:cubicBezTo>
                    <a:pt x="45" y="11"/>
                    <a:pt x="45" y="10"/>
                    <a:pt x="45" y="10"/>
                  </a:cubicBezTo>
                  <a:cubicBezTo>
                    <a:pt x="45" y="9"/>
                    <a:pt x="45" y="8"/>
                    <a:pt x="45" y="7"/>
                  </a:cubicBezTo>
                  <a:cubicBezTo>
                    <a:pt x="46" y="7"/>
                    <a:pt x="46" y="6"/>
                    <a:pt x="46" y="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6" y="6"/>
                    <a:pt x="45" y="5"/>
                    <a:pt x="43" y="5"/>
                  </a:cubicBezTo>
                  <a:cubicBezTo>
                    <a:pt x="37" y="4"/>
                    <a:pt x="35" y="2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28" y="3"/>
                    <a:pt x="27" y="5"/>
                  </a:cubicBezTo>
                  <a:cubicBezTo>
                    <a:pt x="26" y="6"/>
                    <a:pt x="25" y="7"/>
                    <a:pt x="24" y="7"/>
                  </a:cubicBezTo>
                  <a:cubicBezTo>
                    <a:pt x="23" y="7"/>
                    <a:pt x="22" y="7"/>
                    <a:pt x="22" y="7"/>
                  </a:cubicBezTo>
                  <a:cubicBezTo>
                    <a:pt x="21" y="6"/>
                    <a:pt x="20" y="6"/>
                    <a:pt x="19" y="7"/>
                  </a:cubicBezTo>
                  <a:cubicBezTo>
                    <a:pt x="16" y="8"/>
                    <a:pt x="13" y="7"/>
                    <a:pt x="11" y="7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8"/>
                    <a:pt x="8" y="8"/>
                    <a:pt x="6" y="8"/>
                  </a:cubicBezTo>
                  <a:cubicBezTo>
                    <a:pt x="5" y="8"/>
                    <a:pt x="4" y="8"/>
                    <a:pt x="3" y="8"/>
                  </a:cubicBezTo>
                  <a:cubicBezTo>
                    <a:pt x="3" y="7"/>
                    <a:pt x="2" y="7"/>
                    <a:pt x="1" y="7"/>
                  </a:cubicBezTo>
                  <a:cubicBezTo>
                    <a:pt x="1" y="8"/>
                    <a:pt x="0" y="8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" name="Freeform 1126">
              <a:extLst>
                <a:ext uri="{FF2B5EF4-FFF2-40B4-BE49-F238E27FC236}">
                  <a16:creationId xmlns:a16="http://schemas.microsoft.com/office/drawing/2014/main" id="{70C96EAF-A760-1240-DEC5-FC21E06EA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0073" y="4493740"/>
              <a:ext cx="140178" cy="186020"/>
            </a:xfrm>
            <a:custGeom>
              <a:avLst/>
              <a:gdLst>
                <a:gd name="T0" fmla="*/ 16 w 77"/>
                <a:gd name="T1" fmla="*/ 0 h 95"/>
                <a:gd name="T2" fmla="*/ 14 w 77"/>
                <a:gd name="T3" fmla="*/ 0 h 95"/>
                <a:gd name="T4" fmla="*/ 14 w 77"/>
                <a:gd name="T5" fmla="*/ 2 h 95"/>
                <a:gd name="T6" fmla="*/ 11 w 77"/>
                <a:gd name="T7" fmla="*/ 14 h 95"/>
                <a:gd name="T8" fmla="*/ 6 w 77"/>
                <a:gd name="T9" fmla="*/ 10 h 95"/>
                <a:gd name="T10" fmla="*/ 5 w 77"/>
                <a:gd name="T11" fmla="*/ 12 h 95"/>
                <a:gd name="T12" fmla="*/ 4 w 77"/>
                <a:gd name="T13" fmla="*/ 14 h 95"/>
                <a:gd name="T14" fmla="*/ 3 w 77"/>
                <a:gd name="T15" fmla="*/ 15 h 95"/>
                <a:gd name="T16" fmla="*/ 2 w 77"/>
                <a:gd name="T17" fmla="*/ 18 h 95"/>
                <a:gd name="T18" fmla="*/ 2 w 77"/>
                <a:gd name="T19" fmla="*/ 19 h 95"/>
                <a:gd name="T20" fmla="*/ 1 w 77"/>
                <a:gd name="T21" fmla="*/ 20 h 95"/>
                <a:gd name="T22" fmla="*/ 0 w 77"/>
                <a:gd name="T23" fmla="*/ 20 h 95"/>
                <a:gd name="T24" fmla="*/ 0 w 77"/>
                <a:gd name="T25" fmla="*/ 20 h 95"/>
                <a:gd name="T26" fmla="*/ 1 w 77"/>
                <a:gd name="T27" fmla="*/ 25 h 95"/>
                <a:gd name="T28" fmla="*/ 3 w 77"/>
                <a:gd name="T29" fmla="*/ 30 h 95"/>
                <a:gd name="T30" fmla="*/ 6 w 77"/>
                <a:gd name="T31" fmla="*/ 30 h 95"/>
                <a:gd name="T32" fmla="*/ 7 w 77"/>
                <a:gd name="T33" fmla="*/ 30 h 95"/>
                <a:gd name="T34" fmla="*/ 8 w 77"/>
                <a:gd name="T35" fmla="*/ 31 h 95"/>
                <a:gd name="T36" fmla="*/ 9 w 77"/>
                <a:gd name="T37" fmla="*/ 41 h 95"/>
                <a:gd name="T38" fmla="*/ 8 w 77"/>
                <a:gd name="T39" fmla="*/ 47 h 95"/>
                <a:gd name="T40" fmla="*/ 5 w 77"/>
                <a:gd name="T41" fmla="*/ 53 h 95"/>
                <a:gd name="T42" fmla="*/ 5 w 77"/>
                <a:gd name="T43" fmla="*/ 54 h 95"/>
                <a:gd name="T44" fmla="*/ 12 w 77"/>
                <a:gd name="T45" fmla="*/ 49 h 95"/>
                <a:gd name="T46" fmla="*/ 24 w 77"/>
                <a:gd name="T47" fmla="*/ 49 h 95"/>
                <a:gd name="T48" fmla="*/ 34 w 77"/>
                <a:gd name="T49" fmla="*/ 44 h 95"/>
                <a:gd name="T50" fmla="*/ 41 w 77"/>
                <a:gd name="T51" fmla="*/ 46 h 95"/>
                <a:gd name="T52" fmla="*/ 49 w 77"/>
                <a:gd name="T53" fmla="*/ 54 h 95"/>
                <a:gd name="T54" fmla="*/ 49 w 77"/>
                <a:gd name="T55" fmla="*/ 67 h 95"/>
                <a:gd name="T56" fmla="*/ 58 w 77"/>
                <a:gd name="T57" fmla="*/ 85 h 95"/>
                <a:gd name="T58" fmla="*/ 59 w 77"/>
                <a:gd name="T59" fmla="*/ 87 h 95"/>
                <a:gd name="T60" fmla="*/ 59 w 77"/>
                <a:gd name="T61" fmla="*/ 89 h 95"/>
                <a:gd name="T62" fmla="*/ 59 w 77"/>
                <a:gd name="T63" fmla="*/ 91 h 95"/>
                <a:gd name="T64" fmla="*/ 58 w 77"/>
                <a:gd name="T65" fmla="*/ 93 h 95"/>
                <a:gd name="T66" fmla="*/ 58 w 77"/>
                <a:gd name="T67" fmla="*/ 93 h 95"/>
                <a:gd name="T68" fmla="*/ 61 w 77"/>
                <a:gd name="T69" fmla="*/ 94 h 95"/>
                <a:gd name="T70" fmla="*/ 71 w 77"/>
                <a:gd name="T71" fmla="*/ 90 h 95"/>
                <a:gd name="T72" fmla="*/ 74 w 77"/>
                <a:gd name="T73" fmla="*/ 90 h 95"/>
                <a:gd name="T74" fmla="*/ 75 w 77"/>
                <a:gd name="T75" fmla="*/ 90 h 95"/>
                <a:gd name="T76" fmla="*/ 76 w 77"/>
                <a:gd name="T77" fmla="*/ 89 h 95"/>
                <a:gd name="T78" fmla="*/ 77 w 77"/>
                <a:gd name="T79" fmla="*/ 89 h 95"/>
                <a:gd name="T80" fmla="*/ 77 w 77"/>
                <a:gd name="T81" fmla="*/ 87 h 95"/>
                <a:gd name="T82" fmla="*/ 77 w 77"/>
                <a:gd name="T83" fmla="*/ 85 h 95"/>
                <a:gd name="T84" fmla="*/ 77 w 77"/>
                <a:gd name="T85" fmla="*/ 82 h 95"/>
                <a:gd name="T86" fmla="*/ 75 w 77"/>
                <a:gd name="T87" fmla="*/ 76 h 95"/>
                <a:gd name="T88" fmla="*/ 66 w 77"/>
                <a:gd name="T89" fmla="*/ 66 h 95"/>
                <a:gd name="T90" fmla="*/ 56 w 77"/>
                <a:gd name="T91" fmla="*/ 54 h 95"/>
                <a:gd name="T92" fmla="*/ 51 w 77"/>
                <a:gd name="T93" fmla="*/ 43 h 95"/>
                <a:gd name="T94" fmla="*/ 39 w 77"/>
                <a:gd name="T95" fmla="*/ 32 h 95"/>
                <a:gd name="T96" fmla="*/ 47 w 77"/>
                <a:gd name="T97" fmla="*/ 28 h 95"/>
                <a:gd name="T98" fmla="*/ 43 w 77"/>
                <a:gd name="T99" fmla="*/ 19 h 95"/>
                <a:gd name="T100" fmla="*/ 39 w 77"/>
                <a:gd name="T101" fmla="*/ 19 h 95"/>
                <a:gd name="T102" fmla="*/ 37 w 77"/>
                <a:gd name="T103" fmla="*/ 19 h 95"/>
                <a:gd name="T104" fmla="*/ 32 w 77"/>
                <a:gd name="T105" fmla="*/ 19 h 95"/>
                <a:gd name="T106" fmla="*/ 30 w 77"/>
                <a:gd name="T107" fmla="*/ 17 h 95"/>
                <a:gd name="T108" fmla="*/ 30 w 77"/>
                <a:gd name="T109" fmla="*/ 17 h 95"/>
                <a:gd name="T110" fmla="*/ 28 w 77"/>
                <a:gd name="T111" fmla="*/ 16 h 95"/>
                <a:gd name="T112" fmla="*/ 27 w 77"/>
                <a:gd name="T113" fmla="*/ 14 h 95"/>
                <a:gd name="T114" fmla="*/ 26 w 77"/>
                <a:gd name="T115" fmla="*/ 12 h 95"/>
                <a:gd name="T116" fmla="*/ 21 w 77"/>
                <a:gd name="T117" fmla="*/ 3 h 95"/>
                <a:gd name="T118" fmla="*/ 20 w 77"/>
                <a:gd name="T119" fmla="*/ 2 h 95"/>
                <a:gd name="T120" fmla="*/ 19 w 77"/>
                <a:gd name="T121" fmla="*/ 1 h 95"/>
                <a:gd name="T122" fmla="*/ 18 w 77"/>
                <a:gd name="T123" fmla="*/ 0 h 95"/>
                <a:gd name="T124" fmla="*/ 18 w 77"/>
                <a:gd name="T12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7" h="95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4"/>
                    <a:pt x="17" y="9"/>
                    <a:pt x="15" y="12"/>
                  </a:cubicBezTo>
                  <a:cubicBezTo>
                    <a:pt x="15" y="14"/>
                    <a:pt x="13" y="15"/>
                    <a:pt x="11" y="14"/>
                  </a:cubicBezTo>
                  <a:cubicBezTo>
                    <a:pt x="9" y="14"/>
                    <a:pt x="7" y="12"/>
                    <a:pt x="7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1"/>
                  </a:cubicBezTo>
                  <a:cubicBezTo>
                    <a:pt x="5" y="11"/>
                    <a:pt x="5" y="11"/>
                    <a:pt x="5" y="12"/>
                  </a:cubicBezTo>
                  <a:cubicBezTo>
                    <a:pt x="5" y="12"/>
                    <a:pt x="4" y="12"/>
                    <a:pt x="4" y="13"/>
                  </a:cubicBezTo>
                  <a:cubicBezTo>
                    <a:pt x="4" y="13"/>
                    <a:pt x="4" y="13"/>
                    <a:pt x="4" y="14"/>
                  </a:cubicBezTo>
                  <a:cubicBezTo>
                    <a:pt x="3" y="14"/>
                    <a:pt x="3" y="14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7"/>
                    <a:pt x="2" y="17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2" y="18"/>
                    <a:pt x="2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20"/>
                  </a:cubicBezTo>
                  <a:cubicBezTo>
                    <a:pt x="1" y="20"/>
                    <a:pt x="1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2"/>
                    <a:pt x="1" y="23"/>
                    <a:pt x="1" y="25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2" y="30"/>
                    <a:pt x="2" y="30"/>
                    <a:pt x="3" y="30"/>
                  </a:cubicBezTo>
                  <a:cubicBezTo>
                    <a:pt x="3" y="29"/>
                    <a:pt x="4" y="29"/>
                    <a:pt x="5" y="29"/>
                  </a:cubicBezTo>
                  <a:cubicBezTo>
                    <a:pt x="5" y="29"/>
                    <a:pt x="6" y="29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9" y="32"/>
                    <a:pt x="9" y="32"/>
                    <a:pt x="9" y="33"/>
                  </a:cubicBezTo>
                  <a:cubicBezTo>
                    <a:pt x="10" y="36"/>
                    <a:pt x="9" y="39"/>
                    <a:pt x="9" y="41"/>
                  </a:cubicBezTo>
                  <a:cubicBezTo>
                    <a:pt x="9" y="42"/>
                    <a:pt x="8" y="44"/>
                    <a:pt x="8" y="45"/>
                  </a:cubicBezTo>
                  <a:cubicBezTo>
                    <a:pt x="8" y="46"/>
                    <a:pt x="8" y="47"/>
                    <a:pt x="8" y="47"/>
                  </a:cubicBezTo>
                  <a:cubicBezTo>
                    <a:pt x="8" y="49"/>
                    <a:pt x="7" y="50"/>
                    <a:pt x="6" y="51"/>
                  </a:cubicBezTo>
                  <a:cubicBezTo>
                    <a:pt x="5" y="52"/>
                    <a:pt x="5" y="52"/>
                    <a:pt x="5" y="53"/>
                  </a:cubicBezTo>
                  <a:cubicBezTo>
                    <a:pt x="5" y="53"/>
                    <a:pt x="5" y="53"/>
                    <a:pt x="5" y="54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3"/>
                    <a:pt x="9" y="51"/>
                    <a:pt x="10" y="50"/>
                  </a:cubicBezTo>
                  <a:cubicBezTo>
                    <a:pt x="11" y="50"/>
                    <a:pt x="12" y="49"/>
                    <a:pt x="12" y="49"/>
                  </a:cubicBezTo>
                  <a:cubicBezTo>
                    <a:pt x="17" y="45"/>
                    <a:pt x="21" y="46"/>
                    <a:pt x="23" y="49"/>
                  </a:cubicBezTo>
                  <a:cubicBezTo>
                    <a:pt x="23" y="49"/>
                    <a:pt x="23" y="49"/>
                    <a:pt x="24" y="49"/>
                  </a:cubicBezTo>
                  <a:cubicBezTo>
                    <a:pt x="25" y="49"/>
                    <a:pt x="27" y="48"/>
                    <a:pt x="27" y="47"/>
                  </a:cubicBezTo>
                  <a:cubicBezTo>
                    <a:pt x="28" y="45"/>
                    <a:pt x="31" y="44"/>
                    <a:pt x="34" y="44"/>
                  </a:cubicBezTo>
                  <a:cubicBezTo>
                    <a:pt x="35" y="44"/>
                    <a:pt x="36" y="44"/>
                    <a:pt x="36" y="44"/>
                  </a:cubicBezTo>
                  <a:cubicBezTo>
                    <a:pt x="38" y="44"/>
                    <a:pt x="40" y="45"/>
                    <a:pt x="41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4" y="50"/>
                    <a:pt x="46" y="52"/>
                    <a:pt x="49" y="54"/>
                  </a:cubicBezTo>
                  <a:cubicBezTo>
                    <a:pt x="52" y="56"/>
                    <a:pt x="51" y="60"/>
                    <a:pt x="50" y="63"/>
                  </a:cubicBezTo>
                  <a:cubicBezTo>
                    <a:pt x="50" y="64"/>
                    <a:pt x="49" y="66"/>
                    <a:pt x="49" y="67"/>
                  </a:cubicBezTo>
                  <a:cubicBezTo>
                    <a:pt x="53" y="69"/>
                    <a:pt x="59" y="75"/>
                    <a:pt x="58" y="81"/>
                  </a:cubicBezTo>
                  <a:cubicBezTo>
                    <a:pt x="58" y="83"/>
                    <a:pt x="58" y="84"/>
                    <a:pt x="58" y="85"/>
                  </a:cubicBezTo>
                  <a:cubicBezTo>
                    <a:pt x="59" y="86"/>
                    <a:pt x="59" y="86"/>
                    <a:pt x="59" y="87"/>
                  </a:cubicBezTo>
                  <a:cubicBezTo>
                    <a:pt x="59" y="87"/>
                    <a:pt x="59" y="87"/>
                    <a:pt x="59" y="87"/>
                  </a:cubicBezTo>
                  <a:cubicBezTo>
                    <a:pt x="59" y="88"/>
                    <a:pt x="59" y="88"/>
                    <a:pt x="59" y="89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9" y="90"/>
                    <a:pt x="59" y="90"/>
                    <a:pt x="59" y="91"/>
                  </a:cubicBezTo>
                  <a:cubicBezTo>
                    <a:pt x="59" y="91"/>
                    <a:pt x="59" y="91"/>
                    <a:pt x="59" y="91"/>
                  </a:cubicBezTo>
                  <a:cubicBezTo>
                    <a:pt x="58" y="92"/>
                    <a:pt x="58" y="92"/>
                    <a:pt x="58" y="93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9" y="94"/>
                    <a:pt x="60" y="94"/>
                    <a:pt x="61" y="95"/>
                  </a:cubicBezTo>
                  <a:cubicBezTo>
                    <a:pt x="61" y="95"/>
                    <a:pt x="61" y="94"/>
                    <a:pt x="61" y="94"/>
                  </a:cubicBezTo>
                  <a:cubicBezTo>
                    <a:pt x="61" y="91"/>
                    <a:pt x="63" y="89"/>
                    <a:pt x="67" y="89"/>
                  </a:cubicBezTo>
                  <a:cubicBezTo>
                    <a:pt x="68" y="89"/>
                    <a:pt x="70" y="89"/>
                    <a:pt x="71" y="90"/>
                  </a:cubicBezTo>
                  <a:cubicBezTo>
                    <a:pt x="72" y="90"/>
                    <a:pt x="72" y="90"/>
                    <a:pt x="73" y="90"/>
                  </a:cubicBezTo>
                  <a:cubicBezTo>
                    <a:pt x="73" y="90"/>
                    <a:pt x="73" y="90"/>
                    <a:pt x="74" y="90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4" y="90"/>
                    <a:pt x="74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89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9"/>
                    <a:pt x="77" y="89"/>
                    <a:pt x="77" y="89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7" y="88"/>
                    <a:pt x="77" y="88"/>
                    <a:pt x="77" y="87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4"/>
                    <a:pt x="77" y="83"/>
                    <a:pt x="77" y="82"/>
                  </a:cubicBezTo>
                  <a:cubicBezTo>
                    <a:pt x="77" y="80"/>
                    <a:pt x="77" y="78"/>
                    <a:pt x="76" y="77"/>
                  </a:cubicBezTo>
                  <a:cubicBezTo>
                    <a:pt x="76" y="76"/>
                    <a:pt x="76" y="76"/>
                    <a:pt x="75" y="76"/>
                  </a:cubicBezTo>
                  <a:cubicBezTo>
                    <a:pt x="75" y="75"/>
                    <a:pt x="74" y="74"/>
                    <a:pt x="73" y="74"/>
                  </a:cubicBezTo>
                  <a:cubicBezTo>
                    <a:pt x="70" y="72"/>
                    <a:pt x="67" y="70"/>
                    <a:pt x="66" y="66"/>
                  </a:cubicBezTo>
                  <a:cubicBezTo>
                    <a:pt x="65" y="64"/>
                    <a:pt x="63" y="62"/>
                    <a:pt x="61" y="60"/>
                  </a:cubicBezTo>
                  <a:cubicBezTo>
                    <a:pt x="59" y="58"/>
                    <a:pt x="57" y="56"/>
                    <a:pt x="56" y="54"/>
                  </a:cubicBezTo>
                  <a:cubicBezTo>
                    <a:pt x="56" y="53"/>
                    <a:pt x="55" y="51"/>
                    <a:pt x="54" y="50"/>
                  </a:cubicBezTo>
                  <a:cubicBezTo>
                    <a:pt x="52" y="48"/>
                    <a:pt x="51" y="46"/>
                    <a:pt x="51" y="43"/>
                  </a:cubicBezTo>
                  <a:cubicBezTo>
                    <a:pt x="50" y="43"/>
                    <a:pt x="48" y="42"/>
                    <a:pt x="46" y="41"/>
                  </a:cubicBezTo>
                  <a:cubicBezTo>
                    <a:pt x="42" y="38"/>
                    <a:pt x="37" y="36"/>
                    <a:pt x="39" y="32"/>
                  </a:cubicBezTo>
                  <a:cubicBezTo>
                    <a:pt x="40" y="29"/>
                    <a:pt x="43" y="29"/>
                    <a:pt x="45" y="28"/>
                  </a:cubicBezTo>
                  <a:cubicBezTo>
                    <a:pt x="46" y="28"/>
                    <a:pt x="47" y="28"/>
                    <a:pt x="47" y="28"/>
                  </a:cubicBezTo>
                  <a:cubicBezTo>
                    <a:pt x="47" y="27"/>
                    <a:pt x="47" y="26"/>
                    <a:pt x="46" y="25"/>
                  </a:cubicBezTo>
                  <a:cubicBezTo>
                    <a:pt x="45" y="24"/>
                    <a:pt x="44" y="22"/>
                    <a:pt x="43" y="19"/>
                  </a:cubicBezTo>
                  <a:cubicBezTo>
                    <a:pt x="43" y="18"/>
                    <a:pt x="43" y="18"/>
                    <a:pt x="42" y="18"/>
                  </a:cubicBezTo>
                  <a:cubicBezTo>
                    <a:pt x="41" y="18"/>
                    <a:pt x="39" y="18"/>
                    <a:pt x="39" y="19"/>
                  </a:cubicBezTo>
                  <a:cubicBezTo>
                    <a:pt x="38" y="19"/>
                    <a:pt x="38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6" y="19"/>
                    <a:pt x="36" y="19"/>
                  </a:cubicBezTo>
                  <a:cubicBezTo>
                    <a:pt x="35" y="19"/>
                    <a:pt x="34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8"/>
                    <a:pt x="31" y="18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29" y="17"/>
                    <a:pt x="29" y="17"/>
                    <a:pt x="29" y="16"/>
                  </a:cubicBezTo>
                  <a:cubicBezTo>
                    <a:pt x="29" y="16"/>
                    <a:pt x="28" y="16"/>
                    <a:pt x="28" y="16"/>
                  </a:cubicBezTo>
                  <a:cubicBezTo>
                    <a:pt x="28" y="16"/>
                    <a:pt x="28" y="15"/>
                    <a:pt x="27" y="15"/>
                  </a:cubicBezTo>
                  <a:cubicBezTo>
                    <a:pt x="27" y="15"/>
                    <a:pt x="27" y="14"/>
                    <a:pt x="27" y="14"/>
                  </a:cubicBezTo>
                  <a:cubicBezTo>
                    <a:pt x="27" y="14"/>
                    <a:pt x="27" y="14"/>
                    <a:pt x="27" y="13"/>
                  </a:cubicBezTo>
                  <a:cubicBezTo>
                    <a:pt x="26" y="13"/>
                    <a:pt x="26" y="12"/>
                    <a:pt x="26" y="12"/>
                  </a:cubicBezTo>
                  <a:cubicBezTo>
                    <a:pt x="26" y="11"/>
                    <a:pt x="25" y="10"/>
                    <a:pt x="24" y="9"/>
                  </a:cubicBezTo>
                  <a:cubicBezTo>
                    <a:pt x="22" y="7"/>
                    <a:pt x="21" y="6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" name="Freeform 1127">
              <a:extLst>
                <a:ext uri="{FF2B5EF4-FFF2-40B4-BE49-F238E27FC236}">
                  <a16:creationId xmlns:a16="http://schemas.microsoft.com/office/drawing/2014/main" id="{FED242E4-0E0F-0440-5D8C-626F2EE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2466" y="4536668"/>
              <a:ext cx="157460" cy="325024"/>
            </a:xfrm>
            <a:custGeom>
              <a:avLst/>
              <a:gdLst>
                <a:gd name="T0" fmla="*/ 86 w 86"/>
                <a:gd name="T1" fmla="*/ 67 h 166"/>
                <a:gd name="T2" fmla="*/ 86 w 86"/>
                <a:gd name="T3" fmla="*/ 66 h 166"/>
                <a:gd name="T4" fmla="*/ 85 w 86"/>
                <a:gd name="T5" fmla="*/ 59 h 166"/>
                <a:gd name="T6" fmla="*/ 77 w 86"/>
                <a:gd name="T7" fmla="*/ 40 h 166"/>
                <a:gd name="T8" fmla="*/ 70 w 86"/>
                <a:gd name="T9" fmla="*/ 28 h 166"/>
                <a:gd name="T10" fmla="*/ 65 w 86"/>
                <a:gd name="T11" fmla="*/ 26 h 166"/>
                <a:gd name="T12" fmla="*/ 55 w 86"/>
                <a:gd name="T13" fmla="*/ 31 h 166"/>
                <a:gd name="T14" fmla="*/ 49 w 86"/>
                <a:gd name="T15" fmla="*/ 28 h 166"/>
                <a:gd name="T16" fmla="*/ 44 w 86"/>
                <a:gd name="T17" fmla="*/ 31 h 166"/>
                <a:gd name="T18" fmla="*/ 32 w 86"/>
                <a:gd name="T19" fmla="*/ 33 h 166"/>
                <a:gd name="T20" fmla="*/ 34 w 86"/>
                <a:gd name="T21" fmla="*/ 27 h 166"/>
                <a:gd name="T22" fmla="*/ 35 w 86"/>
                <a:gd name="T23" fmla="*/ 23 h 166"/>
                <a:gd name="T24" fmla="*/ 36 w 86"/>
                <a:gd name="T25" fmla="*/ 12 h 166"/>
                <a:gd name="T26" fmla="*/ 34 w 86"/>
                <a:gd name="T27" fmla="*/ 11 h 166"/>
                <a:gd name="T28" fmla="*/ 28 w 86"/>
                <a:gd name="T29" fmla="*/ 3 h 166"/>
                <a:gd name="T30" fmla="*/ 28 w 86"/>
                <a:gd name="T31" fmla="*/ 1 h 166"/>
                <a:gd name="T32" fmla="*/ 27 w 86"/>
                <a:gd name="T33" fmla="*/ 0 h 166"/>
                <a:gd name="T34" fmla="*/ 26 w 86"/>
                <a:gd name="T35" fmla="*/ 1 h 166"/>
                <a:gd name="T36" fmla="*/ 25 w 86"/>
                <a:gd name="T37" fmla="*/ 2 h 166"/>
                <a:gd name="T38" fmla="*/ 24 w 86"/>
                <a:gd name="T39" fmla="*/ 3 h 166"/>
                <a:gd name="T40" fmla="*/ 17 w 86"/>
                <a:gd name="T41" fmla="*/ 6 h 166"/>
                <a:gd name="T42" fmla="*/ 7 w 86"/>
                <a:gd name="T43" fmla="*/ 10 h 166"/>
                <a:gd name="T44" fmla="*/ 2 w 86"/>
                <a:gd name="T45" fmla="*/ 12 h 166"/>
                <a:gd name="T46" fmla="*/ 7 w 86"/>
                <a:gd name="T47" fmla="*/ 38 h 166"/>
                <a:gd name="T48" fmla="*/ 10 w 86"/>
                <a:gd name="T49" fmla="*/ 45 h 166"/>
                <a:gd name="T50" fmla="*/ 10 w 86"/>
                <a:gd name="T51" fmla="*/ 54 h 166"/>
                <a:gd name="T52" fmla="*/ 8 w 86"/>
                <a:gd name="T53" fmla="*/ 62 h 166"/>
                <a:gd name="T54" fmla="*/ 12 w 86"/>
                <a:gd name="T55" fmla="*/ 71 h 166"/>
                <a:gd name="T56" fmla="*/ 18 w 86"/>
                <a:gd name="T57" fmla="*/ 89 h 166"/>
                <a:gd name="T58" fmla="*/ 21 w 86"/>
                <a:gd name="T59" fmla="*/ 95 h 166"/>
                <a:gd name="T60" fmla="*/ 20 w 86"/>
                <a:gd name="T61" fmla="*/ 98 h 166"/>
                <a:gd name="T62" fmla="*/ 19 w 86"/>
                <a:gd name="T63" fmla="*/ 101 h 166"/>
                <a:gd name="T64" fmla="*/ 18 w 86"/>
                <a:gd name="T65" fmla="*/ 104 h 166"/>
                <a:gd name="T66" fmla="*/ 17 w 86"/>
                <a:gd name="T67" fmla="*/ 107 h 166"/>
                <a:gd name="T68" fmla="*/ 14 w 86"/>
                <a:gd name="T69" fmla="*/ 112 h 166"/>
                <a:gd name="T70" fmla="*/ 12 w 86"/>
                <a:gd name="T71" fmla="*/ 114 h 166"/>
                <a:gd name="T72" fmla="*/ 11 w 86"/>
                <a:gd name="T73" fmla="*/ 115 h 166"/>
                <a:gd name="T74" fmla="*/ 8 w 86"/>
                <a:gd name="T75" fmla="*/ 130 h 166"/>
                <a:gd name="T76" fmla="*/ 23 w 86"/>
                <a:gd name="T77" fmla="*/ 153 h 166"/>
                <a:gd name="T78" fmla="*/ 32 w 86"/>
                <a:gd name="T79" fmla="*/ 158 h 166"/>
                <a:gd name="T80" fmla="*/ 36 w 86"/>
                <a:gd name="T81" fmla="*/ 160 h 166"/>
                <a:gd name="T82" fmla="*/ 41 w 86"/>
                <a:gd name="T83" fmla="*/ 166 h 166"/>
                <a:gd name="T84" fmla="*/ 45 w 86"/>
                <a:gd name="T85" fmla="*/ 165 h 166"/>
                <a:gd name="T86" fmla="*/ 45 w 86"/>
                <a:gd name="T87" fmla="*/ 164 h 166"/>
                <a:gd name="T88" fmla="*/ 46 w 86"/>
                <a:gd name="T89" fmla="*/ 163 h 166"/>
                <a:gd name="T90" fmla="*/ 30 w 86"/>
                <a:gd name="T91" fmla="*/ 154 h 166"/>
                <a:gd name="T92" fmla="*/ 25 w 86"/>
                <a:gd name="T93" fmla="*/ 138 h 166"/>
                <a:gd name="T94" fmla="*/ 19 w 86"/>
                <a:gd name="T95" fmla="*/ 130 h 166"/>
                <a:gd name="T96" fmla="*/ 15 w 86"/>
                <a:gd name="T97" fmla="*/ 114 h 166"/>
                <a:gd name="T98" fmla="*/ 19 w 86"/>
                <a:gd name="T99" fmla="*/ 100 h 166"/>
                <a:gd name="T100" fmla="*/ 23 w 86"/>
                <a:gd name="T101" fmla="*/ 83 h 166"/>
                <a:gd name="T102" fmla="*/ 36 w 86"/>
                <a:gd name="T103" fmla="*/ 83 h 166"/>
                <a:gd name="T104" fmla="*/ 43 w 86"/>
                <a:gd name="T105" fmla="*/ 88 h 166"/>
                <a:gd name="T106" fmla="*/ 54 w 86"/>
                <a:gd name="T107" fmla="*/ 94 h 166"/>
                <a:gd name="T108" fmla="*/ 53 w 86"/>
                <a:gd name="T109" fmla="*/ 93 h 166"/>
                <a:gd name="T110" fmla="*/ 51 w 86"/>
                <a:gd name="T111" fmla="*/ 85 h 166"/>
                <a:gd name="T112" fmla="*/ 70 w 86"/>
                <a:gd name="T113" fmla="*/ 68 h 166"/>
                <a:gd name="T114" fmla="*/ 76 w 86"/>
                <a:gd name="T115" fmla="*/ 68 h 166"/>
                <a:gd name="T116" fmla="*/ 82 w 86"/>
                <a:gd name="T117" fmla="*/ 68 h 166"/>
                <a:gd name="T118" fmla="*/ 83 w 86"/>
                <a:gd name="T119" fmla="*/ 68 h 166"/>
                <a:gd name="T120" fmla="*/ 84 w 86"/>
                <a:gd name="T121" fmla="*/ 68 h 166"/>
                <a:gd name="T122" fmla="*/ 85 w 86"/>
                <a:gd name="T123" fmla="*/ 6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6" h="166">
                  <a:moveTo>
                    <a:pt x="86" y="68"/>
                  </a:moveTo>
                  <a:cubicBezTo>
                    <a:pt x="86" y="67"/>
                    <a:pt x="86" y="67"/>
                    <a:pt x="86" y="67"/>
                  </a:cubicBezTo>
                  <a:cubicBezTo>
                    <a:pt x="86" y="67"/>
                    <a:pt x="86" y="66"/>
                    <a:pt x="86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6" y="65"/>
                    <a:pt x="86" y="65"/>
                    <a:pt x="86" y="64"/>
                  </a:cubicBezTo>
                  <a:cubicBezTo>
                    <a:pt x="85" y="62"/>
                    <a:pt x="85" y="61"/>
                    <a:pt x="85" y="59"/>
                  </a:cubicBezTo>
                  <a:cubicBezTo>
                    <a:pt x="86" y="54"/>
                    <a:pt x="81" y="50"/>
                    <a:pt x="79" y="49"/>
                  </a:cubicBezTo>
                  <a:cubicBezTo>
                    <a:pt x="76" y="48"/>
                    <a:pt x="76" y="44"/>
                    <a:pt x="77" y="40"/>
                  </a:cubicBezTo>
                  <a:cubicBezTo>
                    <a:pt x="77" y="39"/>
                    <a:pt x="78" y="36"/>
                    <a:pt x="78" y="35"/>
                  </a:cubicBezTo>
                  <a:cubicBezTo>
                    <a:pt x="74" y="33"/>
                    <a:pt x="72" y="31"/>
                    <a:pt x="70" y="28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8" y="26"/>
                    <a:pt x="67" y="26"/>
                    <a:pt x="65" y="26"/>
                  </a:cubicBezTo>
                  <a:cubicBezTo>
                    <a:pt x="63" y="26"/>
                    <a:pt x="62" y="26"/>
                    <a:pt x="62" y="27"/>
                  </a:cubicBezTo>
                  <a:cubicBezTo>
                    <a:pt x="61" y="29"/>
                    <a:pt x="57" y="31"/>
                    <a:pt x="55" y="31"/>
                  </a:cubicBezTo>
                  <a:cubicBezTo>
                    <a:pt x="53" y="31"/>
                    <a:pt x="52" y="30"/>
                    <a:pt x="51" y="29"/>
                  </a:cubicBezTo>
                  <a:cubicBezTo>
                    <a:pt x="51" y="28"/>
                    <a:pt x="50" y="28"/>
                    <a:pt x="49" y="28"/>
                  </a:cubicBezTo>
                  <a:cubicBezTo>
                    <a:pt x="49" y="28"/>
                    <a:pt x="47" y="29"/>
                    <a:pt x="46" y="30"/>
                  </a:cubicBezTo>
                  <a:cubicBezTo>
                    <a:pt x="45" y="30"/>
                    <a:pt x="44" y="31"/>
                    <a:pt x="44" y="31"/>
                  </a:cubicBezTo>
                  <a:cubicBezTo>
                    <a:pt x="41" y="34"/>
                    <a:pt x="38" y="36"/>
                    <a:pt x="36" y="36"/>
                  </a:cubicBezTo>
                  <a:cubicBezTo>
                    <a:pt x="35" y="36"/>
                    <a:pt x="33" y="36"/>
                    <a:pt x="32" y="33"/>
                  </a:cubicBezTo>
                  <a:cubicBezTo>
                    <a:pt x="32" y="32"/>
                    <a:pt x="32" y="31"/>
                    <a:pt x="32" y="30"/>
                  </a:cubicBezTo>
                  <a:cubicBezTo>
                    <a:pt x="32" y="29"/>
                    <a:pt x="33" y="27"/>
                    <a:pt x="34" y="27"/>
                  </a:cubicBezTo>
                  <a:cubicBezTo>
                    <a:pt x="34" y="26"/>
                    <a:pt x="35" y="25"/>
                    <a:pt x="35" y="25"/>
                  </a:cubicBezTo>
                  <a:cubicBezTo>
                    <a:pt x="35" y="24"/>
                    <a:pt x="35" y="24"/>
                    <a:pt x="35" y="23"/>
                  </a:cubicBezTo>
                  <a:cubicBezTo>
                    <a:pt x="35" y="21"/>
                    <a:pt x="36" y="20"/>
                    <a:pt x="36" y="18"/>
                  </a:cubicBezTo>
                  <a:cubicBezTo>
                    <a:pt x="37" y="16"/>
                    <a:pt x="37" y="14"/>
                    <a:pt x="36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11"/>
                    <a:pt x="35" y="11"/>
                    <a:pt x="34" y="11"/>
                  </a:cubicBezTo>
                  <a:cubicBezTo>
                    <a:pt x="32" y="12"/>
                    <a:pt x="30" y="11"/>
                    <a:pt x="29" y="9"/>
                  </a:cubicBezTo>
                  <a:cubicBezTo>
                    <a:pt x="28" y="7"/>
                    <a:pt x="28" y="5"/>
                    <a:pt x="28" y="3"/>
                  </a:cubicBezTo>
                  <a:cubicBezTo>
                    <a:pt x="28" y="2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7" y="1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6" y="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2" y="3"/>
                    <a:pt x="22" y="4"/>
                  </a:cubicBezTo>
                  <a:cubicBezTo>
                    <a:pt x="20" y="4"/>
                    <a:pt x="18" y="5"/>
                    <a:pt x="17" y="6"/>
                  </a:cubicBezTo>
                  <a:cubicBezTo>
                    <a:pt x="16" y="9"/>
                    <a:pt x="13" y="10"/>
                    <a:pt x="8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0"/>
                    <a:pt x="3" y="10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22"/>
                    <a:pt x="0" y="28"/>
                    <a:pt x="0" y="29"/>
                  </a:cubicBezTo>
                  <a:cubicBezTo>
                    <a:pt x="1" y="31"/>
                    <a:pt x="6" y="37"/>
                    <a:pt x="7" y="38"/>
                  </a:cubicBezTo>
                  <a:cubicBezTo>
                    <a:pt x="10" y="38"/>
                    <a:pt x="10" y="41"/>
                    <a:pt x="10" y="43"/>
                  </a:cubicBezTo>
                  <a:cubicBezTo>
                    <a:pt x="10" y="43"/>
                    <a:pt x="10" y="45"/>
                    <a:pt x="10" y="45"/>
                  </a:cubicBezTo>
                  <a:cubicBezTo>
                    <a:pt x="12" y="46"/>
                    <a:pt x="13" y="48"/>
                    <a:pt x="12" y="51"/>
                  </a:cubicBezTo>
                  <a:cubicBezTo>
                    <a:pt x="12" y="52"/>
                    <a:pt x="11" y="53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10" y="56"/>
                    <a:pt x="10" y="60"/>
                    <a:pt x="8" y="62"/>
                  </a:cubicBezTo>
                  <a:cubicBezTo>
                    <a:pt x="8" y="62"/>
                    <a:pt x="8" y="62"/>
                    <a:pt x="8" y="63"/>
                  </a:cubicBezTo>
                  <a:cubicBezTo>
                    <a:pt x="8" y="65"/>
                    <a:pt x="9" y="68"/>
                    <a:pt x="12" y="71"/>
                  </a:cubicBezTo>
                  <a:cubicBezTo>
                    <a:pt x="17" y="75"/>
                    <a:pt x="17" y="82"/>
                    <a:pt x="17" y="86"/>
                  </a:cubicBezTo>
                  <a:cubicBezTo>
                    <a:pt x="17" y="87"/>
                    <a:pt x="18" y="88"/>
                    <a:pt x="18" y="89"/>
                  </a:cubicBezTo>
                  <a:cubicBezTo>
                    <a:pt x="19" y="90"/>
                    <a:pt x="21" y="92"/>
                    <a:pt x="21" y="95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20" y="96"/>
                    <a:pt x="20" y="97"/>
                    <a:pt x="20" y="98"/>
                  </a:cubicBezTo>
                  <a:cubicBezTo>
                    <a:pt x="20" y="98"/>
                    <a:pt x="20" y="98"/>
                    <a:pt x="20" y="98"/>
                  </a:cubicBezTo>
                  <a:cubicBezTo>
                    <a:pt x="20" y="99"/>
                    <a:pt x="19" y="100"/>
                    <a:pt x="19" y="100"/>
                  </a:cubicBezTo>
                  <a:cubicBezTo>
                    <a:pt x="19" y="101"/>
                    <a:pt x="19" y="101"/>
                    <a:pt x="19" y="101"/>
                  </a:cubicBezTo>
                  <a:cubicBezTo>
                    <a:pt x="19" y="102"/>
                    <a:pt x="18" y="103"/>
                    <a:pt x="18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17" y="105"/>
                    <a:pt x="17" y="106"/>
                    <a:pt x="17" y="107"/>
                  </a:cubicBezTo>
                  <a:cubicBezTo>
                    <a:pt x="17" y="107"/>
                    <a:pt x="17" y="107"/>
                    <a:pt x="17" y="107"/>
                  </a:cubicBezTo>
                  <a:cubicBezTo>
                    <a:pt x="16" y="109"/>
                    <a:pt x="15" y="110"/>
                    <a:pt x="14" y="112"/>
                  </a:cubicBezTo>
                  <a:cubicBezTo>
                    <a:pt x="14" y="112"/>
                    <a:pt x="14" y="112"/>
                    <a:pt x="14" y="112"/>
                  </a:cubicBezTo>
                  <a:cubicBezTo>
                    <a:pt x="13" y="113"/>
                    <a:pt x="13" y="113"/>
                    <a:pt x="13" y="114"/>
                  </a:cubicBezTo>
                  <a:cubicBezTo>
                    <a:pt x="12" y="114"/>
                    <a:pt x="12" y="114"/>
                    <a:pt x="12" y="114"/>
                  </a:cubicBezTo>
                  <a:cubicBezTo>
                    <a:pt x="12" y="114"/>
                    <a:pt x="11" y="115"/>
                    <a:pt x="11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1" y="116"/>
                    <a:pt x="10" y="118"/>
                    <a:pt x="10" y="119"/>
                  </a:cubicBezTo>
                  <a:cubicBezTo>
                    <a:pt x="9" y="123"/>
                    <a:pt x="9" y="127"/>
                    <a:pt x="8" y="130"/>
                  </a:cubicBezTo>
                  <a:cubicBezTo>
                    <a:pt x="7" y="132"/>
                    <a:pt x="6" y="137"/>
                    <a:pt x="7" y="138"/>
                  </a:cubicBezTo>
                  <a:cubicBezTo>
                    <a:pt x="10" y="138"/>
                    <a:pt x="15" y="143"/>
                    <a:pt x="23" y="153"/>
                  </a:cubicBezTo>
                  <a:cubicBezTo>
                    <a:pt x="24" y="154"/>
                    <a:pt x="25" y="156"/>
                    <a:pt x="26" y="158"/>
                  </a:cubicBezTo>
                  <a:cubicBezTo>
                    <a:pt x="28" y="158"/>
                    <a:pt x="30" y="158"/>
                    <a:pt x="32" y="158"/>
                  </a:cubicBezTo>
                  <a:cubicBezTo>
                    <a:pt x="32" y="158"/>
                    <a:pt x="33" y="159"/>
                    <a:pt x="33" y="159"/>
                  </a:cubicBezTo>
                  <a:cubicBezTo>
                    <a:pt x="34" y="159"/>
                    <a:pt x="35" y="160"/>
                    <a:pt x="36" y="160"/>
                  </a:cubicBezTo>
                  <a:cubicBezTo>
                    <a:pt x="38" y="162"/>
                    <a:pt x="39" y="164"/>
                    <a:pt x="39" y="166"/>
                  </a:cubicBezTo>
                  <a:cubicBezTo>
                    <a:pt x="39" y="166"/>
                    <a:pt x="40" y="166"/>
                    <a:pt x="41" y="166"/>
                  </a:cubicBezTo>
                  <a:cubicBezTo>
                    <a:pt x="42" y="166"/>
                    <a:pt x="44" y="166"/>
                    <a:pt x="44" y="166"/>
                  </a:cubicBezTo>
                  <a:cubicBezTo>
                    <a:pt x="44" y="166"/>
                    <a:pt x="45" y="166"/>
                    <a:pt x="45" y="165"/>
                  </a:cubicBezTo>
                  <a:cubicBezTo>
                    <a:pt x="45" y="165"/>
                    <a:pt x="45" y="165"/>
                    <a:pt x="45" y="165"/>
                  </a:cubicBezTo>
                  <a:cubicBezTo>
                    <a:pt x="45" y="164"/>
                    <a:pt x="45" y="164"/>
                    <a:pt x="45" y="164"/>
                  </a:cubicBezTo>
                  <a:cubicBezTo>
                    <a:pt x="45" y="164"/>
                    <a:pt x="46" y="164"/>
                    <a:pt x="46" y="164"/>
                  </a:cubicBezTo>
                  <a:cubicBezTo>
                    <a:pt x="46" y="163"/>
                    <a:pt x="46" y="163"/>
                    <a:pt x="46" y="163"/>
                  </a:cubicBezTo>
                  <a:cubicBezTo>
                    <a:pt x="44" y="161"/>
                    <a:pt x="39" y="158"/>
                    <a:pt x="36" y="158"/>
                  </a:cubicBezTo>
                  <a:cubicBezTo>
                    <a:pt x="34" y="158"/>
                    <a:pt x="32" y="156"/>
                    <a:pt x="30" y="154"/>
                  </a:cubicBezTo>
                  <a:cubicBezTo>
                    <a:pt x="27" y="151"/>
                    <a:pt x="26" y="146"/>
                    <a:pt x="26" y="143"/>
                  </a:cubicBezTo>
                  <a:cubicBezTo>
                    <a:pt x="27" y="141"/>
                    <a:pt x="26" y="140"/>
                    <a:pt x="25" y="138"/>
                  </a:cubicBezTo>
                  <a:cubicBezTo>
                    <a:pt x="23" y="137"/>
                    <a:pt x="22" y="135"/>
                    <a:pt x="22" y="133"/>
                  </a:cubicBezTo>
                  <a:cubicBezTo>
                    <a:pt x="22" y="132"/>
                    <a:pt x="22" y="131"/>
                    <a:pt x="19" y="130"/>
                  </a:cubicBezTo>
                  <a:cubicBezTo>
                    <a:pt x="18" y="130"/>
                    <a:pt x="17" y="130"/>
                    <a:pt x="16" y="129"/>
                  </a:cubicBezTo>
                  <a:cubicBezTo>
                    <a:pt x="12" y="127"/>
                    <a:pt x="14" y="120"/>
                    <a:pt x="15" y="114"/>
                  </a:cubicBezTo>
                  <a:cubicBezTo>
                    <a:pt x="16" y="112"/>
                    <a:pt x="16" y="110"/>
                    <a:pt x="16" y="109"/>
                  </a:cubicBezTo>
                  <a:cubicBezTo>
                    <a:pt x="17" y="107"/>
                    <a:pt x="18" y="104"/>
                    <a:pt x="19" y="100"/>
                  </a:cubicBezTo>
                  <a:cubicBezTo>
                    <a:pt x="21" y="96"/>
                    <a:pt x="24" y="89"/>
                    <a:pt x="23" y="87"/>
                  </a:cubicBezTo>
                  <a:cubicBezTo>
                    <a:pt x="22" y="86"/>
                    <a:pt x="22" y="84"/>
                    <a:pt x="23" y="83"/>
                  </a:cubicBezTo>
                  <a:cubicBezTo>
                    <a:pt x="24" y="80"/>
                    <a:pt x="28" y="79"/>
                    <a:pt x="30" y="79"/>
                  </a:cubicBezTo>
                  <a:cubicBezTo>
                    <a:pt x="33" y="79"/>
                    <a:pt x="35" y="80"/>
                    <a:pt x="36" y="83"/>
                  </a:cubicBezTo>
                  <a:cubicBezTo>
                    <a:pt x="37" y="88"/>
                    <a:pt x="38" y="88"/>
                    <a:pt x="42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7" y="88"/>
                    <a:pt x="49" y="90"/>
                    <a:pt x="51" y="92"/>
                  </a:cubicBezTo>
                  <a:cubicBezTo>
                    <a:pt x="52" y="93"/>
                    <a:pt x="53" y="94"/>
                    <a:pt x="54" y="94"/>
                  </a:cubicBezTo>
                  <a:cubicBezTo>
                    <a:pt x="54" y="94"/>
                    <a:pt x="54" y="94"/>
                    <a:pt x="54" y="94"/>
                  </a:cubicBezTo>
                  <a:cubicBezTo>
                    <a:pt x="54" y="94"/>
                    <a:pt x="54" y="94"/>
                    <a:pt x="53" y="93"/>
                  </a:cubicBezTo>
                  <a:cubicBezTo>
                    <a:pt x="53" y="92"/>
                    <a:pt x="52" y="91"/>
                    <a:pt x="52" y="88"/>
                  </a:cubicBezTo>
                  <a:cubicBezTo>
                    <a:pt x="52" y="87"/>
                    <a:pt x="52" y="86"/>
                    <a:pt x="51" y="85"/>
                  </a:cubicBezTo>
                  <a:cubicBezTo>
                    <a:pt x="50" y="83"/>
                    <a:pt x="49" y="81"/>
                    <a:pt x="52" y="77"/>
                  </a:cubicBezTo>
                  <a:cubicBezTo>
                    <a:pt x="57" y="70"/>
                    <a:pt x="65" y="67"/>
                    <a:pt x="70" y="68"/>
                  </a:cubicBezTo>
                  <a:cubicBezTo>
                    <a:pt x="70" y="68"/>
                    <a:pt x="70" y="68"/>
                    <a:pt x="71" y="68"/>
                  </a:cubicBezTo>
                  <a:cubicBezTo>
                    <a:pt x="72" y="69"/>
                    <a:pt x="74" y="68"/>
                    <a:pt x="76" y="68"/>
                  </a:cubicBezTo>
                  <a:cubicBezTo>
                    <a:pt x="78" y="68"/>
                    <a:pt x="79" y="68"/>
                    <a:pt x="81" y="68"/>
                  </a:cubicBezTo>
                  <a:cubicBezTo>
                    <a:pt x="81" y="68"/>
                    <a:pt x="81" y="68"/>
                    <a:pt x="82" y="68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82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5" y="68"/>
                    <a:pt x="85" y="68"/>
                    <a:pt x="85" y="69"/>
                  </a:cubicBezTo>
                  <a:cubicBezTo>
                    <a:pt x="85" y="69"/>
                    <a:pt x="85" y="69"/>
                    <a:pt x="85" y="69"/>
                  </a:cubicBezTo>
                  <a:cubicBezTo>
                    <a:pt x="86" y="68"/>
                    <a:pt x="86" y="68"/>
                    <a:pt x="86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" name="Freeform 1128">
              <a:extLst>
                <a:ext uri="{FF2B5EF4-FFF2-40B4-BE49-F238E27FC236}">
                  <a16:creationId xmlns:a16="http://schemas.microsoft.com/office/drawing/2014/main" id="{79B452E9-065D-B712-FE4D-EC37A80E5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2098" y="4849427"/>
              <a:ext cx="192025" cy="122651"/>
            </a:xfrm>
            <a:custGeom>
              <a:avLst/>
              <a:gdLst>
                <a:gd name="T0" fmla="*/ 94 w 105"/>
                <a:gd name="T1" fmla="*/ 19 h 63"/>
                <a:gd name="T2" fmla="*/ 105 w 105"/>
                <a:gd name="T3" fmla="*/ 16 h 63"/>
                <a:gd name="T4" fmla="*/ 99 w 105"/>
                <a:gd name="T5" fmla="*/ 12 h 63"/>
                <a:gd name="T6" fmla="*/ 90 w 105"/>
                <a:gd name="T7" fmla="*/ 11 h 63"/>
                <a:gd name="T8" fmla="*/ 78 w 105"/>
                <a:gd name="T9" fmla="*/ 0 h 63"/>
                <a:gd name="T10" fmla="*/ 68 w 105"/>
                <a:gd name="T11" fmla="*/ 14 h 63"/>
                <a:gd name="T12" fmla="*/ 63 w 105"/>
                <a:gd name="T13" fmla="*/ 21 h 63"/>
                <a:gd name="T14" fmla="*/ 64 w 105"/>
                <a:gd name="T15" fmla="*/ 24 h 63"/>
                <a:gd name="T16" fmla="*/ 64 w 105"/>
                <a:gd name="T17" fmla="*/ 25 h 63"/>
                <a:gd name="T18" fmla="*/ 64 w 105"/>
                <a:gd name="T19" fmla="*/ 27 h 63"/>
                <a:gd name="T20" fmla="*/ 63 w 105"/>
                <a:gd name="T21" fmla="*/ 28 h 63"/>
                <a:gd name="T22" fmla="*/ 61 w 105"/>
                <a:gd name="T23" fmla="*/ 29 h 63"/>
                <a:gd name="T24" fmla="*/ 54 w 105"/>
                <a:gd name="T25" fmla="*/ 32 h 63"/>
                <a:gd name="T26" fmla="*/ 53 w 105"/>
                <a:gd name="T27" fmla="*/ 31 h 63"/>
                <a:gd name="T28" fmla="*/ 52 w 105"/>
                <a:gd name="T29" fmla="*/ 31 h 63"/>
                <a:gd name="T30" fmla="*/ 51 w 105"/>
                <a:gd name="T31" fmla="*/ 30 h 63"/>
                <a:gd name="T32" fmla="*/ 50 w 105"/>
                <a:gd name="T33" fmla="*/ 30 h 63"/>
                <a:gd name="T34" fmla="*/ 49 w 105"/>
                <a:gd name="T35" fmla="*/ 28 h 63"/>
                <a:gd name="T36" fmla="*/ 48 w 105"/>
                <a:gd name="T37" fmla="*/ 27 h 63"/>
                <a:gd name="T38" fmla="*/ 47 w 105"/>
                <a:gd name="T39" fmla="*/ 25 h 63"/>
                <a:gd name="T40" fmla="*/ 39 w 105"/>
                <a:gd name="T41" fmla="*/ 38 h 63"/>
                <a:gd name="T42" fmla="*/ 21 w 105"/>
                <a:gd name="T43" fmla="*/ 44 h 63"/>
                <a:gd name="T44" fmla="*/ 16 w 105"/>
                <a:gd name="T45" fmla="*/ 57 h 63"/>
                <a:gd name="T46" fmla="*/ 3 w 105"/>
                <a:gd name="T47" fmla="*/ 57 h 63"/>
                <a:gd name="T48" fmla="*/ 0 w 105"/>
                <a:gd name="T49" fmla="*/ 56 h 63"/>
                <a:gd name="T50" fmla="*/ 0 w 105"/>
                <a:gd name="T51" fmla="*/ 56 h 63"/>
                <a:gd name="T52" fmla="*/ 1 w 105"/>
                <a:gd name="T53" fmla="*/ 57 h 63"/>
                <a:gd name="T54" fmla="*/ 1 w 105"/>
                <a:gd name="T55" fmla="*/ 57 h 63"/>
                <a:gd name="T56" fmla="*/ 6 w 105"/>
                <a:gd name="T57" fmla="*/ 60 h 63"/>
                <a:gd name="T58" fmla="*/ 7 w 105"/>
                <a:gd name="T59" fmla="*/ 62 h 63"/>
                <a:gd name="T60" fmla="*/ 8 w 105"/>
                <a:gd name="T61" fmla="*/ 62 h 63"/>
                <a:gd name="T62" fmla="*/ 10 w 105"/>
                <a:gd name="T63" fmla="*/ 62 h 63"/>
                <a:gd name="T64" fmla="*/ 17 w 105"/>
                <a:gd name="T65" fmla="*/ 61 h 63"/>
                <a:gd name="T66" fmla="*/ 24 w 105"/>
                <a:gd name="T67" fmla="*/ 61 h 63"/>
                <a:gd name="T68" fmla="*/ 36 w 105"/>
                <a:gd name="T69" fmla="*/ 56 h 63"/>
                <a:gd name="T70" fmla="*/ 43 w 105"/>
                <a:gd name="T71" fmla="*/ 59 h 63"/>
                <a:gd name="T72" fmla="*/ 43 w 105"/>
                <a:gd name="T73" fmla="*/ 59 h 63"/>
                <a:gd name="T74" fmla="*/ 52 w 105"/>
                <a:gd name="T75" fmla="*/ 56 h 63"/>
                <a:gd name="T76" fmla="*/ 57 w 105"/>
                <a:gd name="T77" fmla="*/ 46 h 63"/>
                <a:gd name="T78" fmla="*/ 62 w 105"/>
                <a:gd name="T79" fmla="*/ 38 h 63"/>
                <a:gd name="T80" fmla="*/ 66 w 105"/>
                <a:gd name="T81" fmla="*/ 27 h 63"/>
                <a:gd name="T82" fmla="*/ 84 w 105"/>
                <a:gd name="T83" fmla="*/ 24 h 63"/>
                <a:gd name="T84" fmla="*/ 85 w 105"/>
                <a:gd name="T85" fmla="*/ 24 h 63"/>
                <a:gd name="T86" fmla="*/ 87 w 105"/>
                <a:gd name="T87" fmla="*/ 24 h 63"/>
                <a:gd name="T88" fmla="*/ 89 w 105"/>
                <a:gd name="T89" fmla="*/ 25 h 63"/>
                <a:gd name="T90" fmla="*/ 95 w 105"/>
                <a:gd name="T91" fmla="*/ 2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5" h="63">
                  <a:moveTo>
                    <a:pt x="95" y="22"/>
                  </a:moveTo>
                  <a:cubicBezTo>
                    <a:pt x="93" y="21"/>
                    <a:pt x="94" y="20"/>
                    <a:pt x="94" y="19"/>
                  </a:cubicBezTo>
                  <a:cubicBezTo>
                    <a:pt x="94" y="17"/>
                    <a:pt x="96" y="17"/>
                    <a:pt x="99" y="17"/>
                  </a:cubicBezTo>
                  <a:cubicBezTo>
                    <a:pt x="100" y="17"/>
                    <a:pt x="104" y="17"/>
                    <a:pt x="105" y="16"/>
                  </a:cubicBezTo>
                  <a:cubicBezTo>
                    <a:pt x="105" y="15"/>
                    <a:pt x="105" y="15"/>
                    <a:pt x="104" y="14"/>
                  </a:cubicBezTo>
                  <a:cubicBezTo>
                    <a:pt x="103" y="12"/>
                    <a:pt x="100" y="11"/>
                    <a:pt x="99" y="12"/>
                  </a:cubicBezTo>
                  <a:cubicBezTo>
                    <a:pt x="98" y="12"/>
                    <a:pt x="97" y="12"/>
                    <a:pt x="96" y="12"/>
                  </a:cubicBezTo>
                  <a:cubicBezTo>
                    <a:pt x="94" y="12"/>
                    <a:pt x="92" y="12"/>
                    <a:pt x="90" y="11"/>
                  </a:cubicBezTo>
                  <a:cubicBezTo>
                    <a:pt x="87" y="10"/>
                    <a:pt x="87" y="8"/>
                    <a:pt x="87" y="7"/>
                  </a:cubicBezTo>
                  <a:cubicBezTo>
                    <a:pt x="87" y="5"/>
                    <a:pt x="81" y="0"/>
                    <a:pt x="78" y="0"/>
                  </a:cubicBezTo>
                  <a:cubicBezTo>
                    <a:pt x="76" y="0"/>
                    <a:pt x="72" y="7"/>
                    <a:pt x="71" y="10"/>
                  </a:cubicBezTo>
                  <a:cubicBezTo>
                    <a:pt x="71" y="12"/>
                    <a:pt x="69" y="13"/>
                    <a:pt x="68" y="14"/>
                  </a:cubicBezTo>
                  <a:cubicBezTo>
                    <a:pt x="66" y="15"/>
                    <a:pt x="65" y="16"/>
                    <a:pt x="65" y="17"/>
                  </a:cubicBezTo>
                  <a:cubicBezTo>
                    <a:pt x="66" y="18"/>
                    <a:pt x="65" y="20"/>
                    <a:pt x="63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3" y="22"/>
                    <a:pt x="64" y="23"/>
                    <a:pt x="64" y="24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64" y="24"/>
                    <a:pt x="64" y="25"/>
                    <a:pt x="64" y="2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64" y="27"/>
                    <a:pt x="64" y="27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4" y="27"/>
                    <a:pt x="64" y="28"/>
                    <a:pt x="63" y="28"/>
                  </a:cubicBezTo>
                  <a:cubicBezTo>
                    <a:pt x="63" y="29"/>
                    <a:pt x="62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0" y="29"/>
                    <a:pt x="60" y="29"/>
                    <a:pt x="59" y="30"/>
                  </a:cubicBezTo>
                  <a:cubicBezTo>
                    <a:pt x="58" y="30"/>
                    <a:pt x="56" y="32"/>
                    <a:pt x="54" y="32"/>
                  </a:cubicBezTo>
                  <a:cubicBezTo>
                    <a:pt x="54" y="32"/>
                    <a:pt x="53" y="32"/>
                    <a:pt x="53" y="32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0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30"/>
                    <a:pt x="50" y="30"/>
                    <a:pt x="50" y="30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0" y="29"/>
                    <a:pt x="49" y="28"/>
                  </a:cubicBezTo>
                  <a:cubicBezTo>
                    <a:pt x="49" y="28"/>
                    <a:pt x="49" y="28"/>
                    <a:pt x="49" y="27"/>
                  </a:cubicBezTo>
                  <a:cubicBezTo>
                    <a:pt x="49" y="27"/>
                    <a:pt x="48" y="27"/>
                    <a:pt x="48" y="27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5" y="26"/>
                    <a:pt x="40" y="32"/>
                    <a:pt x="39" y="38"/>
                  </a:cubicBezTo>
                  <a:cubicBezTo>
                    <a:pt x="38" y="44"/>
                    <a:pt x="33" y="44"/>
                    <a:pt x="27" y="44"/>
                  </a:cubicBezTo>
                  <a:cubicBezTo>
                    <a:pt x="25" y="44"/>
                    <a:pt x="23" y="44"/>
                    <a:pt x="21" y="44"/>
                  </a:cubicBezTo>
                  <a:cubicBezTo>
                    <a:pt x="17" y="45"/>
                    <a:pt x="17" y="47"/>
                    <a:pt x="17" y="52"/>
                  </a:cubicBezTo>
                  <a:cubicBezTo>
                    <a:pt x="16" y="54"/>
                    <a:pt x="16" y="56"/>
                    <a:pt x="16" y="57"/>
                  </a:cubicBezTo>
                  <a:cubicBezTo>
                    <a:pt x="15" y="58"/>
                    <a:pt x="14" y="60"/>
                    <a:pt x="12" y="60"/>
                  </a:cubicBezTo>
                  <a:cubicBezTo>
                    <a:pt x="9" y="60"/>
                    <a:pt x="6" y="58"/>
                    <a:pt x="3" y="57"/>
                  </a:cubicBezTo>
                  <a:cubicBezTo>
                    <a:pt x="2" y="56"/>
                    <a:pt x="1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7"/>
                    <a:pt x="0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1" y="58"/>
                    <a:pt x="1" y="58"/>
                  </a:cubicBezTo>
                  <a:cubicBezTo>
                    <a:pt x="3" y="58"/>
                    <a:pt x="4" y="59"/>
                    <a:pt x="6" y="60"/>
                  </a:cubicBezTo>
                  <a:cubicBezTo>
                    <a:pt x="6" y="61"/>
                    <a:pt x="7" y="61"/>
                    <a:pt x="7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3"/>
                    <a:pt x="9" y="63"/>
                    <a:pt x="9" y="63"/>
                  </a:cubicBezTo>
                  <a:cubicBezTo>
                    <a:pt x="9" y="62"/>
                    <a:pt x="10" y="62"/>
                    <a:pt x="10" y="62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2" y="61"/>
                    <a:pt x="15" y="61"/>
                    <a:pt x="17" y="61"/>
                  </a:cubicBezTo>
                  <a:cubicBezTo>
                    <a:pt x="18" y="61"/>
                    <a:pt x="19" y="61"/>
                    <a:pt x="20" y="61"/>
                  </a:cubicBezTo>
                  <a:cubicBezTo>
                    <a:pt x="21" y="61"/>
                    <a:pt x="23" y="61"/>
                    <a:pt x="24" y="61"/>
                  </a:cubicBezTo>
                  <a:cubicBezTo>
                    <a:pt x="25" y="61"/>
                    <a:pt x="26" y="60"/>
                    <a:pt x="27" y="59"/>
                  </a:cubicBezTo>
                  <a:cubicBezTo>
                    <a:pt x="29" y="58"/>
                    <a:pt x="31" y="56"/>
                    <a:pt x="36" y="56"/>
                  </a:cubicBezTo>
                  <a:cubicBezTo>
                    <a:pt x="40" y="56"/>
                    <a:pt x="41" y="58"/>
                    <a:pt x="42" y="59"/>
                  </a:cubicBezTo>
                  <a:cubicBezTo>
                    <a:pt x="42" y="59"/>
                    <a:pt x="43" y="59"/>
                    <a:pt x="43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9"/>
                    <a:pt x="44" y="59"/>
                    <a:pt x="46" y="58"/>
                  </a:cubicBezTo>
                  <a:cubicBezTo>
                    <a:pt x="48" y="57"/>
                    <a:pt x="50" y="57"/>
                    <a:pt x="52" y="56"/>
                  </a:cubicBezTo>
                  <a:cubicBezTo>
                    <a:pt x="55" y="56"/>
                    <a:pt x="55" y="56"/>
                    <a:pt x="54" y="54"/>
                  </a:cubicBezTo>
                  <a:cubicBezTo>
                    <a:pt x="54" y="50"/>
                    <a:pt x="56" y="48"/>
                    <a:pt x="57" y="46"/>
                  </a:cubicBezTo>
                  <a:cubicBezTo>
                    <a:pt x="57" y="45"/>
                    <a:pt x="58" y="45"/>
                    <a:pt x="58" y="43"/>
                  </a:cubicBezTo>
                  <a:cubicBezTo>
                    <a:pt x="57" y="40"/>
                    <a:pt x="60" y="39"/>
                    <a:pt x="62" y="38"/>
                  </a:cubicBezTo>
                  <a:cubicBezTo>
                    <a:pt x="63" y="37"/>
                    <a:pt x="65" y="37"/>
                    <a:pt x="64" y="33"/>
                  </a:cubicBezTo>
                  <a:cubicBezTo>
                    <a:pt x="64" y="31"/>
                    <a:pt x="65" y="29"/>
                    <a:pt x="66" y="27"/>
                  </a:cubicBezTo>
                  <a:cubicBezTo>
                    <a:pt x="70" y="23"/>
                    <a:pt x="77" y="23"/>
                    <a:pt x="82" y="24"/>
                  </a:cubicBezTo>
                  <a:cubicBezTo>
                    <a:pt x="83" y="24"/>
                    <a:pt x="83" y="24"/>
                    <a:pt x="84" y="24"/>
                  </a:cubicBezTo>
                  <a:cubicBezTo>
                    <a:pt x="84" y="24"/>
                    <a:pt x="84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7" y="24"/>
                    <a:pt x="87" y="24"/>
                  </a:cubicBezTo>
                  <a:cubicBezTo>
                    <a:pt x="87" y="24"/>
                    <a:pt x="87" y="24"/>
                    <a:pt x="88" y="25"/>
                  </a:cubicBezTo>
                  <a:cubicBezTo>
                    <a:pt x="88" y="25"/>
                    <a:pt x="88" y="25"/>
                    <a:pt x="89" y="25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91" y="24"/>
                    <a:pt x="94" y="23"/>
                    <a:pt x="95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" name="Freeform 1129">
              <a:extLst>
                <a:ext uri="{FF2B5EF4-FFF2-40B4-BE49-F238E27FC236}">
                  <a16:creationId xmlns:a16="http://schemas.microsoft.com/office/drawing/2014/main" id="{D97C9740-7F83-736F-5A82-D13895AE4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4312" y="4853515"/>
              <a:ext cx="76810" cy="108341"/>
            </a:xfrm>
            <a:custGeom>
              <a:avLst/>
              <a:gdLst>
                <a:gd name="T0" fmla="*/ 9 w 42"/>
                <a:gd name="T1" fmla="*/ 29 h 56"/>
                <a:gd name="T2" fmla="*/ 13 w 42"/>
                <a:gd name="T3" fmla="*/ 36 h 56"/>
                <a:gd name="T4" fmla="*/ 20 w 42"/>
                <a:gd name="T5" fmla="*/ 43 h 56"/>
                <a:gd name="T6" fmla="*/ 23 w 42"/>
                <a:gd name="T7" fmla="*/ 45 h 56"/>
                <a:gd name="T8" fmla="*/ 42 w 42"/>
                <a:gd name="T9" fmla="*/ 56 h 56"/>
                <a:gd name="T10" fmla="*/ 35 w 42"/>
                <a:gd name="T11" fmla="*/ 43 h 56"/>
                <a:gd name="T12" fmla="*/ 33 w 42"/>
                <a:gd name="T13" fmla="*/ 28 h 56"/>
                <a:gd name="T14" fmla="*/ 34 w 42"/>
                <a:gd name="T15" fmla="*/ 20 h 56"/>
                <a:gd name="T16" fmla="*/ 31 w 42"/>
                <a:gd name="T17" fmla="*/ 15 h 56"/>
                <a:gd name="T18" fmla="*/ 26 w 42"/>
                <a:gd name="T19" fmla="*/ 9 h 56"/>
                <a:gd name="T20" fmla="*/ 24 w 42"/>
                <a:gd name="T21" fmla="*/ 7 h 56"/>
                <a:gd name="T22" fmla="*/ 20 w 42"/>
                <a:gd name="T23" fmla="*/ 4 h 56"/>
                <a:gd name="T24" fmla="*/ 20 w 42"/>
                <a:gd name="T25" fmla="*/ 5 h 56"/>
                <a:gd name="T26" fmla="*/ 20 w 42"/>
                <a:gd name="T27" fmla="*/ 5 h 56"/>
                <a:gd name="T28" fmla="*/ 18 w 42"/>
                <a:gd name="T29" fmla="*/ 8 h 56"/>
                <a:gd name="T30" fmla="*/ 13 w 42"/>
                <a:gd name="T31" fmla="*/ 8 h 56"/>
                <a:gd name="T32" fmla="*/ 11 w 42"/>
                <a:gd name="T33" fmla="*/ 8 h 56"/>
                <a:gd name="T34" fmla="*/ 10 w 42"/>
                <a:gd name="T35" fmla="*/ 8 h 56"/>
                <a:gd name="T36" fmla="*/ 10 w 42"/>
                <a:gd name="T37" fmla="*/ 8 h 56"/>
                <a:gd name="T38" fmla="*/ 9 w 42"/>
                <a:gd name="T39" fmla="*/ 8 h 56"/>
                <a:gd name="T40" fmla="*/ 8 w 42"/>
                <a:gd name="T41" fmla="*/ 7 h 56"/>
                <a:gd name="T42" fmla="*/ 7 w 42"/>
                <a:gd name="T43" fmla="*/ 7 h 56"/>
                <a:gd name="T44" fmla="*/ 7 w 42"/>
                <a:gd name="T45" fmla="*/ 6 h 56"/>
                <a:gd name="T46" fmla="*/ 7 w 42"/>
                <a:gd name="T47" fmla="*/ 5 h 56"/>
                <a:gd name="T48" fmla="*/ 3 w 42"/>
                <a:gd name="T49" fmla="*/ 0 h 56"/>
                <a:gd name="T50" fmla="*/ 0 w 42"/>
                <a:gd name="T51" fmla="*/ 0 h 56"/>
                <a:gd name="T52" fmla="*/ 0 w 42"/>
                <a:gd name="T53" fmla="*/ 0 h 56"/>
                <a:gd name="T54" fmla="*/ 2 w 42"/>
                <a:gd name="T55" fmla="*/ 15 h 56"/>
                <a:gd name="T56" fmla="*/ 9 w 42"/>
                <a:gd name="T57" fmla="*/ 2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56">
                  <a:moveTo>
                    <a:pt x="9" y="29"/>
                  </a:moveTo>
                  <a:cubicBezTo>
                    <a:pt x="11" y="32"/>
                    <a:pt x="13" y="34"/>
                    <a:pt x="13" y="36"/>
                  </a:cubicBezTo>
                  <a:cubicBezTo>
                    <a:pt x="14" y="39"/>
                    <a:pt x="16" y="40"/>
                    <a:pt x="20" y="43"/>
                  </a:cubicBezTo>
                  <a:cubicBezTo>
                    <a:pt x="21" y="44"/>
                    <a:pt x="22" y="45"/>
                    <a:pt x="23" y="45"/>
                  </a:cubicBezTo>
                  <a:cubicBezTo>
                    <a:pt x="30" y="50"/>
                    <a:pt x="39" y="55"/>
                    <a:pt x="42" y="56"/>
                  </a:cubicBezTo>
                  <a:cubicBezTo>
                    <a:pt x="42" y="53"/>
                    <a:pt x="38" y="47"/>
                    <a:pt x="35" y="43"/>
                  </a:cubicBezTo>
                  <a:cubicBezTo>
                    <a:pt x="32" y="40"/>
                    <a:pt x="33" y="34"/>
                    <a:pt x="33" y="28"/>
                  </a:cubicBezTo>
                  <a:cubicBezTo>
                    <a:pt x="34" y="25"/>
                    <a:pt x="34" y="23"/>
                    <a:pt x="34" y="20"/>
                  </a:cubicBezTo>
                  <a:cubicBezTo>
                    <a:pt x="34" y="17"/>
                    <a:pt x="33" y="16"/>
                    <a:pt x="31" y="15"/>
                  </a:cubicBezTo>
                  <a:cubicBezTo>
                    <a:pt x="29" y="13"/>
                    <a:pt x="27" y="12"/>
                    <a:pt x="26" y="9"/>
                  </a:cubicBezTo>
                  <a:cubicBezTo>
                    <a:pt x="25" y="7"/>
                    <a:pt x="25" y="7"/>
                    <a:pt x="24" y="7"/>
                  </a:cubicBezTo>
                  <a:cubicBezTo>
                    <a:pt x="23" y="7"/>
                    <a:pt x="21" y="6"/>
                    <a:pt x="20" y="4"/>
                  </a:cubicBezTo>
                  <a:cubicBezTo>
                    <a:pt x="20" y="4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6"/>
                    <a:pt x="20" y="8"/>
                    <a:pt x="18" y="8"/>
                  </a:cubicBezTo>
                  <a:cubicBezTo>
                    <a:pt x="17" y="8"/>
                    <a:pt x="15" y="8"/>
                    <a:pt x="13" y="8"/>
                  </a:cubicBezTo>
                  <a:cubicBezTo>
                    <a:pt x="12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8" y="8"/>
                    <a:pt x="8" y="7"/>
                  </a:cubicBezTo>
                  <a:cubicBezTo>
                    <a:pt x="8" y="7"/>
                    <a:pt x="8" y="7"/>
                    <a:pt x="7" y="7"/>
                  </a:cubicBezTo>
                  <a:cubicBezTo>
                    <a:pt x="7" y="7"/>
                    <a:pt x="7" y="6"/>
                    <a:pt x="7" y="6"/>
                  </a:cubicBezTo>
                  <a:cubicBezTo>
                    <a:pt x="7" y="6"/>
                    <a:pt x="7" y="5"/>
                    <a:pt x="7" y="5"/>
                  </a:cubicBezTo>
                  <a:cubicBezTo>
                    <a:pt x="7" y="4"/>
                    <a:pt x="7" y="1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5"/>
                    <a:pt x="2" y="10"/>
                    <a:pt x="2" y="15"/>
                  </a:cubicBezTo>
                  <a:cubicBezTo>
                    <a:pt x="2" y="19"/>
                    <a:pt x="6" y="24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" name="Freeform 1130">
              <a:extLst>
                <a:ext uri="{FF2B5EF4-FFF2-40B4-BE49-F238E27FC236}">
                  <a16:creationId xmlns:a16="http://schemas.microsoft.com/office/drawing/2014/main" id="{2951E07B-79EB-DCB8-D538-E87F767BC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0712" y="4221864"/>
              <a:ext cx="44166" cy="57237"/>
            </a:xfrm>
            <a:custGeom>
              <a:avLst/>
              <a:gdLst>
                <a:gd name="T0" fmla="*/ 1 w 24"/>
                <a:gd name="T1" fmla="*/ 10 h 30"/>
                <a:gd name="T2" fmla="*/ 4 w 24"/>
                <a:gd name="T3" fmla="*/ 6 h 30"/>
                <a:gd name="T4" fmla="*/ 6 w 24"/>
                <a:gd name="T5" fmla="*/ 4 h 30"/>
                <a:gd name="T6" fmla="*/ 9 w 24"/>
                <a:gd name="T7" fmla="*/ 6 h 30"/>
                <a:gd name="T8" fmla="*/ 9 w 24"/>
                <a:gd name="T9" fmla="*/ 19 h 30"/>
                <a:gd name="T10" fmla="*/ 9 w 24"/>
                <a:gd name="T11" fmla="*/ 29 h 30"/>
                <a:gd name="T12" fmla="*/ 11 w 24"/>
                <a:gd name="T13" fmla="*/ 30 h 30"/>
                <a:gd name="T14" fmla="*/ 11 w 24"/>
                <a:gd name="T15" fmla="*/ 30 h 30"/>
                <a:gd name="T16" fmla="*/ 16 w 24"/>
                <a:gd name="T17" fmla="*/ 22 h 30"/>
                <a:gd name="T18" fmla="*/ 23 w 24"/>
                <a:gd name="T19" fmla="*/ 12 h 30"/>
                <a:gd name="T20" fmla="*/ 24 w 24"/>
                <a:gd name="T21" fmla="*/ 10 h 30"/>
                <a:gd name="T22" fmla="*/ 23 w 24"/>
                <a:gd name="T23" fmla="*/ 10 h 30"/>
                <a:gd name="T24" fmla="*/ 20 w 24"/>
                <a:gd name="T25" fmla="*/ 6 h 30"/>
                <a:gd name="T26" fmla="*/ 17 w 24"/>
                <a:gd name="T27" fmla="*/ 4 h 30"/>
                <a:gd name="T28" fmla="*/ 12 w 24"/>
                <a:gd name="T29" fmla="*/ 0 h 30"/>
                <a:gd name="T30" fmla="*/ 5 w 24"/>
                <a:gd name="T31" fmla="*/ 4 h 30"/>
                <a:gd name="T32" fmla="*/ 4 w 24"/>
                <a:gd name="T33" fmla="*/ 5 h 30"/>
                <a:gd name="T34" fmla="*/ 1 w 24"/>
                <a:gd name="T35" fmla="*/ 9 h 30"/>
                <a:gd name="T36" fmla="*/ 1 w 24"/>
                <a:gd name="T37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30">
                  <a:moveTo>
                    <a:pt x="1" y="10"/>
                  </a:moveTo>
                  <a:cubicBezTo>
                    <a:pt x="2" y="10"/>
                    <a:pt x="3" y="8"/>
                    <a:pt x="4" y="6"/>
                  </a:cubicBezTo>
                  <a:cubicBezTo>
                    <a:pt x="4" y="4"/>
                    <a:pt x="6" y="4"/>
                    <a:pt x="6" y="4"/>
                  </a:cubicBezTo>
                  <a:cubicBezTo>
                    <a:pt x="7" y="4"/>
                    <a:pt x="8" y="4"/>
                    <a:pt x="9" y="6"/>
                  </a:cubicBezTo>
                  <a:cubicBezTo>
                    <a:pt x="10" y="8"/>
                    <a:pt x="11" y="14"/>
                    <a:pt x="9" y="19"/>
                  </a:cubicBezTo>
                  <a:cubicBezTo>
                    <a:pt x="7" y="22"/>
                    <a:pt x="8" y="26"/>
                    <a:pt x="9" y="29"/>
                  </a:cubicBezTo>
                  <a:cubicBezTo>
                    <a:pt x="10" y="29"/>
                    <a:pt x="10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2" y="30"/>
                    <a:pt x="15" y="25"/>
                    <a:pt x="16" y="22"/>
                  </a:cubicBezTo>
                  <a:cubicBezTo>
                    <a:pt x="18" y="18"/>
                    <a:pt x="20" y="14"/>
                    <a:pt x="23" y="12"/>
                  </a:cubicBezTo>
                  <a:cubicBezTo>
                    <a:pt x="23" y="11"/>
                    <a:pt x="24" y="10"/>
                    <a:pt x="24" y="10"/>
                  </a:cubicBezTo>
                  <a:cubicBezTo>
                    <a:pt x="24" y="10"/>
                    <a:pt x="23" y="10"/>
                    <a:pt x="23" y="10"/>
                  </a:cubicBezTo>
                  <a:cubicBezTo>
                    <a:pt x="22" y="9"/>
                    <a:pt x="20" y="8"/>
                    <a:pt x="20" y="6"/>
                  </a:cubicBezTo>
                  <a:cubicBezTo>
                    <a:pt x="20" y="5"/>
                    <a:pt x="18" y="5"/>
                    <a:pt x="17" y="4"/>
                  </a:cubicBezTo>
                  <a:cubicBezTo>
                    <a:pt x="15" y="4"/>
                    <a:pt x="13" y="3"/>
                    <a:pt x="12" y="0"/>
                  </a:cubicBezTo>
                  <a:cubicBezTo>
                    <a:pt x="11" y="0"/>
                    <a:pt x="8" y="2"/>
                    <a:pt x="5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" name="Freeform 1131">
              <a:extLst>
                <a:ext uri="{FF2B5EF4-FFF2-40B4-BE49-F238E27FC236}">
                  <a16:creationId xmlns:a16="http://schemas.microsoft.com/office/drawing/2014/main" id="{216FD609-ED36-4E69-0544-D7B6993CC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7596" y="4029711"/>
              <a:ext cx="226589" cy="188064"/>
            </a:xfrm>
            <a:custGeom>
              <a:avLst/>
              <a:gdLst>
                <a:gd name="T0" fmla="*/ 7 w 123"/>
                <a:gd name="T1" fmla="*/ 91 h 96"/>
                <a:gd name="T2" fmla="*/ 11 w 123"/>
                <a:gd name="T3" fmla="*/ 90 h 96"/>
                <a:gd name="T4" fmla="*/ 41 w 123"/>
                <a:gd name="T5" fmla="*/ 82 h 96"/>
                <a:gd name="T6" fmla="*/ 42 w 123"/>
                <a:gd name="T7" fmla="*/ 82 h 96"/>
                <a:gd name="T8" fmla="*/ 48 w 123"/>
                <a:gd name="T9" fmla="*/ 84 h 96"/>
                <a:gd name="T10" fmla="*/ 49 w 123"/>
                <a:gd name="T11" fmla="*/ 90 h 96"/>
                <a:gd name="T12" fmla="*/ 48 w 123"/>
                <a:gd name="T13" fmla="*/ 94 h 96"/>
                <a:gd name="T14" fmla="*/ 51 w 123"/>
                <a:gd name="T15" fmla="*/ 96 h 96"/>
                <a:gd name="T16" fmla="*/ 58 w 123"/>
                <a:gd name="T17" fmla="*/ 92 h 96"/>
                <a:gd name="T18" fmla="*/ 62 w 123"/>
                <a:gd name="T19" fmla="*/ 88 h 96"/>
                <a:gd name="T20" fmla="*/ 63 w 123"/>
                <a:gd name="T21" fmla="*/ 88 h 96"/>
                <a:gd name="T22" fmla="*/ 62 w 123"/>
                <a:gd name="T23" fmla="*/ 87 h 96"/>
                <a:gd name="T24" fmla="*/ 60 w 123"/>
                <a:gd name="T25" fmla="*/ 83 h 96"/>
                <a:gd name="T26" fmla="*/ 64 w 123"/>
                <a:gd name="T27" fmla="*/ 80 h 96"/>
                <a:gd name="T28" fmla="*/ 68 w 123"/>
                <a:gd name="T29" fmla="*/ 83 h 96"/>
                <a:gd name="T30" fmla="*/ 73 w 123"/>
                <a:gd name="T31" fmla="*/ 85 h 96"/>
                <a:gd name="T32" fmla="*/ 79 w 123"/>
                <a:gd name="T33" fmla="*/ 82 h 96"/>
                <a:gd name="T34" fmla="*/ 84 w 123"/>
                <a:gd name="T35" fmla="*/ 79 h 96"/>
                <a:gd name="T36" fmla="*/ 87 w 123"/>
                <a:gd name="T37" fmla="*/ 81 h 96"/>
                <a:gd name="T38" fmla="*/ 89 w 123"/>
                <a:gd name="T39" fmla="*/ 82 h 96"/>
                <a:gd name="T40" fmla="*/ 93 w 123"/>
                <a:gd name="T41" fmla="*/ 77 h 96"/>
                <a:gd name="T42" fmla="*/ 96 w 123"/>
                <a:gd name="T43" fmla="*/ 74 h 96"/>
                <a:gd name="T44" fmla="*/ 98 w 123"/>
                <a:gd name="T45" fmla="*/ 77 h 96"/>
                <a:gd name="T46" fmla="*/ 99 w 123"/>
                <a:gd name="T47" fmla="*/ 77 h 96"/>
                <a:gd name="T48" fmla="*/ 105 w 123"/>
                <a:gd name="T49" fmla="*/ 74 h 96"/>
                <a:gd name="T50" fmla="*/ 107 w 123"/>
                <a:gd name="T51" fmla="*/ 67 h 96"/>
                <a:gd name="T52" fmla="*/ 108 w 123"/>
                <a:gd name="T53" fmla="*/ 58 h 96"/>
                <a:gd name="T54" fmla="*/ 111 w 123"/>
                <a:gd name="T55" fmla="*/ 43 h 96"/>
                <a:gd name="T56" fmla="*/ 117 w 123"/>
                <a:gd name="T57" fmla="*/ 31 h 96"/>
                <a:gd name="T58" fmla="*/ 121 w 123"/>
                <a:gd name="T59" fmla="*/ 28 h 96"/>
                <a:gd name="T60" fmla="*/ 118 w 123"/>
                <a:gd name="T61" fmla="*/ 11 h 96"/>
                <a:gd name="T62" fmla="*/ 115 w 123"/>
                <a:gd name="T63" fmla="*/ 0 h 96"/>
                <a:gd name="T64" fmla="*/ 115 w 123"/>
                <a:gd name="T65" fmla="*/ 0 h 96"/>
                <a:gd name="T66" fmla="*/ 107 w 123"/>
                <a:gd name="T67" fmla="*/ 4 h 96"/>
                <a:gd name="T68" fmla="*/ 104 w 123"/>
                <a:gd name="T69" fmla="*/ 6 h 96"/>
                <a:gd name="T70" fmla="*/ 101 w 123"/>
                <a:gd name="T71" fmla="*/ 12 h 96"/>
                <a:gd name="T72" fmla="*/ 102 w 123"/>
                <a:gd name="T73" fmla="*/ 17 h 96"/>
                <a:gd name="T74" fmla="*/ 101 w 123"/>
                <a:gd name="T75" fmla="*/ 27 h 96"/>
                <a:gd name="T76" fmla="*/ 97 w 123"/>
                <a:gd name="T77" fmla="*/ 34 h 96"/>
                <a:gd name="T78" fmla="*/ 93 w 123"/>
                <a:gd name="T79" fmla="*/ 42 h 96"/>
                <a:gd name="T80" fmla="*/ 90 w 123"/>
                <a:gd name="T81" fmla="*/ 45 h 96"/>
                <a:gd name="T82" fmla="*/ 85 w 123"/>
                <a:gd name="T83" fmla="*/ 51 h 96"/>
                <a:gd name="T84" fmla="*/ 79 w 123"/>
                <a:gd name="T85" fmla="*/ 55 h 96"/>
                <a:gd name="T86" fmla="*/ 69 w 123"/>
                <a:gd name="T87" fmla="*/ 54 h 96"/>
                <a:gd name="T88" fmla="*/ 68 w 123"/>
                <a:gd name="T89" fmla="*/ 51 h 96"/>
                <a:gd name="T90" fmla="*/ 64 w 123"/>
                <a:gd name="T91" fmla="*/ 58 h 96"/>
                <a:gd name="T92" fmla="*/ 59 w 123"/>
                <a:gd name="T93" fmla="*/ 68 h 96"/>
                <a:gd name="T94" fmla="*/ 57 w 123"/>
                <a:gd name="T95" fmla="*/ 69 h 96"/>
                <a:gd name="T96" fmla="*/ 57 w 123"/>
                <a:gd name="T97" fmla="*/ 72 h 96"/>
                <a:gd name="T98" fmla="*/ 51 w 123"/>
                <a:gd name="T99" fmla="*/ 75 h 96"/>
                <a:gd name="T100" fmla="*/ 47 w 123"/>
                <a:gd name="T101" fmla="*/ 74 h 96"/>
                <a:gd name="T102" fmla="*/ 46 w 123"/>
                <a:gd name="T103" fmla="*/ 72 h 96"/>
                <a:gd name="T104" fmla="*/ 35 w 123"/>
                <a:gd name="T105" fmla="*/ 75 h 96"/>
                <a:gd name="T106" fmla="*/ 25 w 123"/>
                <a:gd name="T107" fmla="*/ 76 h 96"/>
                <a:gd name="T108" fmla="*/ 19 w 123"/>
                <a:gd name="T109" fmla="*/ 76 h 96"/>
                <a:gd name="T110" fmla="*/ 19 w 123"/>
                <a:gd name="T111" fmla="*/ 77 h 96"/>
                <a:gd name="T112" fmla="*/ 1 w 123"/>
                <a:gd name="T113" fmla="*/ 90 h 96"/>
                <a:gd name="T114" fmla="*/ 0 w 123"/>
                <a:gd name="T115" fmla="*/ 91 h 96"/>
                <a:gd name="T116" fmla="*/ 0 w 123"/>
                <a:gd name="T117" fmla="*/ 92 h 96"/>
                <a:gd name="T118" fmla="*/ 7 w 123"/>
                <a:gd name="T119" fmla="*/ 9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3" h="96">
                  <a:moveTo>
                    <a:pt x="7" y="91"/>
                  </a:moveTo>
                  <a:cubicBezTo>
                    <a:pt x="9" y="91"/>
                    <a:pt x="11" y="91"/>
                    <a:pt x="11" y="90"/>
                  </a:cubicBezTo>
                  <a:cubicBezTo>
                    <a:pt x="14" y="86"/>
                    <a:pt x="33" y="83"/>
                    <a:pt x="41" y="82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4" y="82"/>
                    <a:pt x="47" y="82"/>
                    <a:pt x="48" y="84"/>
                  </a:cubicBezTo>
                  <a:cubicBezTo>
                    <a:pt x="50" y="86"/>
                    <a:pt x="49" y="88"/>
                    <a:pt x="49" y="90"/>
                  </a:cubicBezTo>
                  <a:cubicBezTo>
                    <a:pt x="48" y="91"/>
                    <a:pt x="48" y="93"/>
                    <a:pt x="48" y="94"/>
                  </a:cubicBezTo>
                  <a:cubicBezTo>
                    <a:pt x="48" y="94"/>
                    <a:pt x="48" y="96"/>
                    <a:pt x="51" y="96"/>
                  </a:cubicBezTo>
                  <a:cubicBezTo>
                    <a:pt x="53" y="96"/>
                    <a:pt x="56" y="95"/>
                    <a:pt x="58" y="92"/>
                  </a:cubicBezTo>
                  <a:cubicBezTo>
                    <a:pt x="59" y="90"/>
                    <a:pt x="61" y="89"/>
                    <a:pt x="62" y="88"/>
                  </a:cubicBezTo>
                  <a:cubicBezTo>
                    <a:pt x="62" y="88"/>
                    <a:pt x="62" y="88"/>
                    <a:pt x="63" y="88"/>
                  </a:cubicBezTo>
                  <a:cubicBezTo>
                    <a:pt x="63" y="88"/>
                    <a:pt x="62" y="88"/>
                    <a:pt x="62" y="87"/>
                  </a:cubicBezTo>
                  <a:cubicBezTo>
                    <a:pt x="60" y="86"/>
                    <a:pt x="60" y="84"/>
                    <a:pt x="60" y="83"/>
                  </a:cubicBezTo>
                  <a:cubicBezTo>
                    <a:pt x="61" y="81"/>
                    <a:pt x="62" y="80"/>
                    <a:pt x="64" y="80"/>
                  </a:cubicBezTo>
                  <a:cubicBezTo>
                    <a:pt x="65" y="80"/>
                    <a:pt x="67" y="81"/>
                    <a:pt x="68" y="83"/>
                  </a:cubicBezTo>
                  <a:cubicBezTo>
                    <a:pt x="69" y="84"/>
                    <a:pt x="71" y="85"/>
                    <a:pt x="73" y="85"/>
                  </a:cubicBezTo>
                  <a:cubicBezTo>
                    <a:pt x="76" y="85"/>
                    <a:pt x="78" y="84"/>
                    <a:pt x="79" y="82"/>
                  </a:cubicBezTo>
                  <a:cubicBezTo>
                    <a:pt x="80" y="81"/>
                    <a:pt x="82" y="79"/>
                    <a:pt x="84" y="79"/>
                  </a:cubicBezTo>
                  <a:cubicBezTo>
                    <a:pt x="85" y="79"/>
                    <a:pt x="86" y="80"/>
                    <a:pt x="87" y="81"/>
                  </a:cubicBezTo>
                  <a:cubicBezTo>
                    <a:pt x="88" y="81"/>
                    <a:pt x="88" y="82"/>
                    <a:pt x="89" y="82"/>
                  </a:cubicBezTo>
                  <a:cubicBezTo>
                    <a:pt x="90" y="82"/>
                    <a:pt x="92" y="79"/>
                    <a:pt x="93" y="77"/>
                  </a:cubicBezTo>
                  <a:cubicBezTo>
                    <a:pt x="94" y="76"/>
                    <a:pt x="94" y="74"/>
                    <a:pt x="96" y="74"/>
                  </a:cubicBezTo>
                  <a:cubicBezTo>
                    <a:pt x="96" y="74"/>
                    <a:pt x="98" y="75"/>
                    <a:pt x="98" y="77"/>
                  </a:cubicBezTo>
                  <a:cubicBezTo>
                    <a:pt x="98" y="77"/>
                    <a:pt x="98" y="77"/>
                    <a:pt x="99" y="77"/>
                  </a:cubicBezTo>
                  <a:cubicBezTo>
                    <a:pt x="101" y="77"/>
                    <a:pt x="103" y="76"/>
                    <a:pt x="105" y="74"/>
                  </a:cubicBezTo>
                  <a:cubicBezTo>
                    <a:pt x="107" y="72"/>
                    <a:pt x="107" y="70"/>
                    <a:pt x="107" y="67"/>
                  </a:cubicBezTo>
                  <a:cubicBezTo>
                    <a:pt x="107" y="64"/>
                    <a:pt x="107" y="61"/>
                    <a:pt x="108" y="58"/>
                  </a:cubicBezTo>
                  <a:cubicBezTo>
                    <a:pt x="111" y="55"/>
                    <a:pt x="113" y="47"/>
                    <a:pt x="111" y="43"/>
                  </a:cubicBezTo>
                  <a:cubicBezTo>
                    <a:pt x="108" y="38"/>
                    <a:pt x="113" y="34"/>
                    <a:pt x="117" y="31"/>
                  </a:cubicBezTo>
                  <a:cubicBezTo>
                    <a:pt x="119" y="30"/>
                    <a:pt x="120" y="29"/>
                    <a:pt x="121" y="28"/>
                  </a:cubicBezTo>
                  <a:cubicBezTo>
                    <a:pt x="123" y="27"/>
                    <a:pt x="120" y="16"/>
                    <a:pt x="118" y="11"/>
                  </a:cubicBezTo>
                  <a:cubicBezTo>
                    <a:pt x="117" y="6"/>
                    <a:pt x="116" y="2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4" y="0"/>
                    <a:pt x="109" y="2"/>
                    <a:pt x="107" y="4"/>
                  </a:cubicBezTo>
                  <a:cubicBezTo>
                    <a:pt x="106" y="5"/>
                    <a:pt x="105" y="5"/>
                    <a:pt x="104" y="6"/>
                  </a:cubicBezTo>
                  <a:cubicBezTo>
                    <a:pt x="103" y="6"/>
                    <a:pt x="102" y="9"/>
                    <a:pt x="101" y="12"/>
                  </a:cubicBezTo>
                  <a:cubicBezTo>
                    <a:pt x="101" y="15"/>
                    <a:pt x="101" y="17"/>
                    <a:pt x="102" y="17"/>
                  </a:cubicBezTo>
                  <a:cubicBezTo>
                    <a:pt x="106" y="20"/>
                    <a:pt x="103" y="24"/>
                    <a:pt x="101" y="27"/>
                  </a:cubicBezTo>
                  <a:cubicBezTo>
                    <a:pt x="99" y="29"/>
                    <a:pt x="97" y="31"/>
                    <a:pt x="97" y="34"/>
                  </a:cubicBezTo>
                  <a:cubicBezTo>
                    <a:pt x="98" y="38"/>
                    <a:pt x="95" y="41"/>
                    <a:pt x="93" y="42"/>
                  </a:cubicBezTo>
                  <a:cubicBezTo>
                    <a:pt x="92" y="43"/>
                    <a:pt x="91" y="44"/>
                    <a:pt x="90" y="45"/>
                  </a:cubicBezTo>
                  <a:cubicBezTo>
                    <a:pt x="90" y="49"/>
                    <a:pt x="87" y="50"/>
                    <a:pt x="85" y="51"/>
                  </a:cubicBezTo>
                  <a:cubicBezTo>
                    <a:pt x="83" y="52"/>
                    <a:pt x="81" y="53"/>
                    <a:pt x="79" y="55"/>
                  </a:cubicBezTo>
                  <a:cubicBezTo>
                    <a:pt x="75" y="57"/>
                    <a:pt x="71" y="57"/>
                    <a:pt x="69" y="54"/>
                  </a:cubicBezTo>
                  <a:cubicBezTo>
                    <a:pt x="69" y="53"/>
                    <a:pt x="69" y="52"/>
                    <a:pt x="68" y="51"/>
                  </a:cubicBezTo>
                  <a:cubicBezTo>
                    <a:pt x="67" y="53"/>
                    <a:pt x="64" y="55"/>
                    <a:pt x="64" y="58"/>
                  </a:cubicBezTo>
                  <a:cubicBezTo>
                    <a:pt x="65" y="63"/>
                    <a:pt x="61" y="66"/>
                    <a:pt x="59" y="68"/>
                  </a:cubicBezTo>
                  <a:cubicBezTo>
                    <a:pt x="58" y="68"/>
                    <a:pt x="58" y="68"/>
                    <a:pt x="57" y="69"/>
                  </a:cubicBezTo>
                  <a:cubicBezTo>
                    <a:pt x="58" y="70"/>
                    <a:pt x="58" y="71"/>
                    <a:pt x="57" y="72"/>
                  </a:cubicBezTo>
                  <a:cubicBezTo>
                    <a:pt x="56" y="75"/>
                    <a:pt x="53" y="75"/>
                    <a:pt x="51" y="75"/>
                  </a:cubicBezTo>
                  <a:cubicBezTo>
                    <a:pt x="49" y="75"/>
                    <a:pt x="48" y="75"/>
                    <a:pt x="47" y="74"/>
                  </a:cubicBezTo>
                  <a:cubicBezTo>
                    <a:pt x="47" y="74"/>
                    <a:pt x="46" y="73"/>
                    <a:pt x="46" y="72"/>
                  </a:cubicBezTo>
                  <a:cubicBezTo>
                    <a:pt x="45" y="72"/>
                    <a:pt x="42" y="73"/>
                    <a:pt x="35" y="75"/>
                  </a:cubicBezTo>
                  <a:cubicBezTo>
                    <a:pt x="32" y="77"/>
                    <a:pt x="28" y="76"/>
                    <a:pt x="25" y="76"/>
                  </a:cubicBezTo>
                  <a:cubicBezTo>
                    <a:pt x="22" y="75"/>
                    <a:pt x="21" y="75"/>
                    <a:pt x="19" y="76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14" y="81"/>
                    <a:pt x="7" y="89"/>
                    <a:pt x="1" y="90"/>
                  </a:cubicBezTo>
                  <a:cubicBezTo>
                    <a:pt x="0" y="90"/>
                    <a:pt x="0" y="90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2" y="91"/>
                    <a:pt x="5" y="91"/>
                    <a:pt x="7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" name="Freeform 1132">
              <a:extLst>
                <a:ext uri="{FF2B5EF4-FFF2-40B4-BE49-F238E27FC236}">
                  <a16:creationId xmlns:a16="http://schemas.microsoft.com/office/drawing/2014/main" id="{52E4389F-1967-8A3A-85E1-CB6F9FDA0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3461" y="3917282"/>
              <a:ext cx="111374" cy="83811"/>
            </a:xfrm>
            <a:custGeom>
              <a:avLst/>
              <a:gdLst>
                <a:gd name="T0" fmla="*/ 1 w 60"/>
                <a:gd name="T1" fmla="*/ 33 h 43"/>
                <a:gd name="T2" fmla="*/ 0 w 60"/>
                <a:gd name="T3" fmla="*/ 37 h 43"/>
                <a:gd name="T4" fmla="*/ 3 w 60"/>
                <a:gd name="T5" fmla="*/ 37 h 43"/>
                <a:gd name="T6" fmla="*/ 8 w 60"/>
                <a:gd name="T7" fmla="*/ 37 h 43"/>
                <a:gd name="T8" fmla="*/ 13 w 60"/>
                <a:gd name="T9" fmla="*/ 36 h 43"/>
                <a:gd name="T10" fmla="*/ 27 w 60"/>
                <a:gd name="T11" fmla="*/ 41 h 43"/>
                <a:gd name="T12" fmla="*/ 30 w 60"/>
                <a:gd name="T13" fmla="*/ 43 h 43"/>
                <a:gd name="T14" fmla="*/ 31 w 60"/>
                <a:gd name="T15" fmla="*/ 40 h 43"/>
                <a:gd name="T16" fmla="*/ 49 w 60"/>
                <a:gd name="T17" fmla="*/ 31 h 43"/>
                <a:gd name="T18" fmla="*/ 55 w 60"/>
                <a:gd name="T19" fmla="*/ 29 h 43"/>
                <a:gd name="T20" fmla="*/ 54 w 60"/>
                <a:gd name="T21" fmla="*/ 29 h 43"/>
                <a:gd name="T22" fmla="*/ 53 w 60"/>
                <a:gd name="T23" fmla="*/ 27 h 43"/>
                <a:gd name="T24" fmla="*/ 60 w 60"/>
                <a:gd name="T25" fmla="*/ 19 h 43"/>
                <a:gd name="T26" fmla="*/ 56 w 60"/>
                <a:gd name="T27" fmla="*/ 17 h 43"/>
                <a:gd name="T28" fmla="*/ 55 w 60"/>
                <a:gd name="T29" fmla="*/ 17 h 43"/>
                <a:gd name="T30" fmla="*/ 52 w 60"/>
                <a:gd name="T31" fmla="*/ 19 h 43"/>
                <a:gd name="T32" fmla="*/ 46 w 60"/>
                <a:gd name="T33" fmla="*/ 21 h 43"/>
                <a:gd name="T34" fmla="*/ 45 w 60"/>
                <a:gd name="T35" fmla="*/ 21 h 43"/>
                <a:gd name="T36" fmla="*/ 20 w 60"/>
                <a:gd name="T37" fmla="*/ 2 h 43"/>
                <a:gd name="T38" fmla="*/ 15 w 60"/>
                <a:gd name="T39" fmla="*/ 1 h 43"/>
                <a:gd name="T40" fmla="*/ 16 w 60"/>
                <a:gd name="T41" fmla="*/ 3 h 43"/>
                <a:gd name="T42" fmla="*/ 16 w 60"/>
                <a:gd name="T43" fmla="*/ 11 h 43"/>
                <a:gd name="T44" fmla="*/ 15 w 60"/>
                <a:gd name="T45" fmla="*/ 16 h 43"/>
                <a:gd name="T46" fmla="*/ 13 w 60"/>
                <a:gd name="T47" fmla="*/ 23 h 43"/>
                <a:gd name="T48" fmla="*/ 12 w 60"/>
                <a:gd name="T49" fmla="*/ 26 h 43"/>
                <a:gd name="T50" fmla="*/ 11 w 60"/>
                <a:gd name="T51" fmla="*/ 29 h 43"/>
                <a:gd name="T52" fmla="*/ 4 w 60"/>
                <a:gd name="T53" fmla="*/ 32 h 43"/>
                <a:gd name="T54" fmla="*/ 1 w 60"/>
                <a:gd name="T55" fmla="*/ 32 h 43"/>
                <a:gd name="T56" fmla="*/ 1 w 60"/>
                <a:gd name="T57" fmla="*/ 32 h 43"/>
                <a:gd name="T58" fmla="*/ 1 w 60"/>
                <a:gd name="T59" fmla="*/ 3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43">
                  <a:moveTo>
                    <a:pt x="1" y="33"/>
                  </a:moveTo>
                  <a:cubicBezTo>
                    <a:pt x="1" y="34"/>
                    <a:pt x="1" y="35"/>
                    <a:pt x="0" y="37"/>
                  </a:cubicBezTo>
                  <a:cubicBezTo>
                    <a:pt x="1" y="36"/>
                    <a:pt x="2" y="37"/>
                    <a:pt x="3" y="37"/>
                  </a:cubicBezTo>
                  <a:cubicBezTo>
                    <a:pt x="5" y="37"/>
                    <a:pt x="7" y="38"/>
                    <a:pt x="8" y="37"/>
                  </a:cubicBezTo>
                  <a:cubicBezTo>
                    <a:pt x="9" y="36"/>
                    <a:pt x="11" y="36"/>
                    <a:pt x="13" y="36"/>
                  </a:cubicBezTo>
                  <a:cubicBezTo>
                    <a:pt x="18" y="36"/>
                    <a:pt x="23" y="38"/>
                    <a:pt x="27" y="41"/>
                  </a:cubicBezTo>
                  <a:cubicBezTo>
                    <a:pt x="29" y="43"/>
                    <a:pt x="30" y="43"/>
                    <a:pt x="30" y="43"/>
                  </a:cubicBezTo>
                  <a:cubicBezTo>
                    <a:pt x="30" y="43"/>
                    <a:pt x="31" y="43"/>
                    <a:pt x="31" y="40"/>
                  </a:cubicBezTo>
                  <a:cubicBezTo>
                    <a:pt x="32" y="33"/>
                    <a:pt x="41" y="31"/>
                    <a:pt x="49" y="31"/>
                  </a:cubicBezTo>
                  <a:cubicBezTo>
                    <a:pt x="53" y="31"/>
                    <a:pt x="55" y="29"/>
                    <a:pt x="55" y="29"/>
                  </a:cubicBezTo>
                  <a:cubicBezTo>
                    <a:pt x="55" y="29"/>
                    <a:pt x="55" y="29"/>
                    <a:pt x="54" y="29"/>
                  </a:cubicBezTo>
                  <a:cubicBezTo>
                    <a:pt x="54" y="28"/>
                    <a:pt x="53" y="28"/>
                    <a:pt x="53" y="27"/>
                  </a:cubicBezTo>
                  <a:cubicBezTo>
                    <a:pt x="53" y="25"/>
                    <a:pt x="55" y="23"/>
                    <a:pt x="60" y="19"/>
                  </a:cubicBezTo>
                  <a:cubicBezTo>
                    <a:pt x="58" y="19"/>
                    <a:pt x="57" y="19"/>
                    <a:pt x="56" y="17"/>
                  </a:cubicBezTo>
                  <a:cubicBezTo>
                    <a:pt x="56" y="17"/>
                    <a:pt x="56" y="17"/>
                    <a:pt x="55" y="17"/>
                  </a:cubicBezTo>
                  <a:cubicBezTo>
                    <a:pt x="55" y="17"/>
                    <a:pt x="53" y="18"/>
                    <a:pt x="52" y="19"/>
                  </a:cubicBezTo>
                  <a:cubicBezTo>
                    <a:pt x="51" y="19"/>
                    <a:pt x="49" y="20"/>
                    <a:pt x="46" y="21"/>
                  </a:cubicBezTo>
                  <a:cubicBezTo>
                    <a:pt x="46" y="21"/>
                    <a:pt x="46" y="21"/>
                    <a:pt x="45" y="21"/>
                  </a:cubicBezTo>
                  <a:cubicBezTo>
                    <a:pt x="39" y="21"/>
                    <a:pt x="24" y="8"/>
                    <a:pt x="20" y="2"/>
                  </a:cubicBezTo>
                  <a:cubicBezTo>
                    <a:pt x="18" y="0"/>
                    <a:pt x="16" y="0"/>
                    <a:pt x="15" y="1"/>
                  </a:cubicBezTo>
                  <a:cubicBezTo>
                    <a:pt x="15" y="2"/>
                    <a:pt x="15" y="2"/>
                    <a:pt x="16" y="3"/>
                  </a:cubicBezTo>
                  <a:cubicBezTo>
                    <a:pt x="18" y="7"/>
                    <a:pt x="17" y="9"/>
                    <a:pt x="16" y="11"/>
                  </a:cubicBezTo>
                  <a:cubicBezTo>
                    <a:pt x="16" y="12"/>
                    <a:pt x="15" y="14"/>
                    <a:pt x="15" y="16"/>
                  </a:cubicBezTo>
                  <a:cubicBezTo>
                    <a:pt x="15" y="20"/>
                    <a:pt x="14" y="22"/>
                    <a:pt x="13" y="23"/>
                  </a:cubicBezTo>
                  <a:cubicBezTo>
                    <a:pt x="12" y="24"/>
                    <a:pt x="12" y="25"/>
                    <a:pt x="12" y="26"/>
                  </a:cubicBezTo>
                  <a:cubicBezTo>
                    <a:pt x="12" y="27"/>
                    <a:pt x="12" y="28"/>
                    <a:pt x="11" y="29"/>
                  </a:cubicBezTo>
                  <a:cubicBezTo>
                    <a:pt x="10" y="31"/>
                    <a:pt x="7" y="31"/>
                    <a:pt x="4" y="32"/>
                  </a:cubicBezTo>
                  <a:cubicBezTo>
                    <a:pt x="3" y="32"/>
                    <a:pt x="2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" name="Freeform 1133">
              <a:extLst>
                <a:ext uri="{FF2B5EF4-FFF2-40B4-BE49-F238E27FC236}">
                  <a16:creationId xmlns:a16="http://schemas.microsoft.com/office/drawing/2014/main" id="{B149928B-4830-D6DF-6EB2-34AFBEAC1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8320" y="4205511"/>
              <a:ext cx="40325" cy="32707"/>
            </a:xfrm>
            <a:custGeom>
              <a:avLst/>
              <a:gdLst>
                <a:gd name="T0" fmla="*/ 15 w 22"/>
                <a:gd name="T1" fmla="*/ 1 h 17"/>
                <a:gd name="T2" fmla="*/ 7 w 22"/>
                <a:gd name="T3" fmla="*/ 5 h 17"/>
                <a:gd name="T4" fmla="*/ 2 w 22"/>
                <a:gd name="T5" fmla="*/ 6 h 17"/>
                <a:gd name="T6" fmla="*/ 0 w 22"/>
                <a:gd name="T7" fmla="*/ 11 h 17"/>
                <a:gd name="T8" fmla="*/ 1 w 22"/>
                <a:gd name="T9" fmla="*/ 17 h 17"/>
                <a:gd name="T10" fmla="*/ 3 w 22"/>
                <a:gd name="T11" fmla="*/ 17 h 17"/>
                <a:gd name="T12" fmla="*/ 5 w 22"/>
                <a:gd name="T13" fmla="*/ 15 h 17"/>
                <a:gd name="T14" fmla="*/ 13 w 22"/>
                <a:gd name="T15" fmla="*/ 9 h 17"/>
                <a:gd name="T16" fmla="*/ 17 w 22"/>
                <a:gd name="T17" fmla="*/ 10 h 17"/>
                <a:gd name="T18" fmla="*/ 20 w 22"/>
                <a:gd name="T19" fmla="*/ 8 h 17"/>
                <a:gd name="T20" fmla="*/ 22 w 22"/>
                <a:gd name="T21" fmla="*/ 2 h 17"/>
                <a:gd name="T22" fmla="*/ 18 w 22"/>
                <a:gd name="T23" fmla="*/ 0 h 17"/>
                <a:gd name="T24" fmla="*/ 15 w 22"/>
                <a:gd name="T2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17">
                  <a:moveTo>
                    <a:pt x="15" y="1"/>
                  </a:moveTo>
                  <a:cubicBezTo>
                    <a:pt x="13" y="5"/>
                    <a:pt x="10" y="5"/>
                    <a:pt x="7" y="5"/>
                  </a:cubicBezTo>
                  <a:cubicBezTo>
                    <a:pt x="6" y="5"/>
                    <a:pt x="4" y="5"/>
                    <a:pt x="2" y="6"/>
                  </a:cubicBezTo>
                  <a:cubicBezTo>
                    <a:pt x="1" y="6"/>
                    <a:pt x="0" y="8"/>
                    <a:pt x="0" y="11"/>
                  </a:cubicBezTo>
                  <a:cubicBezTo>
                    <a:pt x="0" y="14"/>
                    <a:pt x="1" y="17"/>
                    <a:pt x="1" y="17"/>
                  </a:cubicBezTo>
                  <a:cubicBezTo>
                    <a:pt x="2" y="17"/>
                    <a:pt x="3" y="17"/>
                    <a:pt x="3" y="17"/>
                  </a:cubicBezTo>
                  <a:cubicBezTo>
                    <a:pt x="4" y="17"/>
                    <a:pt x="4" y="17"/>
                    <a:pt x="5" y="15"/>
                  </a:cubicBezTo>
                  <a:cubicBezTo>
                    <a:pt x="6" y="12"/>
                    <a:pt x="9" y="9"/>
                    <a:pt x="13" y="9"/>
                  </a:cubicBezTo>
                  <a:cubicBezTo>
                    <a:pt x="15" y="9"/>
                    <a:pt x="16" y="10"/>
                    <a:pt x="17" y="10"/>
                  </a:cubicBezTo>
                  <a:cubicBezTo>
                    <a:pt x="18" y="10"/>
                    <a:pt x="19" y="10"/>
                    <a:pt x="20" y="8"/>
                  </a:cubicBezTo>
                  <a:cubicBezTo>
                    <a:pt x="21" y="6"/>
                    <a:pt x="22" y="4"/>
                    <a:pt x="22" y="2"/>
                  </a:cubicBezTo>
                  <a:cubicBezTo>
                    <a:pt x="22" y="0"/>
                    <a:pt x="20" y="0"/>
                    <a:pt x="18" y="0"/>
                  </a:cubicBezTo>
                  <a:cubicBezTo>
                    <a:pt x="16" y="0"/>
                    <a:pt x="15" y="1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1134">
              <a:extLst>
                <a:ext uri="{FF2B5EF4-FFF2-40B4-BE49-F238E27FC236}">
                  <a16:creationId xmlns:a16="http://schemas.microsoft.com/office/drawing/2014/main" id="{870E268B-12D0-65D9-3F1C-3A2769326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7765" y="3684245"/>
              <a:ext cx="1230879" cy="848334"/>
            </a:xfrm>
            <a:custGeom>
              <a:avLst/>
              <a:gdLst>
                <a:gd name="T0" fmla="*/ 478 w 671"/>
                <a:gd name="T1" fmla="*/ 83 h 435"/>
                <a:gd name="T2" fmla="*/ 464 w 671"/>
                <a:gd name="T3" fmla="*/ 113 h 435"/>
                <a:gd name="T4" fmla="*/ 408 w 671"/>
                <a:gd name="T5" fmla="*/ 147 h 435"/>
                <a:gd name="T6" fmla="*/ 338 w 671"/>
                <a:gd name="T7" fmla="*/ 171 h 435"/>
                <a:gd name="T8" fmla="*/ 299 w 671"/>
                <a:gd name="T9" fmla="*/ 162 h 435"/>
                <a:gd name="T10" fmla="*/ 242 w 671"/>
                <a:gd name="T11" fmla="*/ 157 h 435"/>
                <a:gd name="T12" fmla="*/ 237 w 671"/>
                <a:gd name="T13" fmla="*/ 155 h 435"/>
                <a:gd name="T14" fmla="*/ 206 w 671"/>
                <a:gd name="T15" fmla="*/ 124 h 435"/>
                <a:gd name="T16" fmla="*/ 155 w 671"/>
                <a:gd name="T17" fmla="*/ 73 h 435"/>
                <a:gd name="T18" fmla="*/ 151 w 671"/>
                <a:gd name="T19" fmla="*/ 68 h 435"/>
                <a:gd name="T20" fmla="*/ 145 w 671"/>
                <a:gd name="T21" fmla="*/ 63 h 435"/>
                <a:gd name="T22" fmla="*/ 113 w 671"/>
                <a:gd name="T23" fmla="*/ 96 h 435"/>
                <a:gd name="T24" fmla="*/ 82 w 671"/>
                <a:gd name="T25" fmla="*/ 121 h 435"/>
                <a:gd name="T26" fmla="*/ 72 w 671"/>
                <a:gd name="T27" fmla="*/ 159 h 435"/>
                <a:gd name="T28" fmla="*/ 56 w 671"/>
                <a:gd name="T29" fmla="*/ 171 h 435"/>
                <a:gd name="T30" fmla="*/ 43 w 671"/>
                <a:gd name="T31" fmla="*/ 180 h 435"/>
                <a:gd name="T32" fmla="*/ 17 w 671"/>
                <a:gd name="T33" fmla="*/ 185 h 435"/>
                <a:gd name="T34" fmla="*/ 0 w 671"/>
                <a:gd name="T35" fmla="*/ 198 h 435"/>
                <a:gd name="T36" fmla="*/ 15 w 671"/>
                <a:gd name="T37" fmla="*/ 229 h 435"/>
                <a:gd name="T38" fmla="*/ 43 w 671"/>
                <a:gd name="T39" fmla="*/ 248 h 435"/>
                <a:gd name="T40" fmla="*/ 51 w 671"/>
                <a:gd name="T41" fmla="*/ 244 h 435"/>
                <a:gd name="T42" fmla="*/ 60 w 671"/>
                <a:gd name="T43" fmla="*/ 271 h 435"/>
                <a:gd name="T44" fmla="*/ 52 w 671"/>
                <a:gd name="T45" fmla="*/ 291 h 435"/>
                <a:gd name="T46" fmla="*/ 76 w 671"/>
                <a:gd name="T47" fmla="*/ 315 h 435"/>
                <a:gd name="T48" fmla="*/ 80 w 671"/>
                <a:gd name="T49" fmla="*/ 316 h 435"/>
                <a:gd name="T50" fmla="*/ 153 w 671"/>
                <a:gd name="T51" fmla="*/ 345 h 435"/>
                <a:gd name="T52" fmla="*/ 163 w 671"/>
                <a:gd name="T53" fmla="*/ 348 h 435"/>
                <a:gd name="T54" fmla="*/ 185 w 671"/>
                <a:gd name="T55" fmla="*/ 343 h 435"/>
                <a:gd name="T56" fmla="*/ 196 w 671"/>
                <a:gd name="T57" fmla="*/ 345 h 435"/>
                <a:gd name="T58" fmla="*/ 216 w 671"/>
                <a:gd name="T59" fmla="*/ 330 h 435"/>
                <a:gd name="T60" fmla="*/ 245 w 671"/>
                <a:gd name="T61" fmla="*/ 338 h 435"/>
                <a:gd name="T62" fmla="*/ 266 w 671"/>
                <a:gd name="T63" fmla="*/ 359 h 435"/>
                <a:gd name="T64" fmla="*/ 274 w 671"/>
                <a:gd name="T65" fmla="*/ 410 h 435"/>
                <a:gd name="T66" fmla="*/ 289 w 671"/>
                <a:gd name="T67" fmla="*/ 420 h 435"/>
                <a:gd name="T68" fmla="*/ 299 w 671"/>
                <a:gd name="T69" fmla="*/ 411 h 435"/>
                <a:gd name="T70" fmla="*/ 310 w 671"/>
                <a:gd name="T71" fmla="*/ 408 h 435"/>
                <a:gd name="T72" fmla="*/ 343 w 671"/>
                <a:gd name="T73" fmla="*/ 402 h 435"/>
                <a:gd name="T74" fmla="*/ 369 w 671"/>
                <a:gd name="T75" fmla="*/ 422 h 435"/>
                <a:gd name="T76" fmla="*/ 390 w 671"/>
                <a:gd name="T77" fmla="*/ 429 h 435"/>
                <a:gd name="T78" fmla="*/ 465 w 671"/>
                <a:gd name="T79" fmla="*/ 403 h 435"/>
                <a:gd name="T80" fmla="*/ 499 w 671"/>
                <a:gd name="T81" fmla="*/ 373 h 435"/>
                <a:gd name="T82" fmla="*/ 521 w 671"/>
                <a:gd name="T83" fmla="*/ 333 h 435"/>
                <a:gd name="T84" fmla="*/ 525 w 671"/>
                <a:gd name="T85" fmla="*/ 308 h 435"/>
                <a:gd name="T86" fmla="*/ 513 w 671"/>
                <a:gd name="T87" fmla="*/ 283 h 435"/>
                <a:gd name="T88" fmla="*/ 509 w 671"/>
                <a:gd name="T89" fmla="*/ 241 h 435"/>
                <a:gd name="T90" fmla="*/ 510 w 671"/>
                <a:gd name="T91" fmla="*/ 226 h 435"/>
                <a:gd name="T92" fmla="*/ 487 w 671"/>
                <a:gd name="T93" fmla="*/ 201 h 435"/>
                <a:gd name="T94" fmla="*/ 523 w 671"/>
                <a:gd name="T95" fmla="*/ 201 h 435"/>
                <a:gd name="T96" fmla="*/ 555 w 671"/>
                <a:gd name="T97" fmla="*/ 187 h 435"/>
                <a:gd name="T98" fmla="*/ 597 w 671"/>
                <a:gd name="T99" fmla="*/ 166 h 435"/>
                <a:gd name="T100" fmla="*/ 630 w 671"/>
                <a:gd name="T101" fmla="*/ 152 h 435"/>
                <a:gd name="T102" fmla="*/ 636 w 671"/>
                <a:gd name="T103" fmla="*/ 121 h 435"/>
                <a:gd name="T104" fmla="*/ 664 w 671"/>
                <a:gd name="T105" fmla="*/ 102 h 435"/>
                <a:gd name="T106" fmla="*/ 658 w 671"/>
                <a:gd name="T107" fmla="*/ 81 h 435"/>
                <a:gd name="T108" fmla="*/ 626 w 671"/>
                <a:gd name="T109" fmla="*/ 70 h 435"/>
                <a:gd name="T110" fmla="*/ 591 w 671"/>
                <a:gd name="T111" fmla="*/ 49 h 435"/>
                <a:gd name="T112" fmla="*/ 553 w 671"/>
                <a:gd name="T113" fmla="*/ 2 h 435"/>
                <a:gd name="T114" fmla="*/ 511 w 671"/>
                <a:gd name="T115" fmla="*/ 8 h 435"/>
                <a:gd name="T116" fmla="*/ 493 w 671"/>
                <a:gd name="T117" fmla="*/ 53 h 435"/>
                <a:gd name="T118" fmla="*/ 476 w 671"/>
                <a:gd name="T119" fmla="*/ 59 h 435"/>
                <a:gd name="T120" fmla="*/ 461 w 671"/>
                <a:gd name="T121" fmla="*/ 71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71" h="435">
                  <a:moveTo>
                    <a:pt x="461" y="71"/>
                  </a:moveTo>
                  <a:cubicBezTo>
                    <a:pt x="461" y="77"/>
                    <a:pt x="461" y="77"/>
                    <a:pt x="461" y="77"/>
                  </a:cubicBezTo>
                  <a:cubicBezTo>
                    <a:pt x="459" y="78"/>
                    <a:pt x="459" y="78"/>
                    <a:pt x="459" y="78"/>
                  </a:cubicBezTo>
                  <a:cubicBezTo>
                    <a:pt x="459" y="78"/>
                    <a:pt x="458" y="78"/>
                    <a:pt x="458" y="79"/>
                  </a:cubicBezTo>
                  <a:cubicBezTo>
                    <a:pt x="458" y="79"/>
                    <a:pt x="458" y="79"/>
                    <a:pt x="459" y="80"/>
                  </a:cubicBezTo>
                  <a:cubicBezTo>
                    <a:pt x="460" y="82"/>
                    <a:pt x="461" y="82"/>
                    <a:pt x="461" y="82"/>
                  </a:cubicBezTo>
                  <a:cubicBezTo>
                    <a:pt x="462" y="82"/>
                    <a:pt x="462" y="82"/>
                    <a:pt x="463" y="81"/>
                  </a:cubicBezTo>
                  <a:cubicBezTo>
                    <a:pt x="464" y="81"/>
                    <a:pt x="466" y="80"/>
                    <a:pt x="469" y="80"/>
                  </a:cubicBezTo>
                  <a:cubicBezTo>
                    <a:pt x="472" y="80"/>
                    <a:pt x="475" y="82"/>
                    <a:pt x="477" y="82"/>
                  </a:cubicBezTo>
                  <a:cubicBezTo>
                    <a:pt x="477" y="83"/>
                    <a:pt x="478" y="83"/>
                    <a:pt x="478" y="83"/>
                  </a:cubicBezTo>
                  <a:cubicBezTo>
                    <a:pt x="479" y="80"/>
                    <a:pt x="483" y="78"/>
                    <a:pt x="486" y="78"/>
                  </a:cubicBezTo>
                  <a:cubicBezTo>
                    <a:pt x="488" y="78"/>
                    <a:pt x="491" y="79"/>
                    <a:pt x="492" y="81"/>
                  </a:cubicBezTo>
                  <a:cubicBezTo>
                    <a:pt x="493" y="83"/>
                    <a:pt x="496" y="85"/>
                    <a:pt x="498" y="86"/>
                  </a:cubicBezTo>
                  <a:cubicBezTo>
                    <a:pt x="503" y="91"/>
                    <a:pt x="508" y="95"/>
                    <a:pt x="507" y="98"/>
                  </a:cubicBezTo>
                  <a:cubicBezTo>
                    <a:pt x="507" y="100"/>
                    <a:pt x="506" y="102"/>
                    <a:pt x="500" y="102"/>
                  </a:cubicBezTo>
                  <a:cubicBezTo>
                    <a:pt x="498" y="102"/>
                    <a:pt x="496" y="102"/>
                    <a:pt x="493" y="101"/>
                  </a:cubicBezTo>
                  <a:cubicBezTo>
                    <a:pt x="491" y="100"/>
                    <a:pt x="489" y="101"/>
                    <a:pt x="486" y="102"/>
                  </a:cubicBezTo>
                  <a:cubicBezTo>
                    <a:pt x="484" y="103"/>
                    <a:pt x="481" y="104"/>
                    <a:pt x="479" y="104"/>
                  </a:cubicBezTo>
                  <a:cubicBezTo>
                    <a:pt x="476" y="104"/>
                    <a:pt x="471" y="105"/>
                    <a:pt x="467" y="109"/>
                  </a:cubicBezTo>
                  <a:cubicBezTo>
                    <a:pt x="465" y="111"/>
                    <a:pt x="465" y="112"/>
                    <a:pt x="464" y="113"/>
                  </a:cubicBezTo>
                  <a:cubicBezTo>
                    <a:pt x="462" y="116"/>
                    <a:pt x="461" y="119"/>
                    <a:pt x="455" y="119"/>
                  </a:cubicBezTo>
                  <a:cubicBezTo>
                    <a:pt x="454" y="119"/>
                    <a:pt x="453" y="119"/>
                    <a:pt x="452" y="120"/>
                  </a:cubicBezTo>
                  <a:cubicBezTo>
                    <a:pt x="448" y="120"/>
                    <a:pt x="445" y="120"/>
                    <a:pt x="440" y="124"/>
                  </a:cubicBezTo>
                  <a:cubicBezTo>
                    <a:pt x="436" y="126"/>
                    <a:pt x="432" y="128"/>
                    <a:pt x="428" y="128"/>
                  </a:cubicBezTo>
                  <a:cubicBezTo>
                    <a:pt x="424" y="128"/>
                    <a:pt x="420" y="126"/>
                    <a:pt x="419" y="126"/>
                  </a:cubicBezTo>
                  <a:cubicBezTo>
                    <a:pt x="419" y="125"/>
                    <a:pt x="417" y="125"/>
                    <a:pt x="416" y="125"/>
                  </a:cubicBezTo>
                  <a:cubicBezTo>
                    <a:pt x="414" y="125"/>
                    <a:pt x="412" y="126"/>
                    <a:pt x="411" y="128"/>
                  </a:cubicBezTo>
                  <a:cubicBezTo>
                    <a:pt x="410" y="129"/>
                    <a:pt x="411" y="130"/>
                    <a:pt x="412" y="132"/>
                  </a:cubicBezTo>
                  <a:cubicBezTo>
                    <a:pt x="413" y="134"/>
                    <a:pt x="415" y="137"/>
                    <a:pt x="414" y="140"/>
                  </a:cubicBezTo>
                  <a:cubicBezTo>
                    <a:pt x="414" y="144"/>
                    <a:pt x="411" y="146"/>
                    <a:pt x="408" y="147"/>
                  </a:cubicBezTo>
                  <a:cubicBezTo>
                    <a:pt x="405" y="148"/>
                    <a:pt x="402" y="149"/>
                    <a:pt x="400" y="152"/>
                  </a:cubicBezTo>
                  <a:cubicBezTo>
                    <a:pt x="394" y="159"/>
                    <a:pt x="383" y="162"/>
                    <a:pt x="378" y="161"/>
                  </a:cubicBezTo>
                  <a:cubicBezTo>
                    <a:pt x="377" y="161"/>
                    <a:pt x="376" y="161"/>
                    <a:pt x="375" y="161"/>
                  </a:cubicBezTo>
                  <a:cubicBezTo>
                    <a:pt x="373" y="160"/>
                    <a:pt x="369" y="160"/>
                    <a:pt x="365" y="160"/>
                  </a:cubicBezTo>
                  <a:cubicBezTo>
                    <a:pt x="360" y="160"/>
                    <a:pt x="357" y="160"/>
                    <a:pt x="354" y="162"/>
                  </a:cubicBezTo>
                  <a:cubicBezTo>
                    <a:pt x="350" y="164"/>
                    <a:pt x="346" y="166"/>
                    <a:pt x="343" y="168"/>
                  </a:cubicBezTo>
                  <a:cubicBezTo>
                    <a:pt x="343" y="168"/>
                    <a:pt x="342" y="169"/>
                    <a:pt x="341" y="169"/>
                  </a:cubicBezTo>
                  <a:cubicBezTo>
                    <a:pt x="341" y="170"/>
                    <a:pt x="340" y="170"/>
                    <a:pt x="339" y="170"/>
                  </a:cubicBezTo>
                  <a:cubicBezTo>
                    <a:pt x="339" y="170"/>
                    <a:pt x="339" y="171"/>
                    <a:pt x="339" y="171"/>
                  </a:cubicBezTo>
                  <a:cubicBezTo>
                    <a:pt x="338" y="171"/>
                    <a:pt x="338" y="171"/>
                    <a:pt x="338" y="171"/>
                  </a:cubicBezTo>
                  <a:cubicBezTo>
                    <a:pt x="337" y="172"/>
                    <a:pt x="337" y="172"/>
                    <a:pt x="336" y="172"/>
                  </a:cubicBezTo>
                  <a:cubicBezTo>
                    <a:pt x="336" y="172"/>
                    <a:pt x="336" y="172"/>
                    <a:pt x="335" y="172"/>
                  </a:cubicBezTo>
                  <a:cubicBezTo>
                    <a:pt x="335" y="172"/>
                    <a:pt x="334" y="172"/>
                    <a:pt x="334" y="172"/>
                  </a:cubicBezTo>
                  <a:cubicBezTo>
                    <a:pt x="334" y="172"/>
                    <a:pt x="334" y="172"/>
                    <a:pt x="334" y="172"/>
                  </a:cubicBezTo>
                  <a:cubicBezTo>
                    <a:pt x="333" y="172"/>
                    <a:pt x="333" y="172"/>
                    <a:pt x="333" y="172"/>
                  </a:cubicBezTo>
                  <a:cubicBezTo>
                    <a:pt x="331" y="172"/>
                    <a:pt x="329" y="171"/>
                    <a:pt x="328" y="169"/>
                  </a:cubicBezTo>
                  <a:cubicBezTo>
                    <a:pt x="327" y="168"/>
                    <a:pt x="327" y="168"/>
                    <a:pt x="325" y="168"/>
                  </a:cubicBezTo>
                  <a:cubicBezTo>
                    <a:pt x="319" y="169"/>
                    <a:pt x="316" y="167"/>
                    <a:pt x="312" y="165"/>
                  </a:cubicBezTo>
                  <a:cubicBezTo>
                    <a:pt x="311" y="164"/>
                    <a:pt x="310" y="164"/>
                    <a:pt x="309" y="164"/>
                  </a:cubicBezTo>
                  <a:cubicBezTo>
                    <a:pt x="306" y="164"/>
                    <a:pt x="304" y="165"/>
                    <a:pt x="299" y="162"/>
                  </a:cubicBezTo>
                  <a:cubicBezTo>
                    <a:pt x="295" y="159"/>
                    <a:pt x="289" y="158"/>
                    <a:pt x="284" y="158"/>
                  </a:cubicBezTo>
                  <a:cubicBezTo>
                    <a:pt x="283" y="158"/>
                    <a:pt x="281" y="158"/>
                    <a:pt x="280" y="158"/>
                  </a:cubicBezTo>
                  <a:cubicBezTo>
                    <a:pt x="278" y="157"/>
                    <a:pt x="272" y="157"/>
                    <a:pt x="267" y="157"/>
                  </a:cubicBezTo>
                  <a:cubicBezTo>
                    <a:pt x="262" y="157"/>
                    <a:pt x="256" y="157"/>
                    <a:pt x="253" y="157"/>
                  </a:cubicBezTo>
                  <a:cubicBezTo>
                    <a:pt x="251" y="157"/>
                    <a:pt x="249" y="157"/>
                    <a:pt x="246" y="157"/>
                  </a:cubicBezTo>
                  <a:cubicBezTo>
                    <a:pt x="245" y="157"/>
                    <a:pt x="244" y="157"/>
                    <a:pt x="243" y="157"/>
                  </a:cubicBezTo>
                  <a:cubicBezTo>
                    <a:pt x="243" y="157"/>
                    <a:pt x="243" y="157"/>
                    <a:pt x="243" y="157"/>
                  </a:cubicBezTo>
                  <a:cubicBezTo>
                    <a:pt x="243" y="157"/>
                    <a:pt x="243" y="157"/>
                    <a:pt x="243" y="157"/>
                  </a:cubicBezTo>
                  <a:cubicBezTo>
                    <a:pt x="243" y="157"/>
                    <a:pt x="242" y="157"/>
                    <a:pt x="242" y="157"/>
                  </a:cubicBezTo>
                  <a:cubicBezTo>
                    <a:pt x="242" y="157"/>
                    <a:pt x="242" y="157"/>
                    <a:pt x="242" y="157"/>
                  </a:cubicBezTo>
                  <a:cubicBezTo>
                    <a:pt x="242" y="157"/>
                    <a:pt x="242" y="157"/>
                    <a:pt x="241" y="157"/>
                  </a:cubicBezTo>
                  <a:cubicBezTo>
                    <a:pt x="241" y="157"/>
                    <a:pt x="241" y="157"/>
                    <a:pt x="241" y="157"/>
                  </a:cubicBezTo>
                  <a:cubicBezTo>
                    <a:pt x="241" y="157"/>
                    <a:pt x="241" y="157"/>
                    <a:pt x="241" y="157"/>
                  </a:cubicBezTo>
                  <a:cubicBezTo>
                    <a:pt x="240" y="157"/>
                    <a:pt x="240" y="157"/>
                    <a:pt x="240" y="157"/>
                  </a:cubicBezTo>
                  <a:cubicBezTo>
                    <a:pt x="240" y="157"/>
                    <a:pt x="240" y="157"/>
                    <a:pt x="240" y="157"/>
                  </a:cubicBezTo>
                  <a:cubicBezTo>
                    <a:pt x="239" y="157"/>
                    <a:pt x="239" y="157"/>
                    <a:pt x="239" y="157"/>
                  </a:cubicBezTo>
                  <a:cubicBezTo>
                    <a:pt x="239" y="156"/>
                    <a:pt x="239" y="156"/>
                    <a:pt x="239" y="156"/>
                  </a:cubicBezTo>
                  <a:cubicBezTo>
                    <a:pt x="239" y="156"/>
                    <a:pt x="238" y="156"/>
                    <a:pt x="238" y="156"/>
                  </a:cubicBezTo>
                  <a:cubicBezTo>
                    <a:pt x="238" y="156"/>
                    <a:pt x="238" y="156"/>
                    <a:pt x="238" y="156"/>
                  </a:cubicBezTo>
                  <a:cubicBezTo>
                    <a:pt x="238" y="156"/>
                    <a:pt x="238" y="156"/>
                    <a:pt x="237" y="155"/>
                  </a:cubicBezTo>
                  <a:cubicBezTo>
                    <a:pt x="237" y="155"/>
                    <a:pt x="237" y="155"/>
                    <a:pt x="237" y="155"/>
                  </a:cubicBezTo>
                  <a:cubicBezTo>
                    <a:pt x="237" y="155"/>
                    <a:pt x="237" y="154"/>
                    <a:pt x="237" y="154"/>
                  </a:cubicBezTo>
                  <a:cubicBezTo>
                    <a:pt x="237" y="153"/>
                    <a:pt x="236" y="152"/>
                    <a:pt x="235" y="151"/>
                  </a:cubicBezTo>
                  <a:cubicBezTo>
                    <a:pt x="233" y="149"/>
                    <a:pt x="231" y="147"/>
                    <a:pt x="230" y="142"/>
                  </a:cubicBezTo>
                  <a:cubicBezTo>
                    <a:pt x="229" y="136"/>
                    <a:pt x="226" y="135"/>
                    <a:pt x="223" y="134"/>
                  </a:cubicBezTo>
                  <a:cubicBezTo>
                    <a:pt x="221" y="134"/>
                    <a:pt x="219" y="132"/>
                    <a:pt x="218" y="131"/>
                  </a:cubicBezTo>
                  <a:cubicBezTo>
                    <a:pt x="217" y="130"/>
                    <a:pt x="217" y="130"/>
                    <a:pt x="216" y="129"/>
                  </a:cubicBezTo>
                  <a:cubicBezTo>
                    <a:pt x="215" y="129"/>
                    <a:pt x="214" y="128"/>
                    <a:pt x="213" y="127"/>
                  </a:cubicBezTo>
                  <a:cubicBezTo>
                    <a:pt x="212" y="126"/>
                    <a:pt x="210" y="124"/>
                    <a:pt x="208" y="124"/>
                  </a:cubicBezTo>
                  <a:cubicBezTo>
                    <a:pt x="207" y="124"/>
                    <a:pt x="207" y="124"/>
                    <a:pt x="206" y="124"/>
                  </a:cubicBezTo>
                  <a:cubicBezTo>
                    <a:pt x="200" y="124"/>
                    <a:pt x="184" y="122"/>
                    <a:pt x="181" y="117"/>
                  </a:cubicBezTo>
                  <a:cubicBezTo>
                    <a:pt x="179" y="114"/>
                    <a:pt x="180" y="111"/>
                    <a:pt x="182" y="110"/>
                  </a:cubicBezTo>
                  <a:cubicBezTo>
                    <a:pt x="182" y="109"/>
                    <a:pt x="183" y="108"/>
                    <a:pt x="183" y="107"/>
                  </a:cubicBezTo>
                  <a:cubicBezTo>
                    <a:pt x="183" y="105"/>
                    <a:pt x="183" y="103"/>
                    <a:pt x="184" y="101"/>
                  </a:cubicBezTo>
                  <a:cubicBezTo>
                    <a:pt x="184" y="100"/>
                    <a:pt x="185" y="98"/>
                    <a:pt x="184" y="97"/>
                  </a:cubicBezTo>
                  <a:cubicBezTo>
                    <a:pt x="182" y="96"/>
                    <a:pt x="178" y="91"/>
                    <a:pt x="178" y="87"/>
                  </a:cubicBezTo>
                  <a:cubicBezTo>
                    <a:pt x="177" y="85"/>
                    <a:pt x="173" y="81"/>
                    <a:pt x="170" y="81"/>
                  </a:cubicBezTo>
                  <a:cubicBezTo>
                    <a:pt x="165" y="81"/>
                    <a:pt x="162" y="78"/>
                    <a:pt x="159" y="75"/>
                  </a:cubicBezTo>
                  <a:cubicBezTo>
                    <a:pt x="158" y="74"/>
                    <a:pt x="157" y="74"/>
                    <a:pt x="156" y="74"/>
                  </a:cubicBezTo>
                  <a:cubicBezTo>
                    <a:pt x="156" y="73"/>
                    <a:pt x="156" y="73"/>
                    <a:pt x="155" y="73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5" y="73"/>
                    <a:pt x="155" y="72"/>
                    <a:pt x="154" y="72"/>
                  </a:cubicBezTo>
                  <a:cubicBezTo>
                    <a:pt x="154" y="72"/>
                    <a:pt x="154" y="72"/>
                    <a:pt x="154" y="72"/>
                  </a:cubicBezTo>
                  <a:cubicBezTo>
                    <a:pt x="154" y="72"/>
                    <a:pt x="154" y="72"/>
                    <a:pt x="153" y="71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53" y="71"/>
                    <a:pt x="153" y="71"/>
                    <a:pt x="152" y="70"/>
                  </a:cubicBezTo>
                  <a:cubicBezTo>
                    <a:pt x="152" y="70"/>
                    <a:pt x="152" y="70"/>
                    <a:pt x="152" y="70"/>
                  </a:cubicBezTo>
                  <a:cubicBezTo>
                    <a:pt x="152" y="70"/>
                    <a:pt x="152" y="69"/>
                    <a:pt x="152" y="69"/>
                  </a:cubicBezTo>
                  <a:cubicBezTo>
                    <a:pt x="152" y="69"/>
                    <a:pt x="151" y="69"/>
                    <a:pt x="151" y="69"/>
                  </a:cubicBezTo>
                  <a:cubicBezTo>
                    <a:pt x="151" y="68"/>
                    <a:pt x="151" y="68"/>
                    <a:pt x="151" y="68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1" y="67"/>
                    <a:pt x="150" y="66"/>
                    <a:pt x="150" y="66"/>
                  </a:cubicBezTo>
                  <a:cubicBezTo>
                    <a:pt x="150" y="66"/>
                    <a:pt x="150" y="65"/>
                    <a:pt x="150" y="65"/>
                  </a:cubicBezTo>
                  <a:cubicBezTo>
                    <a:pt x="150" y="65"/>
                    <a:pt x="150" y="64"/>
                    <a:pt x="150" y="64"/>
                  </a:cubicBezTo>
                  <a:cubicBezTo>
                    <a:pt x="150" y="64"/>
                    <a:pt x="150" y="64"/>
                    <a:pt x="150" y="64"/>
                  </a:cubicBezTo>
                  <a:cubicBezTo>
                    <a:pt x="149" y="64"/>
                    <a:pt x="149" y="64"/>
                    <a:pt x="149" y="64"/>
                  </a:cubicBezTo>
                  <a:cubicBezTo>
                    <a:pt x="149" y="64"/>
                    <a:pt x="149" y="64"/>
                    <a:pt x="149" y="64"/>
                  </a:cubicBezTo>
                  <a:cubicBezTo>
                    <a:pt x="148" y="63"/>
                    <a:pt x="148" y="63"/>
                    <a:pt x="147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6" y="63"/>
                    <a:pt x="146" y="63"/>
                    <a:pt x="145" y="63"/>
                  </a:cubicBezTo>
                  <a:cubicBezTo>
                    <a:pt x="145" y="63"/>
                    <a:pt x="145" y="63"/>
                    <a:pt x="145" y="63"/>
                  </a:cubicBezTo>
                  <a:cubicBezTo>
                    <a:pt x="144" y="63"/>
                    <a:pt x="144" y="64"/>
                    <a:pt x="144" y="64"/>
                  </a:cubicBezTo>
                  <a:cubicBezTo>
                    <a:pt x="143" y="65"/>
                    <a:pt x="142" y="66"/>
                    <a:pt x="142" y="67"/>
                  </a:cubicBezTo>
                  <a:cubicBezTo>
                    <a:pt x="142" y="71"/>
                    <a:pt x="140" y="75"/>
                    <a:pt x="135" y="75"/>
                  </a:cubicBezTo>
                  <a:cubicBezTo>
                    <a:pt x="133" y="75"/>
                    <a:pt x="130" y="77"/>
                    <a:pt x="130" y="82"/>
                  </a:cubicBezTo>
                  <a:cubicBezTo>
                    <a:pt x="130" y="84"/>
                    <a:pt x="131" y="85"/>
                    <a:pt x="131" y="86"/>
                  </a:cubicBezTo>
                  <a:cubicBezTo>
                    <a:pt x="132" y="88"/>
                    <a:pt x="133" y="89"/>
                    <a:pt x="131" y="92"/>
                  </a:cubicBezTo>
                  <a:cubicBezTo>
                    <a:pt x="129" y="94"/>
                    <a:pt x="124" y="97"/>
                    <a:pt x="120" y="97"/>
                  </a:cubicBezTo>
                  <a:cubicBezTo>
                    <a:pt x="120" y="97"/>
                    <a:pt x="119" y="97"/>
                    <a:pt x="118" y="96"/>
                  </a:cubicBezTo>
                  <a:cubicBezTo>
                    <a:pt x="117" y="96"/>
                    <a:pt x="115" y="96"/>
                    <a:pt x="113" y="96"/>
                  </a:cubicBezTo>
                  <a:cubicBezTo>
                    <a:pt x="111" y="96"/>
                    <a:pt x="110" y="96"/>
                    <a:pt x="108" y="95"/>
                  </a:cubicBezTo>
                  <a:cubicBezTo>
                    <a:pt x="107" y="95"/>
                    <a:pt x="105" y="94"/>
                    <a:pt x="104" y="94"/>
                  </a:cubicBezTo>
                  <a:cubicBezTo>
                    <a:pt x="104" y="94"/>
                    <a:pt x="103" y="93"/>
                    <a:pt x="103" y="93"/>
                  </a:cubicBezTo>
                  <a:cubicBezTo>
                    <a:pt x="103" y="93"/>
                    <a:pt x="103" y="94"/>
                    <a:pt x="103" y="94"/>
                  </a:cubicBezTo>
                  <a:cubicBezTo>
                    <a:pt x="102" y="96"/>
                    <a:pt x="101" y="99"/>
                    <a:pt x="100" y="103"/>
                  </a:cubicBezTo>
                  <a:cubicBezTo>
                    <a:pt x="98" y="106"/>
                    <a:pt x="96" y="112"/>
                    <a:pt x="96" y="114"/>
                  </a:cubicBezTo>
                  <a:cubicBezTo>
                    <a:pt x="97" y="116"/>
                    <a:pt x="99" y="118"/>
                    <a:pt x="98" y="120"/>
                  </a:cubicBezTo>
                  <a:cubicBezTo>
                    <a:pt x="98" y="121"/>
                    <a:pt x="97" y="122"/>
                    <a:pt x="94" y="122"/>
                  </a:cubicBezTo>
                  <a:cubicBezTo>
                    <a:pt x="89" y="122"/>
                    <a:pt x="86" y="122"/>
                    <a:pt x="85" y="120"/>
                  </a:cubicBezTo>
                  <a:cubicBezTo>
                    <a:pt x="84" y="120"/>
                    <a:pt x="83" y="121"/>
                    <a:pt x="82" y="121"/>
                  </a:cubicBezTo>
                  <a:cubicBezTo>
                    <a:pt x="80" y="122"/>
                    <a:pt x="78" y="123"/>
                    <a:pt x="76" y="123"/>
                  </a:cubicBezTo>
                  <a:cubicBezTo>
                    <a:pt x="75" y="123"/>
                    <a:pt x="72" y="123"/>
                    <a:pt x="71" y="124"/>
                  </a:cubicBezTo>
                  <a:cubicBezTo>
                    <a:pt x="73" y="126"/>
                    <a:pt x="73" y="130"/>
                    <a:pt x="73" y="135"/>
                  </a:cubicBezTo>
                  <a:cubicBezTo>
                    <a:pt x="73" y="135"/>
                    <a:pt x="75" y="137"/>
                    <a:pt x="75" y="139"/>
                  </a:cubicBezTo>
                  <a:cubicBezTo>
                    <a:pt x="77" y="143"/>
                    <a:pt x="79" y="146"/>
                    <a:pt x="78" y="148"/>
                  </a:cubicBezTo>
                  <a:cubicBezTo>
                    <a:pt x="77" y="149"/>
                    <a:pt x="76" y="150"/>
                    <a:pt x="75" y="152"/>
                  </a:cubicBezTo>
                  <a:cubicBezTo>
                    <a:pt x="73" y="153"/>
                    <a:pt x="72" y="155"/>
                    <a:pt x="72" y="156"/>
                  </a:cubicBezTo>
                  <a:cubicBezTo>
                    <a:pt x="72" y="157"/>
                    <a:pt x="72" y="157"/>
                    <a:pt x="72" y="158"/>
                  </a:cubicBezTo>
                  <a:cubicBezTo>
                    <a:pt x="72" y="159"/>
                    <a:pt x="72" y="159"/>
                    <a:pt x="72" y="159"/>
                  </a:cubicBezTo>
                  <a:cubicBezTo>
                    <a:pt x="72" y="159"/>
                    <a:pt x="72" y="159"/>
                    <a:pt x="72" y="159"/>
                  </a:cubicBezTo>
                  <a:cubicBezTo>
                    <a:pt x="72" y="160"/>
                    <a:pt x="72" y="160"/>
                    <a:pt x="72" y="160"/>
                  </a:cubicBezTo>
                  <a:cubicBezTo>
                    <a:pt x="72" y="160"/>
                    <a:pt x="72" y="160"/>
                    <a:pt x="72" y="160"/>
                  </a:cubicBezTo>
                  <a:cubicBezTo>
                    <a:pt x="72" y="164"/>
                    <a:pt x="72" y="164"/>
                    <a:pt x="72" y="164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70" y="164"/>
                    <a:pt x="70" y="165"/>
                  </a:cubicBezTo>
                  <a:cubicBezTo>
                    <a:pt x="70" y="165"/>
                    <a:pt x="70" y="165"/>
                    <a:pt x="70" y="165"/>
                  </a:cubicBezTo>
                  <a:cubicBezTo>
                    <a:pt x="70" y="165"/>
                    <a:pt x="70" y="165"/>
                    <a:pt x="70" y="165"/>
                  </a:cubicBezTo>
                  <a:cubicBezTo>
                    <a:pt x="69" y="165"/>
                    <a:pt x="69" y="165"/>
                    <a:pt x="69" y="165"/>
                  </a:cubicBezTo>
                  <a:cubicBezTo>
                    <a:pt x="67" y="166"/>
                    <a:pt x="63" y="168"/>
                    <a:pt x="60" y="169"/>
                  </a:cubicBezTo>
                  <a:cubicBezTo>
                    <a:pt x="59" y="170"/>
                    <a:pt x="58" y="171"/>
                    <a:pt x="56" y="171"/>
                  </a:cubicBezTo>
                  <a:cubicBezTo>
                    <a:pt x="54" y="172"/>
                    <a:pt x="53" y="172"/>
                    <a:pt x="52" y="174"/>
                  </a:cubicBezTo>
                  <a:cubicBezTo>
                    <a:pt x="52" y="175"/>
                    <a:pt x="51" y="176"/>
                    <a:pt x="49" y="178"/>
                  </a:cubicBezTo>
                  <a:cubicBezTo>
                    <a:pt x="49" y="178"/>
                    <a:pt x="49" y="178"/>
                    <a:pt x="49" y="178"/>
                  </a:cubicBezTo>
                  <a:cubicBezTo>
                    <a:pt x="49" y="178"/>
                    <a:pt x="48" y="178"/>
                    <a:pt x="48" y="178"/>
                  </a:cubicBezTo>
                  <a:cubicBezTo>
                    <a:pt x="48" y="178"/>
                    <a:pt x="48" y="178"/>
                    <a:pt x="48" y="179"/>
                  </a:cubicBezTo>
                  <a:cubicBezTo>
                    <a:pt x="47" y="179"/>
                    <a:pt x="47" y="179"/>
                    <a:pt x="47" y="179"/>
                  </a:cubicBezTo>
                  <a:cubicBezTo>
                    <a:pt x="47" y="179"/>
                    <a:pt x="46" y="179"/>
                    <a:pt x="46" y="179"/>
                  </a:cubicBezTo>
                  <a:cubicBezTo>
                    <a:pt x="46" y="179"/>
                    <a:pt x="46" y="179"/>
                    <a:pt x="45" y="180"/>
                  </a:cubicBezTo>
                  <a:cubicBezTo>
                    <a:pt x="45" y="180"/>
                    <a:pt x="45" y="180"/>
                    <a:pt x="44" y="180"/>
                  </a:cubicBezTo>
                  <a:cubicBezTo>
                    <a:pt x="44" y="180"/>
                    <a:pt x="44" y="180"/>
                    <a:pt x="43" y="180"/>
                  </a:cubicBezTo>
                  <a:cubicBezTo>
                    <a:pt x="43" y="180"/>
                    <a:pt x="43" y="180"/>
                    <a:pt x="43" y="180"/>
                  </a:cubicBezTo>
                  <a:cubicBezTo>
                    <a:pt x="42" y="180"/>
                    <a:pt x="42" y="180"/>
                    <a:pt x="41" y="180"/>
                  </a:cubicBezTo>
                  <a:cubicBezTo>
                    <a:pt x="40" y="180"/>
                    <a:pt x="40" y="180"/>
                    <a:pt x="40" y="180"/>
                  </a:cubicBezTo>
                  <a:cubicBezTo>
                    <a:pt x="39" y="179"/>
                    <a:pt x="38" y="179"/>
                    <a:pt x="37" y="179"/>
                  </a:cubicBezTo>
                  <a:cubicBezTo>
                    <a:pt x="36" y="179"/>
                    <a:pt x="35" y="179"/>
                    <a:pt x="33" y="182"/>
                  </a:cubicBezTo>
                  <a:cubicBezTo>
                    <a:pt x="30" y="185"/>
                    <a:pt x="29" y="185"/>
                    <a:pt x="27" y="186"/>
                  </a:cubicBezTo>
                  <a:cubicBezTo>
                    <a:pt x="27" y="186"/>
                    <a:pt x="26" y="186"/>
                    <a:pt x="26" y="187"/>
                  </a:cubicBezTo>
                  <a:cubicBezTo>
                    <a:pt x="25" y="187"/>
                    <a:pt x="24" y="188"/>
                    <a:pt x="23" y="188"/>
                  </a:cubicBezTo>
                  <a:cubicBezTo>
                    <a:pt x="21" y="188"/>
                    <a:pt x="19" y="187"/>
                    <a:pt x="18" y="186"/>
                  </a:cubicBezTo>
                  <a:cubicBezTo>
                    <a:pt x="18" y="185"/>
                    <a:pt x="17" y="185"/>
                    <a:pt x="17" y="185"/>
                  </a:cubicBezTo>
                  <a:cubicBezTo>
                    <a:pt x="16" y="185"/>
                    <a:pt x="15" y="185"/>
                    <a:pt x="15" y="186"/>
                  </a:cubicBezTo>
                  <a:cubicBezTo>
                    <a:pt x="13" y="186"/>
                    <a:pt x="12" y="187"/>
                    <a:pt x="11" y="187"/>
                  </a:cubicBezTo>
                  <a:cubicBezTo>
                    <a:pt x="10" y="187"/>
                    <a:pt x="9" y="188"/>
                    <a:pt x="9" y="188"/>
                  </a:cubicBezTo>
                  <a:cubicBezTo>
                    <a:pt x="8" y="189"/>
                    <a:pt x="7" y="191"/>
                    <a:pt x="5" y="191"/>
                  </a:cubicBezTo>
                  <a:cubicBezTo>
                    <a:pt x="4" y="191"/>
                    <a:pt x="3" y="191"/>
                    <a:pt x="3" y="192"/>
                  </a:cubicBezTo>
                  <a:cubicBezTo>
                    <a:pt x="2" y="192"/>
                    <a:pt x="2" y="192"/>
                    <a:pt x="1" y="192"/>
                  </a:cubicBezTo>
                  <a:cubicBezTo>
                    <a:pt x="1" y="192"/>
                    <a:pt x="1" y="192"/>
                    <a:pt x="1" y="192"/>
                  </a:cubicBezTo>
                  <a:cubicBezTo>
                    <a:pt x="1" y="193"/>
                    <a:pt x="1" y="194"/>
                    <a:pt x="1" y="195"/>
                  </a:cubicBezTo>
                  <a:cubicBezTo>
                    <a:pt x="1" y="195"/>
                    <a:pt x="1" y="195"/>
                    <a:pt x="1" y="196"/>
                  </a:cubicBezTo>
                  <a:cubicBezTo>
                    <a:pt x="1" y="196"/>
                    <a:pt x="0" y="197"/>
                    <a:pt x="0" y="198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1" y="206"/>
                    <a:pt x="1" y="206"/>
                    <a:pt x="1" y="206"/>
                  </a:cubicBezTo>
                  <a:cubicBezTo>
                    <a:pt x="5" y="207"/>
                    <a:pt x="10" y="210"/>
                    <a:pt x="12" y="213"/>
                  </a:cubicBezTo>
                  <a:cubicBezTo>
                    <a:pt x="12" y="213"/>
                    <a:pt x="12" y="214"/>
                    <a:pt x="12" y="214"/>
                  </a:cubicBezTo>
                  <a:cubicBezTo>
                    <a:pt x="13" y="215"/>
                    <a:pt x="13" y="215"/>
                    <a:pt x="13" y="216"/>
                  </a:cubicBezTo>
                  <a:cubicBezTo>
                    <a:pt x="13" y="216"/>
                    <a:pt x="13" y="216"/>
                    <a:pt x="13" y="216"/>
                  </a:cubicBezTo>
                  <a:cubicBezTo>
                    <a:pt x="13" y="216"/>
                    <a:pt x="13" y="217"/>
                    <a:pt x="13" y="217"/>
                  </a:cubicBezTo>
                  <a:cubicBezTo>
                    <a:pt x="13" y="221"/>
                    <a:pt x="14" y="226"/>
                    <a:pt x="14" y="228"/>
                  </a:cubicBezTo>
                  <a:cubicBezTo>
                    <a:pt x="15" y="229"/>
                    <a:pt x="15" y="229"/>
                    <a:pt x="15" y="229"/>
                  </a:cubicBezTo>
                  <a:cubicBezTo>
                    <a:pt x="15" y="229"/>
                    <a:pt x="15" y="229"/>
                    <a:pt x="15" y="229"/>
                  </a:cubicBezTo>
                  <a:cubicBezTo>
                    <a:pt x="16" y="230"/>
                    <a:pt x="17" y="231"/>
                    <a:pt x="18" y="232"/>
                  </a:cubicBezTo>
                  <a:cubicBezTo>
                    <a:pt x="23" y="235"/>
                    <a:pt x="25" y="236"/>
                    <a:pt x="25" y="238"/>
                  </a:cubicBezTo>
                  <a:cubicBezTo>
                    <a:pt x="25" y="239"/>
                    <a:pt x="25" y="243"/>
                    <a:pt x="29" y="245"/>
                  </a:cubicBezTo>
                  <a:cubicBezTo>
                    <a:pt x="30" y="245"/>
                    <a:pt x="32" y="246"/>
                    <a:pt x="33" y="246"/>
                  </a:cubicBezTo>
                  <a:cubicBezTo>
                    <a:pt x="33" y="247"/>
                    <a:pt x="33" y="247"/>
                    <a:pt x="34" y="247"/>
                  </a:cubicBezTo>
                  <a:cubicBezTo>
                    <a:pt x="34" y="247"/>
                    <a:pt x="35" y="248"/>
                    <a:pt x="36" y="248"/>
                  </a:cubicBezTo>
                  <a:cubicBezTo>
                    <a:pt x="36" y="248"/>
                    <a:pt x="36" y="248"/>
                    <a:pt x="36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4" y="249"/>
                    <a:pt x="44" y="249"/>
                  </a:cubicBezTo>
                  <a:cubicBezTo>
                    <a:pt x="44" y="249"/>
                    <a:pt x="45" y="249"/>
                    <a:pt x="45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7" y="247"/>
                    <a:pt x="47" y="247"/>
                    <a:pt x="47" y="246"/>
                  </a:cubicBezTo>
                  <a:cubicBezTo>
                    <a:pt x="47" y="246"/>
                    <a:pt x="48" y="246"/>
                    <a:pt x="49" y="245"/>
                  </a:cubicBezTo>
                  <a:cubicBezTo>
                    <a:pt x="49" y="245"/>
                    <a:pt x="49" y="245"/>
                    <a:pt x="49" y="245"/>
                  </a:cubicBezTo>
                  <a:cubicBezTo>
                    <a:pt x="50" y="245"/>
                    <a:pt x="50" y="245"/>
                    <a:pt x="51" y="244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2" y="244"/>
                    <a:pt x="52" y="244"/>
                    <a:pt x="53" y="243"/>
                  </a:cubicBezTo>
                  <a:cubicBezTo>
                    <a:pt x="53" y="243"/>
                    <a:pt x="53" y="243"/>
                    <a:pt x="53" y="243"/>
                  </a:cubicBezTo>
                  <a:cubicBezTo>
                    <a:pt x="54" y="243"/>
                    <a:pt x="54" y="243"/>
                    <a:pt x="55" y="243"/>
                  </a:cubicBezTo>
                  <a:cubicBezTo>
                    <a:pt x="55" y="243"/>
                    <a:pt x="55" y="243"/>
                    <a:pt x="55" y="243"/>
                  </a:cubicBezTo>
                  <a:cubicBezTo>
                    <a:pt x="56" y="243"/>
                    <a:pt x="57" y="243"/>
                    <a:pt x="57" y="243"/>
                  </a:cubicBezTo>
                  <a:cubicBezTo>
                    <a:pt x="58" y="243"/>
                    <a:pt x="58" y="243"/>
                    <a:pt x="58" y="243"/>
                  </a:cubicBezTo>
                  <a:cubicBezTo>
                    <a:pt x="62" y="243"/>
                    <a:pt x="69" y="248"/>
                    <a:pt x="71" y="252"/>
                  </a:cubicBezTo>
                  <a:cubicBezTo>
                    <a:pt x="72" y="254"/>
                    <a:pt x="73" y="255"/>
                    <a:pt x="72" y="256"/>
                  </a:cubicBezTo>
                  <a:cubicBezTo>
                    <a:pt x="71" y="259"/>
                    <a:pt x="64" y="270"/>
                    <a:pt x="60" y="271"/>
                  </a:cubicBezTo>
                  <a:cubicBezTo>
                    <a:pt x="59" y="271"/>
                    <a:pt x="58" y="271"/>
                    <a:pt x="58" y="271"/>
                  </a:cubicBezTo>
                  <a:cubicBezTo>
                    <a:pt x="57" y="271"/>
                    <a:pt x="57" y="271"/>
                    <a:pt x="57" y="271"/>
                  </a:cubicBezTo>
                  <a:cubicBezTo>
                    <a:pt x="57" y="271"/>
                    <a:pt x="56" y="271"/>
                    <a:pt x="56" y="271"/>
                  </a:cubicBezTo>
                  <a:cubicBezTo>
                    <a:pt x="56" y="272"/>
                    <a:pt x="56" y="273"/>
                    <a:pt x="56" y="273"/>
                  </a:cubicBezTo>
                  <a:cubicBezTo>
                    <a:pt x="56" y="274"/>
                    <a:pt x="57" y="276"/>
                    <a:pt x="58" y="277"/>
                  </a:cubicBezTo>
                  <a:cubicBezTo>
                    <a:pt x="59" y="279"/>
                    <a:pt x="61" y="280"/>
                    <a:pt x="62" y="282"/>
                  </a:cubicBezTo>
                  <a:cubicBezTo>
                    <a:pt x="63" y="284"/>
                    <a:pt x="63" y="286"/>
                    <a:pt x="62" y="287"/>
                  </a:cubicBezTo>
                  <a:cubicBezTo>
                    <a:pt x="60" y="290"/>
                    <a:pt x="55" y="291"/>
                    <a:pt x="52" y="289"/>
                  </a:cubicBezTo>
                  <a:cubicBezTo>
                    <a:pt x="52" y="289"/>
                    <a:pt x="52" y="289"/>
                    <a:pt x="52" y="289"/>
                  </a:cubicBezTo>
                  <a:cubicBezTo>
                    <a:pt x="52" y="289"/>
                    <a:pt x="52" y="290"/>
                    <a:pt x="52" y="291"/>
                  </a:cubicBezTo>
                  <a:cubicBezTo>
                    <a:pt x="53" y="292"/>
                    <a:pt x="53" y="294"/>
                    <a:pt x="54" y="296"/>
                  </a:cubicBezTo>
                  <a:cubicBezTo>
                    <a:pt x="54" y="297"/>
                    <a:pt x="54" y="299"/>
                    <a:pt x="55" y="299"/>
                  </a:cubicBezTo>
                  <a:cubicBezTo>
                    <a:pt x="57" y="299"/>
                    <a:pt x="59" y="301"/>
                    <a:pt x="60" y="303"/>
                  </a:cubicBezTo>
                  <a:cubicBezTo>
                    <a:pt x="61" y="304"/>
                    <a:pt x="63" y="306"/>
                    <a:pt x="64" y="306"/>
                  </a:cubicBezTo>
                  <a:cubicBezTo>
                    <a:pt x="68" y="306"/>
                    <a:pt x="71" y="310"/>
                    <a:pt x="72" y="312"/>
                  </a:cubicBezTo>
                  <a:cubicBezTo>
                    <a:pt x="73" y="312"/>
                    <a:pt x="73" y="313"/>
                    <a:pt x="73" y="313"/>
                  </a:cubicBezTo>
                  <a:cubicBezTo>
                    <a:pt x="73" y="313"/>
                    <a:pt x="74" y="313"/>
                    <a:pt x="74" y="313"/>
                  </a:cubicBezTo>
                  <a:cubicBezTo>
                    <a:pt x="74" y="314"/>
                    <a:pt x="75" y="314"/>
                    <a:pt x="75" y="314"/>
                  </a:cubicBezTo>
                  <a:cubicBezTo>
                    <a:pt x="75" y="314"/>
                    <a:pt x="75" y="314"/>
                    <a:pt x="75" y="314"/>
                  </a:cubicBezTo>
                  <a:cubicBezTo>
                    <a:pt x="75" y="315"/>
                    <a:pt x="76" y="315"/>
                    <a:pt x="76" y="315"/>
                  </a:cubicBezTo>
                  <a:cubicBezTo>
                    <a:pt x="76" y="315"/>
                    <a:pt x="76" y="316"/>
                    <a:pt x="76" y="316"/>
                  </a:cubicBezTo>
                  <a:cubicBezTo>
                    <a:pt x="77" y="316"/>
                    <a:pt x="77" y="316"/>
                    <a:pt x="77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8" y="317"/>
                    <a:pt x="78" y="317"/>
                    <a:pt x="78" y="317"/>
                  </a:cubicBezTo>
                  <a:cubicBezTo>
                    <a:pt x="79" y="317"/>
                    <a:pt x="79" y="317"/>
                    <a:pt x="79" y="317"/>
                  </a:cubicBezTo>
                  <a:cubicBezTo>
                    <a:pt x="79" y="317"/>
                    <a:pt x="79" y="317"/>
                    <a:pt x="79" y="317"/>
                  </a:cubicBezTo>
                  <a:cubicBezTo>
                    <a:pt x="80" y="316"/>
                    <a:pt x="80" y="316"/>
                    <a:pt x="80" y="316"/>
                  </a:cubicBezTo>
                  <a:cubicBezTo>
                    <a:pt x="80" y="316"/>
                    <a:pt x="80" y="316"/>
                    <a:pt x="80" y="316"/>
                  </a:cubicBezTo>
                  <a:cubicBezTo>
                    <a:pt x="81" y="315"/>
                    <a:pt x="82" y="314"/>
                    <a:pt x="85" y="314"/>
                  </a:cubicBezTo>
                  <a:cubicBezTo>
                    <a:pt x="87" y="314"/>
                    <a:pt x="90" y="315"/>
                    <a:pt x="93" y="317"/>
                  </a:cubicBezTo>
                  <a:cubicBezTo>
                    <a:pt x="94" y="319"/>
                    <a:pt x="100" y="323"/>
                    <a:pt x="105" y="326"/>
                  </a:cubicBezTo>
                  <a:cubicBezTo>
                    <a:pt x="109" y="329"/>
                    <a:pt x="113" y="332"/>
                    <a:pt x="115" y="334"/>
                  </a:cubicBezTo>
                  <a:cubicBezTo>
                    <a:pt x="120" y="338"/>
                    <a:pt x="132" y="342"/>
                    <a:pt x="136" y="342"/>
                  </a:cubicBezTo>
                  <a:cubicBezTo>
                    <a:pt x="136" y="342"/>
                    <a:pt x="136" y="342"/>
                    <a:pt x="136" y="342"/>
                  </a:cubicBezTo>
                  <a:cubicBezTo>
                    <a:pt x="138" y="342"/>
                    <a:pt x="140" y="343"/>
                    <a:pt x="142" y="343"/>
                  </a:cubicBezTo>
                  <a:cubicBezTo>
                    <a:pt x="145" y="344"/>
                    <a:pt x="147" y="345"/>
                    <a:pt x="150" y="345"/>
                  </a:cubicBezTo>
                  <a:cubicBezTo>
                    <a:pt x="151" y="345"/>
                    <a:pt x="151" y="345"/>
                    <a:pt x="151" y="345"/>
                  </a:cubicBezTo>
                  <a:cubicBezTo>
                    <a:pt x="152" y="345"/>
                    <a:pt x="152" y="345"/>
                    <a:pt x="153" y="345"/>
                  </a:cubicBezTo>
                  <a:cubicBezTo>
                    <a:pt x="153" y="345"/>
                    <a:pt x="153" y="344"/>
                    <a:pt x="154" y="344"/>
                  </a:cubicBezTo>
                  <a:cubicBezTo>
                    <a:pt x="154" y="344"/>
                    <a:pt x="155" y="344"/>
                    <a:pt x="155" y="343"/>
                  </a:cubicBezTo>
                  <a:cubicBezTo>
                    <a:pt x="156" y="342"/>
                    <a:pt x="157" y="341"/>
                    <a:pt x="158" y="341"/>
                  </a:cubicBezTo>
                  <a:cubicBezTo>
                    <a:pt x="159" y="341"/>
                    <a:pt x="160" y="342"/>
                    <a:pt x="161" y="343"/>
                  </a:cubicBezTo>
                  <a:cubicBezTo>
                    <a:pt x="161" y="343"/>
                    <a:pt x="161" y="344"/>
                    <a:pt x="162" y="344"/>
                  </a:cubicBezTo>
                  <a:cubicBezTo>
                    <a:pt x="162" y="344"/>
                    <a:pt x="162" y="345"/>
                    <a:pt x="162" y="345"/>
                  </a:cubicBezTo>
                  <a:cubicBezTo>
                    <a:pt x="162" y="345"/>
                    <a:pt x="162" y="346"/>
                    <a:pt x="162" y="346"/>
                  </a:cubicBezTo>
                  <a:cubicBezTo>
                    <a:pt x="162" y="346"/>
                    <a:pt x="162" y="346"/>
                    <a:pt x="162" y="346"/>
                  </a:cubicBezTo>
                  <a:cubicBezTo>
                    <a:pt x="163" y="347"/>
                    <a:pt x="163" y="347"/>
                    <a:pt x="163" y="348"/>
                  </a:cubicBezTo>
                  <a:cubicBezTo>
                    <a:pt x="163" y="348"/>
                    <a:pt x="163" y="348"/>
                    <a:pt x="163" y="348"/>
                  </a:cubicBezTo>
                  <a:cubicBezTo>
                    <a:pt x="163" y="347"/>
                    <a:pt x="164" y="346"/>
                    <a:pt x="164" y="346"/>
                  </a:cubicBezTo>
                  <a:cubicBezTo>
                    <a:pt x="164" y="346"/>
                    <a:pt x="164" y="346"/>
                    <a:pt x="164" y="346"/>
                  </a:cubicBezTo>
                  <a:cubicBezTo>
                    <a:pt x="165" y="345"/>
                    <a:pt x="165" y="345"/>
                    <a:pt x="166" y="344"/>
                  </a:cubicBezTo>
                  <a:cubicBezTo>
                    <a:pt x="166" y="344"/>
                    <a:pt x="166" y="344"/>
                    <a:pt x="166" y="344"/>
                  </a:cubicBezTo>
                  <a:cubicBezTo>
                    <a:pt x="166" y="344"/>
                    <a:pt x="167" y="343"/>
                    <a:pt x="167" y="343"/>
                  </a:cubicBezTo>
                  <a:cubicBezTo>
                    <a:pt x="167" y="343"/>
                    <a:pt x="167" y="343"/>
                    <a:pt x="167" y="343"/>
                  </a:cubicBezTo>
                  <a:cubicBezTo>
                    <a:pt x="168" y="343"/>
                    <a:pt x="168" y="343"/>
                    <a:pt x="169" y="343"/>
                  </a:cubicBezTo>
                  <a:cubicBezTo>
                    <a:pt x="169" y="342"/>
                    <a:pt x="170" y="342"/>
                    <a:pt x="170" y="342"/>
                  </a:cubicBezTo>
                  <a:cubicBezTo>
                    <a:pt x="173" y="339"/>
                    <a:pt x="176" y="340"/>
                    <a:pt x="182" y="343"/>
                  </a:cubicBezTo>
                  <a:cubicBezTo>
                    <a:pt x="183" y="343"/>
                    <a:pt x="184" y="343"/>
                    <a:pt x="185" y="343"/>
                  </a:cubicBezTo>
                  <a:cubicBezTo>
                    <a:pt x="186" y="343"/>
                    <a:pt x="187" y="343"/>
                    <a:pt x="187" y="343"/>
                  </a:cubicBezTo>
                  <a:cubicBezTo>
                    <a:pt x="188" y="343"/>
                    <a:pt x="189" y="343"/>
                    <a:pt x="189" y="343"/>
                  </a:cubicBezTo>
                  <a:cubicBezTo>
                    <a:pt x="189" y="343"/>
                    <a:pt x="190" y="343"/>
                    <a:pt x="190" y="343"/>
                  </a:cubicBezTo>
                  <a:cubicBezTo>
                    <a:pt x="190" y="343"/>
                    <a:pt x="191" y="344"/>
                    <a:pt x="191" y="344"/>
                  </a:cubicBezTo>
                  <a:cubicBezTo>
                    <a:pt x="191" y="344"/>
                    <a:pt x="192" y="344"/>
                    <a:pt x="192" y="344"/>
                  </a:cubicBezTo>
                  <a:cubicBezTo>
                    <a:pt x="192" y="344"/>
                    <a:pt x="193" y="345"/>
                    <a:pt x="193" y="345"/>
                  </a:cubicBezTo>
                  <a:cubicBezTo>
                    <a:pt x="193" y="345"/>
                    <a:pt x="193" y="345"/>
                    <a:pt x="194" y="345"/>
                  </a:cubicBezTo>
                  <a:cubicBezTo>
                    <a:pt x="194" y="346"/>
                    <a:pt x="194" y="346"/>
                    <a:pt x="194" y="346"/>
                  </a:cubicBezTo>
                  <a:cubicBezTo>
                    <a:pt x="195" y="346"/>
                    <a:pt x="195" y="346"/>
                    <a:pt x="195" y="346"/>
                  </a:cubicBezTo>
                  <a:cubicBezTo>
                    <a:pt x="196" y="345"/>
                    <a:pt x="196" y="345"/>
                    <a:pt x="196" y="345"/>
                  </a:cubicBezTo>
                  <a:cubicBezTo>
                    <a:pt x="196" y="345"/>
                    <a:pt x="196" y="345"/>
                    <a:pt x="196" y="345"/>
                  </a:cubicBezTo>
                  <a:cubicBezTo>
                    <a:pt x="197" y="345"/>
                    <a:pt x="198" y="345"/>
                    <a:pt x="198" y="345"/>
                  </a:cubicBezTo>
                  <a:cubicBezTo>
                    <a:pt x="198" y="345"/>
                    <a:pt x="199" y="343"/>
                    <a:pt x="200" y="343"/>
                  </a:cubicBezTo>
                  <a:cubicBezTo>
                    <a:pt x="200" y="342"/>
                    <a:pt x="201" y="341"/>
                    <a:pt x="202" y="341"/>
                  </a:cubicBezTo>
                  <a:cubicBezTo>
                    <a:pt x="202" y="340"/>
                    <a:pt x="203" y="339"/>
                    <a:pt x="203" y="339"/>
                  </a:cubicBezTo>
                  <a:cubicBezTo>
                    <a:pt x="204" y="337"/>
                    <a:pt x="205" y="335"/>
                    <a:pt x="208" y="336"/>
                  </a:cubicBezTo>
                  <a:cubicBezTo>
                    <a:pt x="208" y="336"/>
                    <a:pt x="208" y="335"/>
                    <a:pt x="208" y="335"/>
                  </a:cubicBezTo>
                  <a:cubicBezTo>
                    <a:pt x="209" y="335"/>
                    <a:pt x="210" y="335"/>
                    <a:pt x="210" y="334"/>
                  </a:cubicBezTo>
                  <a:cubicBezTo>
                    <a:pt x="211" y="333"/>
                    <a:pt x="213" y="332"/>
                    <a:pt x="215" y="331"/>
                  </a:cubicBezTo>
                  <a:cubicBezTo>
                    <a:pt x="215" y="330"/>
                    <a:pt x="216" y="330"/>
                    <a:pt x="216" y="330"/>
                  </a:cubicBezTo>
                  <a:cubicBezTo>
                    <a:pt x="220" y="328"/>
                    <a:pt x="224" y="328"/>
                    <a:pt x="227" y="329"/>
                  </a:cubicBezTo>
                  <a:cubicBezTo>
                    <a:pt x="228" y="329"/>
                    <a:pt x="229" y="329"/>
                    <a:pt x="230" y="329"/>
                  </a:cubicBezTo>
                  <a:cubicBezTo>
                    <a:pt x="232" y="328"/>
                    <a:pt x="234" y="327"/>
                    <a:pt x="235" y="327"/>
                  </a:cubicBezTo>
                  <a:cubicBezTo>
                    <a:pt x="237" y="327"/>
                    <a:pt x="239" y="328"/>
                    <a:pt x="239" y="330"/>
                  </a:cubicBezTo>
                  <a:cubicBezTo>
                    <a:pt x="239" y="330"/>
                    <a:pt x="240" y="332"/>
                    <a:pt x="240" y="333"/>
                  </a:cubicBezTo>
                  <a:cubicBezTo>
                    <a:pt x="241" y="334"/>
                    <a:pt x="242" y="335"/>
                    <a:pt x="243" y="337"/>
                  </a:cubicBezTo>
                  <a:cubicBezTo>
                    <a:pt x="243" y="337"/>
                    <a:pt x="243" y="337"/>
                    <a:pt x="243" y="337"/>
                  </a:cubicBezTo>
                  <a:cubicBezTo>
                    <a:pt x="244" y="338"/>
                    <a:pt x="244" y="338"/>
                    <a:pt x="244" y="338"/>
                  </a:cubicBezTo>
                  <a:cubicBezTo>
                    <a:pt x="244" y="338"/>
                    <a:pt x="244" y="338"/>
                    <a:pt x="245" y="338"/>
                  </a:cubicBezTo>
                  <a:cubicBezTo>
                    <a:pt x="245" y="338"/>
                    <a:pt x="245" y="338"/>
                    <a:pt x="245" y="338"/>
                  </a:cubicBezTo>
                  <a:cubicBezTo>
                    <a:pt x="245" y="338"/>
                    <a:pt x="246" y="338"/>
                    <a:pt x="246" y="339"/>
                  </a:cubicBezTo>
                  <a:cubicBezTo>
                    <a:pt x="246" y="339"/>
                    <a:pt x="246" y="339"/>
                    <a:pt x="247" y="339"/>
                  </a:cubicBezTo>
                  <a:cubicBezTo>
                    <a:pt x="247" y="339"/>
                    <a:pt x="247" y="339"/>
                    <a:pt x="247" y="339"/>
                  </a:cubicBezTo>
                  <a:cubicBezTo>
                    <a:pt x="247" y="339"/>
                    <a:pt x="247" y="339"/>
                    <a:pt x="247" y="339"/>
                  </a:cubicBezTo>
                  <a:cubicBezTo>
                    <a:pt x="248" y="339"/>
                    <a:pt x="248" y="338"/>
                    <a:pt x="248" y="338"/>
                  </a:cubicBezTo>
                  <a:cubicBezTo>
                    <a:pt x="249" y="338"/>
                    <a:pt x="251" y="337"/>
                    <a:pt x="252" y="337"/>
                  </a:cubicBezTo>
                  <a:cubicBezTo>
                    <a:pt x="255" y="337"/>
                    <a:pt x="259" y="340"/>
                    <a:pt x="259" y="343"/>
                  </a:cubicBezTo>
                  <a:cubicBezTo>
                    <a:pt x="259" y="347"/>
                    <a:pt x="259" y="347"/>
                    <a:pt x="260" y="347"/>
                  </a:cubicBezTo>
                  <a:cubicBezTo>
                    <a:pt x="263" y="347"/>
                    <a:pt x="266" y="348"/>
                    <a:pt x="266" y="355"/>
                  </a:cubicBezTo>
                  <a:cubicBezTo>
                    <a:pt x="266" y="356"/>
                    <a:pt x="266" y="357"/>
                    <a:pt x="266" y="359"/>
                  </a:cubicBezTo>
                  <a:cubicBezTo>
                    <a:pt x="266" y="363"/>
                    <a:pt x="267" y="368"/>
                    <a:pt x="263" y="373"/>
                  </a:cubicBezTo>
                  <a:cubicBezTo>
                    <a:pt x="258" y="378"/>
                    <a:pt x="254" y="385"/>
                    <a:pt x="254" y="387"/>
                  </a:cubicBezTo>
                  <a:cubicBezTo>
                    <a:pt x="254" y="388"/>
                    <a:pt x="254" y="389"/>
                    <a:pt x="254" y="390"/>
                  </a:cubicBezTo>
                  <a:cubicBezTo>
                    <a:pt x="255" y="390"/>
                    <a:pt x="257" y="390"/>
                    <a:pt x="258" y="390"/>
                  </a:cubicBezTo>
                  <a:cubicBezTo>
                    <a:pt x="260" y="390"/>
                    <a:pt x="265" y="391"/>
                    <a:pt x="266" y="393"/>
                  </a:cubicBezTo>
                  <a:cubicBezTo>
                    <a:pt x="266" y="394"/>
                    <a:pt x="266" y="395"/>
                    <a:pt x="266" y="396"/>
                  </a:cubicBezTo>
                  <a:cubicBezTo>
                    <a:pt x="266" y="396"/>
                    <a:pt x="266" y="399"/>
                    <a:pt x="267" y="401"/>
                  </a:cubicBezTo>
                  <a:cubicBezTo>
                    <a:pt x="267" y="402"/>
                    <a:pt x="268" y="402"/>
                    <a:pt x="268" y="402"/>
                  </a:cubicBezTo>
                  <a:cubicBezTo>
                    <a:pt x="270" y="402"/>
                    <a:pt x="272" y="403"/>
                    <a:pt x="273" y="405"/>
                  </a:cubicBezTo>
                  <a:cubicBezTo>
                    <a:pt x="274" y="406"/>
                    <a:pt x="275" y="407"/>
                    <a:pt x="274" y="410"/>
                  </a:cubicBezTo>
                  <a:cubicBezTo>
                    <a:pt x="274" y="410"/>
                    <a:pt x="274" y="410"/>
                    <a:pt x="274" y="410"/>
                  </a:cubicBezTo>
                  <a:cubicBezTo>
                    <a:pt x="273" y="411"/>
                    <a:pt x="273" y="411"/>
                    <a:pt x="273" y="411"/>
                  </a:cubicBezTo>
                  <a:cubicBezTo>
                    <a:pt x="273" y="412"/>
                    <a:pt x="272" y="414"/>
                    <a:pt x="272" y="414"/>
                  </a:cubicBezTo>
                  <a:cubicBezTo>
                    <a:pt x="275" y="414"/>
                    <a:pt x="278" y="415"/>
                    <a:pt x="279" y="416"/>
                  </a:cubicBezTo>
                  <a:cubicBezTo>
                    <a:pt x="280" y="417"/>
                    <a:pt x="280" y="418"/>
                    <a:pt x="280" y="420"/>
                  </a:cubicBezTo>
                  <a:cubicBezTo>
                    <a:pt x="280" y="420"/>
                    <a:pt x="280" y="421"/>
                    <a:pt x="280" y="421"/>
                  </a:cubicBezTo>
                  <a:cubicBezTo>
                    <a:pt x="281" y="422"/>
                    <a:pt x="282" y="422"/>
                    <a:pt x="282" y="422"/>
                  </a:cubicBezTo>
                  <a:cubicBezTo>
                    <a:pt x="283" y="422"/>
                    <a:pt x="284" y="422"/>
                    <a:pt x="284" y="421"/>
                  </a:cubicBezTo>
                  <a:cubicBezTo>
                    <a:pt x="285" y="421"/>
                    <a:pt x="286" y="421"/>
                    <a:pt x="286" y="421"/>
                  </a:cubicBezTo>
                  <a:cubicBezTo>
                    <a:pt x="287" y="420"/>
                    <a:pt x="288" y="420"/>
                    <a:pt x="289" y="420"/>
                  </a:cubicBezTo>
                  <a:cubicBezTo>
                    <a:pt x="290" y="420"/>
                    <a:pt x="290" y="420"/>
                    <a:pt x="290" y="420"/>
                  </a:cubicBezTo>
                  <a:cubicBezTo>
                    <a:pt x="290" y="420"/>
                    <a:pt x="290" y="420"/>
                    <a:pt x="291" y="420"/>
                  </a:cubicBezTo>
                  <a:cubicBezTo>
                    <a:pt x="291" y="420"/>
                    <a:pt x="291" y="420"/>
                    <a:pt x="291" y="420"/>
                  </a:cubicBezTo>
                  <a:cubicBezTo>
                    <a:pt x="291" y="420"/>
                    <a:pt x="291" y="420"/>
                    <a:pt x="291" y="420"/>
                  </a:cubicBezTo>
                  <a:cubicBezTo>
                    <a:pt x="293" y="421"/>
                    <a:pt x="293" y="422"/>
                    <a:pt x="294" y="423"/>
                  </a:cubicBezTo>
                  <a:cubicBezTo>
                    <a:pt x="295" y="424"/>
                    <a:pt x="295" y="425"/>
                    <a:pt x="296" y="425"/>
                  </a:cubicBezTo>
                  <a:cubicBezTo>
                    <a:pt x="296" y="424"/>
                    <a:pt x="295" y="421"/>
                    <a:pt x="295" y="420"/>
                  </a:cubicBezTo>
                  <a:cubicBezTo>
                    <a:pt x="293" y="418"/>
                    <a:pt x="294" y="415"/>
                    <a:pt x="295" y="413"/>
                  </a:cubicBezTo>
                  <a:cubicBezTo>
                    <a:pt x="295" y="411"/>
                    <a:pt x="297" y="411"/>
                    <a:pt x="298" y="411"/>
                  </a:cubicBezTo>
                  <a:cubicBezTo>
                    <a:pt x="298" y="411"/>
                    <a:pt x="299" y="411"/>
                    <a:pt x="299" y="411"/>
                  </a:cubicBezTo>
                  <a:cubicBezTo>
                    <a:pt x="300" y="411"/>
                    <a:pt x="301" y="411"/>
                    <a:pt x="301" y="411"/>
                  </a:cubicBezTo>
                  <a:cubicBezTo>
                    <a:pt x="301" y="411"/>
                    <a:pt x="301" y="411"/>
                    <a:pt x="302" y="411"/>
                  </a:cubicBezTo>
                  <a:cubicBezTo>
                    <a:pt x="302" y="410"/>
                    <a:pt x="302" y="410"/>
                    <a:pt x="303" y="410"/>
                  </a:cubicBezTo>
                  <a:cubicBezTo>
                    <a:pt x="303" y="410"/>
                    <a:pt x="303" y="410"/>
                    <a:pt x="303" y="410"/>
                  </a:cubicBezTo>
                  <a:cubicBezTo>
                    <a:pt x="303" y="410"/>
                    <a:pt x="304" y="409"/>
                    <a:pt x="304" y="409"/>
                  </a:cubicBezTo>
                  <a:cubicBezTo>
                    <a:pt x="304" y="409"/>
                    <a:pt x="304" y="409"/>
                    <a:pt x="304" y="409"/>
                  </a:cubicBezTo>
                  <a:cubicBezTo>
                    <a:pt x="304" y="409"/>
                    <a:pt x="304" y="408"/>
                    <a:pt x="305" y="408"/>
                  </a:cubicBezTo>
                  <a:cubicBezTo>
                    <a:pt x="305" y="408"/>
                    <a:pt x="305" y="408"/>
                    <a:pt x="306" y="407"/>
                  </a:cubicBezTo>
                  <a:cubicBezTo>
                    <a:pt x="306" y="407"/>
                    <a:pt x="307" y="407"/>
                    <a:pt x="307" y="407"/>
                  </a:cubicBezTo>
                  <a:cubicBezTo>
                    <a:pt x="308" y="407"/>
                    <a:pt x="310" y="408"/>
                    <a:pt x="310" y="408"/>
                  </a:cubicBezTo>
                  <a:cubicBezTo>
                    <a:pt x="311" y="408"/>
                    <a:pt x="312" y="408"/>
                    <a:pt x="312" y="408"/>
                  </a:cubicBezTo>
                  <a:cubicBezTo>
                    <a:pt x="313" y="407"/>
                    <a:pt x="314" y="406"/>
                    <a:pt x="316" y="406"/>
                  </a:cubicBezTo>
                  <a:cubicBezTo>
                    <a:pt x="317" y="406"/>
                    <a:pt x="318" y="407"/>
                    <a:pt x="319" y="407"/>
                  </a:cubicBezTo>
                  <a:cubicBezTo>
                    <a:pt x="320" y="408"/>
                    <a:pt x="322" y="408"/>
                    <a:pt x="323" y="407"/>
                  </a:cubicBezTo>
                  <a:cubicBezTo>
                    <a:pt x="325" y="406"/>
                    <a:pt x="328" y="406"/>
                    <a:pt x="329" y="407"/>
                  </a:cubicBezTo>
                  <a:cubicBezTo>
                    <a:pt x="329" y="407"/>
                    <a:pt x="329" y="407"/>
                    <a:pt x="330" y="407"/>
                  </a:cubicBezTo>
                  <a:cubicBezTo>
                    <a:pt x="330" y="407"/>
                    <a:pt x="330" y="407"/>
                    <a:pt x="330" y="407"/>
                  </a:cubicBezTo>
                  <a:cubicBezTo>
                    <a:pt x="331" y="404"/>
                    <a:pt x="337" y="400"/>
                    <a:pt x="340" y="400"/>
                  </a:cubicBezTo>
                  <a:cubicBezTo>
                    <a:pt x="341" y="400"/>
                    <a:pt x="341" y="400"/>
                    <a:pt x="342" y="401"/>
                  </a:cubicBezTo>
                  <a:cubicBezTo>
                    <a:pt x="342" y="401"/>
                    <a:pt x="342" y="401"/>
                    <a:pt x="343" y="402"/>
                  </a:cubicBezTo>
                  <a:cubicBezTo>
                    <a:pt x="344" y="403"/>
                    <a:pt x="345" y="404"/>
                    <a:pt x="350" y="405"/>
                  </a:cubicBezTo>
                  <a:cubicBezTo>
                    <a:pt x="352" y="405"/>
                    <a:pt x="354" y="406"/>
                    <a:pt x="355" y="408"/>
                  </a:cubicBezTo>
                  <a:cubicBezTo>
                    <a:pt x="356" y="409"/>
                    <a:pt x="356" y="411"/>
                    <a:pt x="355" y="412"/>
                  </a:cubicBezTo>
                  <a:cubicBezTo>
                    <a:pt x="355" y="413"/>
                    <a:pt x="355" y="413"/>
                    <a:pt x="355" y="414"/>
                  </a:cubicBezTo>
                  <a:cubicBezTo>
                    <a:pt x="355" y="415"/>
                    <a:pt x="362" y="420"/>
                    <a:pt x="364" y="420"/>
                  </a:cubicBezTo>
                  <a:cubicBezTo>
                    <a:pt x="365" y="420"/>
                    <a:pt x="365" y="420"/>
                    <a:pt x="365" y="421"/>
                  </a:cubicBezTo>
                  <a:cubicBezTo>
                    <a:pt x="365" y="421"/>
                    <a:pt x="365" y="421"/>
                    <a:pt x="366" y="421"/>
                  </a:cubicBezTo>
                  <a:cubicBezTo>
                    <a:pt x="366" y="421"/>
                    <a:pt x="366" y="421"/>
                    <a:pt x="367" y="422"/>
                  </a:cubicBezTo>
                  <a:cubicBezTo>
                    <a:pt x="367" y="422"/>
                    <a:pt x="367" y="422"/>
                    <a:pt x="367" y="422"/>
                  </a:cubicBezTo>
                  <a:cubicBezTo>
                    <a:pt x="367" y="422"/>
                    <a:pt x="368" y="422"/>
                    <a:pt x="369" y="422"/>
                  </a:cubicBezTo>
                  <a:cubicBezTo>
                    <a:pt x="370" y="422"/>
                    <a:pt x="370" y="422"/>
                    <a:pt x="370" y="422"/>
                  </a:cubicBezTo>
                  <a:cubicBezTo>
                    <a:pt x="371" y="422"/>
                    <a:pt x="371" y="421"/>
                    <a:pt x="371" y="421"/>
                  </a:cubicBezTo>
                  <a:cubicBezTo>
                    <a:pt x="372" y="419"/>
                    <a:pt x="374" y="418"/>
                    <a:pt x="376" y="418"/>
                  </a:cubicBezTo>
                  <a:cubicBezTo>
                    <a:pt x="378" y="418"/>
                    <a:pt x="380" y="419"/>
                    <a:pt x="381" y="421"/>
                  </a:cubicBezTo>
                  <a:cubicBezTo>
                    <a:pt x="381" y="422"/>
                    <a:pt x="382" y="422"/>
                    <a:pt x="382" y="422"/>
                  </a:cubicBezTo>
                  <a:cubicBezTo>
                    <a:pt x="382" y="422"/>
                    <a:pt x="383" y="422"/>
                    <a:pt x="384" y="421"/>
                  </a:cubicBezTo>
                  <a:cubicBezTo>
                    <a:pt x="385" y="420"/>
                    <a:pt x="386" y="420"/>
                    <a:pt x="387" y="420"/>
                  </a:cubicBezTo>
                  <a:cubicBezTo>
                    <a:pt x="389" y="420"/>
                    <a:pt x="391" y="421"/>
                    <a:pt x="391" y="423"/>
                  </a:cubicBezTo>
                  <a:cubicBezTo>
                    <a:pt x="392" y="424"/>
                    <a:pt x="392" y="427"/>
                    <a:pt x="390" y="429"/>
                  </a:cubicBezTo>
                  <a:cubicBezTo>
                    <a:pt x="390" y="429"/>
                    <a:pt x="390" y="429"/>
                    <a:pt x="390" y="429"/>
                  </a:cubicBezTo>
                  <a:cubicBezTo>
                    <a:pt x="390" y="431"/>
                    <a:pt x="391" y="434"/>
                    <a:pt x="392" y="435"/>
                  </a:cubicBezTo>
                  <a:cubicBezTo>
                    <a:pt x="393" y="435"/>
                    <a:pt x="393" y="434"/>
                    <a:pt x="392" y="433"/>
                  </a:cubicBezTo>
                  <a:cubicBezTo>
                    <a:pt x="391" y="428"/>
                    <a:pt x="398" y="424"/>
                    <a:pt x="409" y="421"/>
                  </a:cubicBezTo>
                  <a:cubicBezTo>
                    <a:pt x="419" y="417"/>
                    <a:pt x="429" y="411"/>
                    <a:pt x="430" y="409"/>
                  </a:cubicBezTo>
                  <a:cubicBezTo>
                    <a:pt x="430" y="408"/>
                    <a:pt x="431" y="407"/>
                    <a:pt x="433" y="407"/>
                  </a:cubicBezTo>
                  <a:cubicBezTo>
                    <a:pt x="433" y="407"/>
                    <a:pt x="434" y="408"/>
                    <a:pt x="436" y="408"/>
                  </a:cubicBezTo>
                  <a:cubicBezTo>
                    <a:pt x="438" y="409"/>
                    <a:pt x="441" y="409"/>
                    <a:pt x="442" y="408"/>
                  </a:cubicBezTo>
                  <a:cubicBezTo>
                    <a:pt x="445" y="406"/>
                    <a:pt x="454" y="405"/>
                    <a:pt x="461" y="405"/>
                  </a:cubicBezTo>
                  <a:cubicBezTo>
                    <a:pt x="462" y="405"/>
                    <a:pt x="462" y="405"/>
                    <a:pt x="462" y="405"/>
                  </a:cubicBezTo>
                  <a:cubicBezTo>
                    <a:pt x="463" y="405"/>
                    <a:pt x="464" y="405"/>
                    <a:pt x="465" y="403"/>
                  </a:cubicBezTo>
                  <a:cubicBezTo>
                    <a:pt x="465" y="402"/>
                    <a:pt x="466" y="401"/>
                    <a:pt x="468" y="400"/>
                  </a:cubicBezTo>
                  <a:cubicBezTo>
                    <a:pt x="469" y="399"/>
                    <a:pt x="470" y="398"/>
                    <a:pt x="470" y="397"/>
                  </a:cubicBezTo>
                  <a:cubicBezTo>
                    <a:pt x="472" y="396"/>
                    <a:pt x="472" y="395"/>
                    <a:pt x="475" y="394"/>
                  </a:cubicBezTo>
                  <a:cubicBezTo>
                    <a:pt x="479" y="393"/>
                    <a:pt x="480" y="390"/>
                    <a:pt x="480" y="389"/>
                  </a:cubicBezTo>
                  <a:cubicBezTo>
                    <a:pt x="480" y="387"/>
                    <a:pt x="483" y="386"/>
                    <a:pt x="485" y="385"/>
                  </a:cubicBezTo>
                  <a:cubicBezTo>
                    <a:pt x="486" y="384"/>
                    <a:pt x="488" y="384"/>
                    <a:pt x="488" y="384"/>
                  </a:cubicBezTo>
                  <a:cubicBezTo>
                    <a:pt x="488" y="382"/>
                    <a:pt x="490" y="381"/>
                    <a:pt x="492" y="380"/>
                  </a:cubicBezTo>
                  <a:cubicBezTo>
                    <a:pt x="492" y="380"/>
                    <a:pt x="494" y="379"/>
                    <a:pt x="494" y="379"/>
                  </a:cubicBezTo>
                  <a:cubicBezTo>
                    <a:pt x="494" y="376"/>
                    <a:pt x="496" y="375"/>
                    <a:pt x="497" y="374"/>
                  </a:cubicBezTo>
                  <a:cubicBezTo>
                    <a:pt x="498" y="374"/>
                    <a:pt x="499" y="374"/>
                    <a:pt x="499" y="373"/>
                  </a:cubicBezTo>
                  <a:cubicBezTo>
                    <a:pt x="499" y="373"/>
                    <a:pt x="499" y="371"/>
                    <a:pt x="499" y="370"/>
                  </a:cubicBezTo>
                  <a:cubicBezTo>
                    <a:pt x="499" y="368"/>
                    <a:pt x="498" y="365"/>
                    <a:pt x="501" y="364"/>
                  </a:cubicBezTo>
                  <a:cubicBezTo>
                    <a:pt x="500" y="364"/>
                    <a:pt x="500" y="363"/>
                    <a:pt x="500" y="363"/>
                  </a:cubicBezTo>
                  <a:cubicBezTo>
                    <a:pt x="499" y="362"/>
                    <a:pt x="499" y="362"/>
                    <a:pt x="499" y="361"/>
                  </a:cubicBezTo>
                  <a:cubicBezTo>
                    <a:pt x="498" y="360"/>
                    <a:pt x="499" y="359"/>
                    <a:pt x="499" y="359"/>
                  </a:cubicBezTo>
                  <a:cubicBezTo>
                    <a:pt x="500" y="358"/>
                    <a:pt x="501" y="357"/>
                    <a:pt x="503" y="356"/>
                  </a:cubicBezTo>
                  <a:cubicBezTo>
                    <a:pt x="505" y="356"/>
                    <a:pt x="506" y="356"/>
                    <a:pt x="507" y="355"/>
                  </a:cubicBezTo>
                  <a:cubicBezTo>
                    <a:pt x="510" y="353"/>
                    <a:pt x="511" y="351"/>
                    <a:pt x="512" y="348"/>
                  </a:cubicBezTo>
                  <a:cubicBezTo>
                    <a:pt x="512" y="344"/>
                    <a:pt x="518" y="341"/>
                    <a:pt x="520" y="340"/>
                  </a:cubicBezTo>
                  <a:cubicBezTo>
                    <a:pt x="521" y="340"/>
                    <a:pt x="522" y="337"/>
                    <a:pt x="521" y="333"/>
                  </a:cubicBezTo>
                  <a:cubicBezTo>
                    <a:pt x="521" y="331"/>
                    <a:pt x="522" y="329"/>
                    <a:pt x="523" y="329"/>
                  </a:cubicBezTo>
                  <a:cubicBezTo>
                    <a:pt x="522" y="328"/>
                    <a:pt x="522" y="327"/>
                    <a:pt x="522" y="326"/>
                  </a:cubicBezTo>
                  <a:cubicBezTo>
                    <a:pt x="523" y="325"/>
                    <a:pt x="523" y="324"/>
                    <a:pt x="525" y="323"/>
                  </a:cubicBezTo>
                  <a:cubicBezTo>
                    <a:pt x="523" y="323"/>
                    <a:pt x="522" y="321"/>
                    <a:pt x="521" y="320"/>
                  </a:cubicBezTo>
                  <a:cubicBezTo>
                    <a:pt x="520" y="320"/>
                    <a:pt x="520" y="320"/>
                    <a:pt x="520" y="320"/>
                  </a:cubicBezTo>
                  <a:cubicBezTo>
                    <a:pt x="519" y="320"/>
                    <a:pt x="518" y="321"/>
                    <a:pt x="517" y="321"/>
                  </a:cubicBezTo>
                  <a:cubicBezTo>
                    <a:pt x="515" y="321"/>
                    <a:pt x="512" y="319"/>
                    <a:pt x="512" y="317"/>
                  </a:cubicBezTo>
                  <a:cubicBezTo>
                    <a:pt x="511" y="316"/>
                    <a:pt x="512" y="314"/>
                    <a:pt x="514" y="314"/>
                  </a:cubicBezTo>
                  <a:cubicBezTo>
                    <a:pt x="516" y="313"/>
                    <a:pt x="519" y="312"/>
                    <a:pt x="521" y="310"/>
                  </a:cubicBezTo>
                  <a:cubicBezTo>
                    <a:pt x="523" y="310"/>
                    <a:pt x="524" y="309"/>
                    <a:pt x="525" y="308"/>
                  </a:cubicBezTo>
                  <a:cubicBezTo>
                    <a:pt x="524" y="307"/>
                    <a:pt x="521" y="306"/>
                    <a:pt x="520" y="306"/>
                  </a:cubicBezTo>
                  <a:cubicBezTo>
                    <a:pt x="520" y="306"/>
                    <a:pt x="520" y="306"/>
                    <a:pt x="520" y="306"/>
                  </a:cubicBezTo>
                  <a:cubicBezTo>
                    <a:pt x="517" y="306"/>
                    <a:pt x="515" y="303"/>
                    <a:pt x="513" y="301"/>
                  </a:cubicBezTo>
                  <a:cubicBezTo>
                    <a:pt x="512" y="300"/>
                    <a:pt x="511" y="298"/>
                    <a:pt x="510" y="298"/>
                  </a:cubicBezTo>
                  <a:cubicBezTo>
                    <a:pt x="507" y="298"/>
                    <a:pt x="507" y="297"/>
                    <a:pt x="507" y="296"/>
                  </a:cubicBezTo>
                  <a:cubicBezTo>
                    <a:pt x="507" y="293"/>
                    <a:pt x="511" y="293"/>
                    <a:pt x="512" y="293"/>
                  </a:cubicBezTo>
                  <a:cubicBezTo>
                    <a:pt x="514" y="293"/>
                    <a:pt x="516" y="293"/>
                    <a:pt x="517" y="294"/>
                  </a:cubicBezTo>
                  <a:cubicBezTo>
                    <a:pt x="520" y="296"/>
                    <a:pt x="522" y="297"/>
                    <a:pt x="524" y="297"/>
                  </a:cubicBezTo>
                  <a:cubicBezTo>
                    <a:pt x="523" y="295"/>
                    <a:pt x="520" y="292"/>
                    <a:pt x="515" y="289"/>
                  </a:cubicBezTo>
                  <a:cubicBezTo>
                    <a:pt x="513" y="287"/>
                    <a:pt x="513" y="284"/>
                    <a:pt x="513" y="283"/>
                  </a:cubicBezTo>
                  <a:cubicBezTo>
                    <a:pt x="513" y="282"/>
                    <a:pt x="513" y="282"/>
                    <a:pt x="513" y="282"/>
                  </a:cubicBezTo>
                  <a:cubicBezTo>
                    <a:pt x="511" y="280"/>
                    <a:pt x="507" y="270"/>
                    <a:pt x="506" y="267"/>
                  </a:cubicBezTo>
                  <a:cubicBezTo>
                    <a:pt x="505" y="266"/>
                    <a:pt x="503" y="265"/>
                    <a:pt x="501" y="264"/>
                  </a:cubicBezTo>
                  <a:cubicBezTo>
                    <a:pt x="499" y="263"/>
                    <a:pt x="497" y="262"/>
                    <a:pt x="496" y="261"/>
                  </a:cubicBezTo>
                  <a:cubicBezTo>
                    <a:pt x="495" y="259"/>
                    <a:pt x="495" y="257"/>
                    <a:pt x="495" y="255"/>
                  </a:cubicBezTo>
                  <a:cubicBezTo>
                    <a:pt x="496" y="252"/>
                    <a:pt x="499" y="249"/>
                    <a:pt x="502" y="247"/>
                  </a:cubicBezTo>
                  <a:cubicBezTo>
                    <a:pt x="504" y="247"/>
                    <a:pt x="504" y="245"/>
                    <a:pt x="505" y="244"/>
                  </a:cubicBezTo>
                  <a:cubicBezTo>
                    <a:pt x="505" y="243"/>
                    <a:pt x="506" y="241"/>
                    <a:pt x="508" y="241"/>
                  </a:cubicBezTo>
                  <a:cubicBezTo>
                    <a:pt x="508" y="241"/>
                    <a:pt x="508" y="241"/>
                    <a:pt x="508" y="241"/>
                  </a:cubicBezTo>
                  <a:cubicBezTo>
                    <a:pt x="509" y="241"/>
                    <a:pt x="509" y="241"/>
                    <a:pt x="509" y="241"/>
                  </a:cubicBezTo>
                  <a:cubicBezTo>
                    <a:pt x="510" y="241"/>
                    <a:pt x="511" y="241"/>
                    <a:pt x="512" y="238"/>
                  </a:cubicBezTo>
                  <a:cubicBezTo>
                    <a:pt x="514" y="235"/>
                    <a:pt x="517" y="235"/>
                    <a:pt x="518" y="234"/>
                  </a:cubicBezTo>
                  <a:cubicBezTo>
                    <a:pt x="519" y="234"/>
                    <a:pt x="519" y="234"/>
                    <a:pt x="520" y="234"/>
                  </a:cubicBezTo>
                  <a:cubicBezTo>
                    <a:pt x="521" y="233"/>
                    <a:pt x="524" y="232"/>
                    <a:pt x="527" y="231"/>
                  </a:cubicBezTo>
                  <a:cubicBezTo>
                    <a:pt x="529" y="231"/>
                    <a:pt x="532" y="231"/>
                    <a:pt x="533" y="230"/>
                  </a:cubicBezTo>
                  <a:cubicBezTo>
                    <a:pt x="533" y="230"/>
                    <a:pt x="533" y="229"/>
                    <a:pt x="532" y="228"/>
                  </a:cubicBezTo>
                  <a:cubicBezTo>
                    <a:pt x="531" y="227"/>
                    <a:pt x="529" y="226"/>
                    <a:pt x="528" y="226"/>
                  </a:cubicBezTo>
                  <a:cubicBezTo>
                    <a:pt x="527" y="227"/>
                    <a:pt x="526" y="227"/>
                    <a:pt x="525" y="227"/>
                  </a:cubicBezTo>
                  <a:cubicBezTo>
                    <a:pt x="521" y="227"/>
                    <a:pt x="517" y="225"/>
                    <a:pt x="515" y="221"/>
                  </a:cubicBezTo>
                  <a:cubicBezTo>
                    <a:pt x="514" y="221"/>
                    <a:pt x="511" y="224"/>
                    <a:pt x="510" y="226"/>
                  </a:cubicBezTo>
                  <a:cubicBezTo>
                    <a:pt x="507" y="228"/>
                    <a:pt x="505" y="230"/>
                    <a:pt x="502" y="232"/>
                  </a:cubicBezTo>
                  <a:cubicBezTo>
                    <a:pt x="499" y="233"/>
                    <a:pt x="496" y="232"/>
                    <a:pt x="494" y="229"/>
                  </a:cubicBezTo>
                  <a:cubicBezTo>
                    <a:pt x="492" y="226"/>
                    <a:pt x="491" y="223"/>
                    <a:pt x="493" y="220"/>
                  </a:cubicBezTo>
                  <a:cubicBezTo>
                    <a:pt x="493" y="219"/>
                    <a:pt x="493" y="219"/>
                    <a:pt x="493" y="219"/>
                  </a:cubicBezTo>
                  <a:cubicBezTo>
                    <a:pt x="493" y="219"/>
                    <a:pt x="492" y="219"/>
                    <a:pt x="488" y="219"/>
                  </a:cubicBezTo>
                  <a:cubicBezTo>
                    <a:pt x="486" y="219"/>
                    <a:pt x="485" y="219"/>
                    <a:pt x="483" y="219"/>
                  </a:cubicBezTo>
                  <a:cubicBezTo>
                    <a:pt x="483" y="219"/>
                    <a:pt x="483" y="219"/>
                    <a:pt x="483" y="219"/>
                  </a:cubicBezTo>
                  <a:cubicBezTo>
                    <a:pt x="479" y="219"/>
                    <a:pt x="476" y="216"/>
                    <a:pt x="476" y="212"/>
                  </a:cubicBezTo>
                  <a:cubicBezTo>
                    <a:pt x="476" y="208"/>
                    <a:pt x="478" y="201"/>
                    <a:pt x="482" y="201"/>
                  </a:cubicBezTo>
                  <a:cubicBezTo>
                    <a:pt x="484" y="201"/>
                    <a:pt x="486" y="201"/>
                    <a:pt x="487" y="201"/>
                  </a:cubicBezTo>
                  <a:cubicBezTo>
                    <a:pt x="488" y="201"/>
                    <a:pt x="490" y="202"/>
                    <a:pt x="491" y="202"/>
                  </a:cubicBezTo>
                  <a:cubicBezTo>
                    <a:pt x="492" y="202"/>
                    <a:pt x="494" y="201"/>
                    <a:pt x="495" y="198"/>
                  </a:cubicBezTo>
                  <a:cubicBezTo>
                    <a:pt x="496" y="193"/>
                    <a:pt x="499" y="192"/>
                    <a:pt x="502" y="192"/>
                  </a:cubicBezTo>
                  <a:cubicBezTo>
                    <a:pt x="504" y="191"/>
                    <a:pt x="506" y="191"/>
                    <a:pt x="508" y="188"/>
                  </a:cubicBezTo>
                  <a:cubicBezTo>
                    <a:pt x="512" y="184"/>
                    <a:pt x="518" y="178"/>
                    <a:pt x="524" y="178"/>
                  </a:cubicBezTo>
                  <a:cubicBezTo>
                    <a:pt x="526" y="178"/>
                    <a:pt x="528" y="179"/>
                    <a:pt x="530" y="180"/>
                  </a:cubicBezTo>
                  <a:cubicBezTo>
                    <a:pt x="532" y="182"/>
                    <a:pt x="532" y="183"/>
                    <a:pt x="532" y="184"/>
                  </a:cubicBezTo>
                  <a:cubicBezTo>
                    <a:pt x="533" y="188"/>
                    <a:pt x="530" y="191"/>
                    <a:pt x="527" y="194"/>
                  </a:cubicBezTo>
                  <a:cubicBezTo>
                    <a:pt x="525" y="195"/>
                    <a:pt x="524" y="197"/>
                    <a:pt x="523" y="198"/>
                  </a:cubicBezTo>
                  <a:cubicBezTo>
                    <a:pt x="523" y="199"/>
                    <a:pt x="523" y="200"/>
                    <a:pt x="523" y="201"/>
                  </a:cubicBezTo>
                  <a:cubicBezTo>
                    <a:pt x="523" y="202"/>
                    <a:pt x="523" y="204"/>
                    <a:pt x="522" y="206"/>
                  </a:cubicBezTo>
                  <a:cubicBezTo>
                    <a:pt x="523" y="206"/>
                    <a:pt x="525" y="205"/>
                    <a:pt x="526" y="204"/>
                  </a:cubicBezTo>
                  <a:cubicBezTo>
                    <a:pt x="534" y="199"/>
                    <a:pt x="541" y="195"/>
                    <a:pt x="548" y="192"/>
                  </a:cubicBezTo>
                  <a:cubicBezTo>
                    <a:pt x="549" y="192"/>
                    <a:pt x="551" y="191"/>
                    <a:pt x="552" y="191"/>
                  </a:cubicBezTo>
                  <a:cubicBezTo>
                    <a:pt x="552" y="191"/>
                    <a:pt x="552" y="191"/>
                    <a:pt x="553" y="191"/>
                  </a:cubicBezTo>
                  <a:cubicBezTo>
                    <a:pt x="553" y="191"/>
                    <a:pt x="553" y="190"/>
                    <a:pt x="553" y="190"/>
                  </a:cubicBezTo>
                  <a:cubicBezTo>
                    <a:pt x="553" y="190"/>
                    <a:pt x="553" y="189"/>
                    <a:pt x="554" y="189"/>
                  </a:cubicBezTo>
                  <a:cubicBezTo>
                    <a:pt x="554" y="189"/>
                    <a:pt x="554" y="189"/>
                    <a:pt x="554" y="189"/>
                  </a:cubicBezTo>
                  <a:cubicBezTo>
                    <a:pt x="554" y="188"/>
                    <a:pt x="554" y="188"/>
                    <a:pt x="555" y="188"/>
                  </a:cubicBezTo>
                  <a:cubicBezTo>
                    <a:pt x="555" y="188"/>
                    <a:pt x="555" y="188"/>
                    <a:pt x="555" y="187"/>
                  </a:cubicBezTo>
                  <a:cubicBezTo>
                    <a:pt x="555" y="187"/>
                    <a:pt x="556" y="187"/>
                    <a:pt x="556" y="187"/>
                  </a:cubicBezTo>
                  <a:cubicBezTo>
                    <a:pt x="557" y="186"/>
                    <a:pt x="558" y="186"/>
                    <a:pt x="559" y="185"/>
                  </a:cubicBezTo>
                  <a:cubicBezTo>
                    <a:pt x="564" y="183"/>
                    <a:pt x="575" y="178"/>
                    <a:pt x="576" y="176"/>
                  </a:cubicBezTo>
                  <a:cubicBezTo>
                    <a:pt x="577" y="175"/>
                    <a:pt x="577" y="174"/>
                    <a:pt x="578" y="173"/>
                  </a:cubicBezTo>
                  <a:cubicBezTo>
                    <a:pt x="580" y="170"/>
                    <a:pt x="582" y="167"/>
                    <a:pt x="585" y="167"/>
                  </a:cubicBezTo>
                  <a:cubicBezTo>
                    <a:pt x="587" y="167"/>
                    <a:pt x="588" y="168"/>
                    <a:pt x="589" y="169"/>
                  </a:cubicBezTo>
                  <a:cubicBezTo>
                    <a:pt x="590" y="169"/>
                    <a:pt x="591" y="170"/>
                    <a:pt x="592" y="170"/>
                  </a:cubicBezTo>
                  <a:cubicBezTo>
                    <a:pt x="594" y="170"/>
                    <a:pt x="595" y="170"/>
                    <a:pt x="596" y="170"/>
                  </a:cubicBezTo>
                  <a:cubicBezTo>
                    <a:pt x="596" y="170"/>
                    <a:pt x="597" y="170"/>
                    <a:pt x="598" y="170"/>
                  </a:cubicBezTo>
                  <a:cubicBezTo>
                    <a:pt x="597" y="169"/>
                    <a:pt x="596" y="167"/>
                    <a:pt x="597" y="166"/>
                  </a:cubicBezTo>
                  <a:cubicBezTo>
                    <a:pt x="598" y="164"/>
                    <a:pt x="600" y="164"/>
                    <a:pt x="603" y="163"/>
                  </a:cubicBezTo>
                  <a:cubicBezTo>
                    <a:pt x="604" y="163"/>
                    <a:pt x="604" y="163"/>
                    <a:pt x="604" y="163"/>
                  </a:cubicBezTo>
                  <a:cubicBezTo>
                    <a:pt x="606" y="163"/>
                    <a:pt x="606" y="162"/>
                    <a:pt x="607" y="161"/>
                  </a:cubicBezTo>
                  <a:cubicBezTo>
                    <a:pt x="608" y="159"/>
                    <a:pt x="609" y="157"/>
                    <a:pt x="612" y="157"/>
                  </a:cubicBezTo>
                  <a:cubicBezTo>
                    <a:pt x="612" y="157"/>
                    <a:pt x="613" y="155"/>
                    <a:pt x="613" y="154"/>
                  </a:cubicBezTo>
                  <a:cubicBezTo>
                    <a:pt x="614" y="152"/>
                    <a:pt x="615" y="149"/>
                    <a:pt x="619" y="149"/>
                  </a:cubicBezTo>
                  <a:cubicBezTo>
                    <a:pt x="621" y="149"/>
                    <a:pt x="622" y="150"/>
                    <a:pt x="624" y="151"/>
                  </a:cubicBezTo>
                  <a:cubicBezTo>
                    <a:pt x="625" y="152"/>
                    <a:pt x="626" y="153"/>
                    <a:pt x="627" y="152"/>
                  </a:cubicBezTo>
                  <a:cubicBezTo>
                    <a:pt x="628" y="152"/>
                    <a:pt x="629" y="152"/>
                    <a:pt x="629" y="152"/>
                  </a:cubicBezTo>
                  <a:cubicBezTo>
                    <a:pt x="629" y="152"/>
                    <a:pt x="630" y="152"/>
                    <a:pt x="630" y="152"/>
                  </a:cubicBezTo>
                  <a:cubicBezTo>
                    <a:pt x="630" y="152"/>
                    <a:pt x="630" y="152"/>
                    <a:pt x="631" y="153"/>
                  </a:cubicBezTo>
                  <a:cubicBezTo>
                    <a:pt x="631" y="152"/>
                    <a:pt x="631" y="152"/>
                    <a:pt x="632" y="152"/>
                  </a:cubicBezTo>
                  <a:cubicBezTo>
                    <a:pt x="632" y="152"/>
                    <a:pt x="632" y="152"/>
                    <a:pt x="632" y="151"/>
                  </a:cubicBezTo>
                  <a:cubicBezTo>
                    <a:pt x="632" y="150"/>
                    <a:pt x="632" y="149"/>
                    <a:pt x="632" y="148"/>
                  </a:cubicBezTo>
                  <a:cubicBezTo>
                    <a:pt x="632" y="146"/>
                    <a:pt x="632" y="144"/>
                    <a:pt x="631" y="143"/>
                  </a:cubicBezTo>
                  <a:cubicBezTo>
                    <a:pt x="630" y="140"/>
                    <a:pt x="630" y="137"/>
                    <a:pt x="630" y="136"/>
                  </a:cubicBezTo>
                  <a:cubicBezTo>
                    <a:pt x="631" y="135"/>
                    <a:pt x="631" y="134"/>
                    <a:pt x="630" y="133"/>
                  </a:cubicBezTo>
                  <a:cubicBezTo>
                    <a:pt x="630" y="132"/>
                    <a:pt x="629" y="127"/>
                    <a:pt x="631" y="124"/>
                  </a:cubicBezTo>
                  <a:cubicBezTo>
                    <a:pt x="632" y="123"/>
                    <a:pt x="633" y="123"/>
                    <a:pt x="634" y="123"/>
                  </a:cubicBezTo>
                  <a:cubicBezTo>
                    <a:pt x="634" y="123"/>
                    <a:pt x="636" y="121"/>
                    <a:pt x="636" y="121"/>
                  </a:cubicBezTo>
                  <a:cubicBezTo>
                    <a:pt x="638" y="119"/>
                    <a:pt x="640" y="118"/>
                    <a:pt x="642" y="118"/>
                  </a:cubicBezTo>
                  <a:cubicBezTo>
                    <a:pt x="643" y="118"/>
                    <a:pt x="644" y="118"/>
                    <a:pt x="645" y="119"/>
                  </a:cubicBezTo>
                  <a:cubicBezTo>
                    <a:pt x="646" y="120"/>
                    <a:pt x="648" y="120"/>
                    <a:pt x="650" y="120"/>
                  </a:cubicBezTo>
                  <a:cubicBezTo>
                    <a:pt x="650" y="120"/>
                    <a:pt x="650" y="120"/>
                    <a:pt x="650" y="120"/>
                  </a:cubicBezTo>
                  <a:cubicBezTo>
                    <a:pt x="651" y="120"/>
                    <a:pt x="651" y="120"/>
                    <a:pt x="652" y="120"/>
                  </a:cubicBezTo>
                  <a:cubicBezTo>
                    <a:pt x="651" y="118"/>
                    <a:pt x="653" y="117"/>
                    <a:pt x="654" y="115"/>
                  </a:cubicBezTo>
                  <a:cubicBezTo>
                    <a:pt x="656" y="114"/>
                    <a:pt x="657" y="114"/>
                    <a:pt x="657" y="113"/>
                  </a:cubicBezTo>
                  <a:cubicBezTo>
                    <a:pt x="657" y="110"/>
                    <a:pt x="659" y="108"/>
                    <a:pt x="661" y="107"/>
                  </a:cubicBezTo>
                  <a:cubicBezTo>
                    <a:pt x="662" y="106"/>
                    <a:pt x="663" y="105"/>
                    <a:pt x="663" y="104"/>
                  </a:cubicBezTo>
                  <a:cubicBezTo>
                    <a:pt x="664" y="103"/>
                    <a:pt x="664" y="103"/>
                    <a:pt x="664" y="102"/>
                  </a:cubicBezTo>
                  <a:cubicBezTo>
                    <a:pt x="665" y="97"/>
                    <a:pt x="666" y="93"/>
                    <a:pt x="668" y="90"/>
                  </a:cubicBezTo>
                  <a:cubicBezTo>
                    <a:pt x="669" y="89"/>
                    <a:pt x="670" y="89"/>
                    <a:pt x="670" y="88"/>
                  </a:cubicBezTo>
                  <a:cubicBezTo>
                    <a:pt x="671" y="88"/>
                    <a:pt x="671" y="88"/>
                    <a:pt x="671" y="88"/>
                  </a:cubicBezTo>
                  <a:cubicBezTo>
                    <a:pt x="671" y="88"/>
                    <a:pt x="671" y="88"/>
                    <a:pt x="671" y="88"/>
                  </a:cubicBezTo>
                  <a:cubicBezTo>
                    <a:pt x="671" y="88"/>
                    <a:pt x="670" y="87"/>
                    <a:pt x="670" y="87"/>
                  </a:cubicBezTo>
                  <a:cubicBezTo>
                    <a:pt x="670" y="86"/>
                    <a:pt x="669" y="84"/>
                    <a:pt x="669" y="80"/>
                  </a:cubicBezTo>
                  <a:cubicBezTo>
                    <a:pt x="669" y="80"/>
                    <a:pt x="669" y="79"/>
                    <a:pt x="669" y="79"/>
                  </a:cubicBezTo>
                  <a:cubicBezTo>
                    <a:pt x="668" y="79"/>
                    <a:pt x="668" y="79"/>
                    <a:pt x="667" y="79"/>
                  </a:cubicBezTo>
                  <a:cubicBezTo>
                    <a:pt x="666" y="79"/>
                    <a:pt x="664" y="79"/>
                    <a:pt x="663" y="80"/>
                  </a:cubicBezTo>
                  <a:cubicBezTo>
                    <a:pt x="662" y="81"/>
                    <a:pt x="660" y="81"/>
                    <a:pt x="658" y="81"/>
                  </a:cubicBezTo>
                  <a:cubicBezTo>
                    <a:pt x="656" y="81"/>
                    <a:pt x="654" y="82"/>
                    <a:pt x="653" y="83"/>
                  </a:cubicBezTo>
                  <a:cubicBezTo>
                    <a:pt x="651" y="86"/>
                    <a:pt x="649" y="87"/>
                    <a:pt x="647" y="87"/>
                  </a:cubicBezTo>
                  <a:cubicBezTo>
                    <a:pt x="646" y="87"/>
                    <a:pt x="646" y="87"/>
                    <a:pt x="645" y="87"/>
                  </a:cubicBezTo>
                  <a:cubicBezTo>
                    <a:pt x="644" y="86"/>
                    <a:pt x="643" y="86"/>
                    <a:pt x="641" y="87"/>
                  </a:cubicBezTo>
                  <a:cubicBezTo>
                    <a:pt x="641" y="87"/>
                    <a:pt x="640" y="87"/>
                    <a:pt x="639" y="87"/>
                  </a:cubicBezTo>
                  <a:cubicBezTo>
                    <a:pt x="636" y="87"/>
                    <a:pt x="631" y="86"/>
                    <a:pt x="629" y="83"/>
                  </a:cubicBezTo>
                  <a:cubicBezTo>
                    <a:pt x="628" y="82"/>
                    <a:pt x="628" y="81"/>
                    <a:pt x="628" y="80"/>
                  </a:cubicBezTo>
                  <a:cubicBezTo>
                    <a:pt x="628" y="79"/>
                    <a:pt x="628" y="78"/>
                    <a:pt x="627" y="77"/>
                  </a:cubicBezTo>
                  <a:cubicBezTo>
                    <a:pt x="627" y="76"/>
                    <a:pt x="627" y="76"/>
                    <a:pt x="627" y="75"/>
                  </a:cubicBezTo>
                  <a:cubicBezTo>
                    <a:pt x="626" y="74"/>
                    <a:pt x="626" y="72"/>
                    <a:pt x="626" y="70"/>
                  </a:cubicBezTo>
                  <a:cubicBezTo>
                    <a:pt x="626" y="70"/>
                    <a:pt x="625" y="70"/>
                    <a:pt x="624" y="70"/>
                  </a:cubicBezTo>
                  <a:cubicBezTo>
                    <a:pt x="622" y="69"/>
                    <a:pt x="620" y="69"/>
                    <a:pt x="618" y="67"/>
                  </a:cubicBezTo>
                  <a:cubicBezTo>
                    <a:pt x="618" y="66"/>
                    <a:pt x="617" y="65"/>
                    <a:pt x="616" y="65"/>
                  </a:cubicBezTo>
                  <a:cubicBezTo>
                    <a:pt x="613" y="63"/>
                    <a:pt x="610" y="62"/>
                    <a:pt x="609" y="62"/>
                  </a:cubicBezTo>
                  <a:cubicBezTo>
                    <a:pt x="609" y="62"/>
                    <a:pt x="609" y="62"/>
                    <a:pt x="609" y="62"/>
                  </a:cubicBezTo>
                  <a:cubicBezTo>
                    <a:pt x="608" y="62"/>
                    <a:pt x="608" y="62"/>
                    <a:pt x="608" y="62"/>
                  </a:cubicBezTo>
                  <a:cubicBezTo>
                    <a:pt x="607" y="62"/>
                    <a:pt x="606" y="62"/>
                    <a:pt x="604" y="61"/>
                  </a:cubicBezTo>
                  <a:cubicBezTo>
                    <a:pt x="603" y="60"/>
                    <a:pt x="600" y="58"/>
                    <a:pt x="597" y="58"/>
                  </a:cubicBezTo>
                  <a:cubicBezTo>
                    <a:pt x="595" y="58"/>
                    <a:pt x="593" y="57"/>
                    <a:pt x="592" y="56"/>
                  </a:cubicBezTo>
                  <a:cubicBezTo>
                    <a:pt x="590" y="54"/>
                    <a:pt x="591" y="51"/>
                    <a:pt x="591" y="49"/>
                  </a:cubicBezTo>
                  <a:cubicBezTo>
                    <a:pt x="591" y="49"/>
                    <a:pt x="590" y="45"/>
                    <a:pt x="589" y="44"/>
                  </a:cubicBezTo>
                  <a:cubicBezTo>
                    <a:pt x="587" y="41"/>
                    <a:pt x="586" y="39"/>
                    <a:pt x="585" y="37"/>
                  </a:cubicBezTo>
                  <a:cubicBezTo>
                    <a:pt x="585" y="36"/>
                    <a:pt x="585" y="35"/>
                    <a:pt x="584" y="34"/>
                  </a:cubicBezTo>
                  <a:cubicBezTo>
                    <a:pt x="582" y="32"/>
                    <a:pt x="580" y="29"/>
                    <a:pt x="579" y="23"/>
                  </a:cubicBezTo>
                  <a:cubicBezTo>
                    <a:pt x="578" y="19"/>
                    <a:pt x="577" y="18"/>
                    <a:pt x="575" y="17"/>
                  </a:cubicBezTo>
                  <a:cubicBezTo>
                    <a:pt x="574" y="16"/>
                    <a:pt x="573" y="15"/>
                    <a:pt x="573" y="12"/>
                  </a:cubicBezTo>
                  <a:cubicBezTo>
                    <a:pt x="574" y="11"/>
                    <a:pt x="572" y="10"/>
                    <a:pt x="570" y="8"/>
                  </a:cubicBezTo>
                  <a:cubicBezTo>
                    <a:pt x="569" y="7"/>
                    <a:pt x="567" y="7"/>
                    <a:pt x="566" y="5"/>
                  </a:cubicBezTo>
                  <a:cubicBezTo>
                    <a:pt x="566" y="5"/>
                    <a:pt x="564" y="5"/>
                    <a:pt x="562" y="4"/>
                  </a:cubicBezTo>
                  <a:cubicBezTo>
                    <a:pt x="559" y="4"/>
                    <a:pt x="556" y="3"/>
                    <a:pt x="553" y="2"/>
                  </a:cubicBezTo>
                  <a:cubicBezTo>
                    <a:pt x="551" y="1"/>
                    <a:pt x="550" y="1"/>
                    <a:pt x="548" y="1"/>
                  </a:cubicBezTo>
                  <a:cubicBezTo>
                    <a:pt x="546" y="1"/>
                    <a:pt x="546" y="1"/>
                    <a:pt x="546" y="1"/>
                  </a:cubicBezTo>
                  <a:cubicBezTo>
                    <a:pt x="545" y="1"/>
                    <a:pt x="543" y="1"/>
                    <a:pt x="541" y="0"/>
                  </a:cubicBezTo>
                  <a:cubicBezTo>
                    <a:pt x="539" y="0"/>
                    <a:pt x="534" y="0"/>
                    <a:pt x="530" y="1"/>
                  </a:cubicBezTo>
                  <a:cubicBezTo>
                    <a:pt x="529" y="1"/>
                    <a:pt x="529" y="1"/>
                    <a:pt x="528" y="1"/>
                  </a:cubicBezTo>
                  <a:cubicBezTo>
                    <a:pt x="527" y="1"/>
                    <a:pt x="525" y="2"/>
                    <a:pt x="525" y="2"/>
                  </a:cubicBezTo>
                  <a:cubicBezTo>
                    <a:pt x="525" y="2"/>
                    <a:pt x="525" y="2"/>
                    <a:pt x="524" y="2"/>
                  </a:cubicBezTo>
                  <a:cubicBezTo>
                    <a:pt x="524" y="1"/>
                    <a:pt x="523" y="1"/>
                    <a:pt x="522" y="1"/>
                  </a:cubicBezTo>
                  <a:cubicBezTo>
                    <a:pt x="517" y="1"/>
                    <a:pt x="514" y="3"/>
                    <a:pt x="512" y="5"/>
                  </a:cubicBezTo>
                  <a:cubicBezTo>
                    <a:pt x="511" y="7"/>
                    <a:pt x="511" y="8"/>
                    <a:pt x="511" y="8"/>
                  </a:cubicBezTo>
                  <a:cubicBezTo>
                    <a:pt x="511" y="8"/>
                    <a:pt x="511" y="8"/>
                    <a:pt x="511" y="8"/>
                  </a:cubicBezTo>
                  <a:cubicBezTo>
                    <a:pt x="512" y="8"/>
                    <a:pt x="512" y="8"/>
                    <a:pt x="512" y="8"/>
                  </a:cubicBezTo>
                  <a:cubicBezTo>
                    <a:pt x="512" y="8"/>
                    <a:pt x="513" y="8"/>
                    <a:pt x="513" y="8"/>
                  </a:cubicBezTo>
                  <a:cubicBezTo>
                    <a:pt x="515" y="9"/>
                    <a:pt x="516" y="14"/>
                    <a:pt x="517" y="18"/>
                  </a:cubicBezTo>
                  <a:cubicBezTo>
                    <a:pt x="518" y="21"/>
                    <a:pt x="513" y="25"/>
                    <a:pt x="511" y="26"/>
                  </a:cubicBezTo>
                  <a:cubicBezTo>
                    <a:pt x="510" y="26"/>
                    <a:pt x="506" y="33"/>
                    <a:pt x="505" y="35"/>
                  </a:cubicBezTo>
                  <a:cubicBezTo>
                    <a:pt x="505" y="36"/>
                    <a:pt x="504" y="38"/>
                    <a:pt x="502" y="40"/>
                  </a:cubicBezTo>
                  <a:cubicBezTo>
                    <a:pt x="501" y="42"/>
                    <a:pt x="500" y="45"/>
                    <a:pt x="500" y="46"/>
                  </a:cubicBezTo>
                  <a:cubicBezTo>
                    <a:pt x="500" y="47"/>
                    <a:pt x="500" y="48"/>
                    <a:pt x="499" y="50"/>
                  </a:cubicBezTo>
                  <a:cubicBezTo>
                    <a:pt x="498" y="52"/>
                    <a:pt x="495" y="53"/>
                    <a:pt x="493" y="53"/>
                  </a:cubicBezTo>
                  <a:cubicBezTo>
                    <a:pt x="492" y="53"/>
                    <a:pt x="489" y="55"/>
                    <a:pt x="487" y="56"/>
                  </a:cubicBezTo>
                  <a:cubicBezTo>
                    <a:pt x="487" y="57"/>
                    <a:pt x="487" y="57"/>
                    <a:pt x="486" y="57"/>
                  </a:cubicBezTo>
                  <a:cubicBezTo>
                    <a:pt x="485" y="58"/>
                    <a:pt x="484" y="59"/>
                    <a:pt x="483" y="59"/>
                  </a:cubicBezTo>
                  <a:cubicBezTo>
                    <a:pt x="482" y="59"/>
                    <a:pt x="481" y="59"/>
                    <a:pt x="481" y="59"/>
                  </a:cubicBezTo>
                  <a:cubicBezTo>
                    <a:pt x="480" y="59"/>
                    <a:pt x="480" y="59"/>
                    <a:pt x="480" y="59"/>
                  </a:cubicBezTo>
                  <a:cubicBezTo>
                    <a:pt x="479" y="59"/>
                    <a:pt x="479" y="59"/>
                    <a:pt x="479" y="59"/>
                  </a:cubicBezTo>
                  <a:cubicBezTo>
                    <a:pt x="479" y="59"/>
                    <a:pt x="479" y="59"/>
                    <a:pt x="478" y="59"/>
                  </a:cubicBezTo>
                  <a:cubicBezTo>
                    <a:pt x="478" y="59"/>
                    <a:pt x="478" y="59"/>
                    <a:pt x="478" y="59"/>
                  </a:cubicBezTo>
                  <a:cubicBezTo>
                    <a:pt x="477" y="59"/>
                    <a:pt x="477" y="59"/>
                    <a:pt x="477" y="59"/>
                  </a:cubicBezTo>
                  <a:cubicBezTo>
                    <a:pt x="476" y="59"/>
                    <a:pt x="476" y="59"/>
                    <a:pt x="476" y="59"/>
                  </a:cubicBezTo>
                  <a:cubicBezTo>
                    <a:pt x="476" y="58"/>
                    <a:pt x="475" y="58"/>
                    <a:pt x="475" y="58"/>
                  </a:cubicBezTo>
                  <a:cubicBezTo>
                    <a:pt x="475" y="58"/>
                    <a:pt x="474" y="58"/>
                    <a:pt x="474" y="58"/>
                  </a:cubicBezTo>
                  <a:cubicBezTo>
                    <a:pt x="474" y="58"/>
                    <a:pt x="473" y="58"/>
                    <a:pt x="473" y="58"/>
                  </a:cubicBezTo>
                  <a:cubicBezTo>
                    <a:pt x="473" y="58"/>
                    <a:pt x="473" y="57"/>
                    <a:pt x="472" y="57"/>
                  </a:cubicBezTo>
                  <a:cubicBezTo>
                    <a:pt x="472" y="57"/>
                    <a:pt x="472" y="57"/>
                    <a:pt x="472" y="57"/>
                  </a:cubicBezTo>
                  <a:cubicBezTo>
                    <a:pt x="471" y="57"/>
                    <a:pt x="471" y="57"/>
                    <a:pt x="471" y="57"/>
                  </a:cubicBezTo>
                  <a:cubicBezTo>
                    <a:pt x="471" y="56"/>
                    <a:pt x="470" y="56"/>
                    <a:pt x="470" y="56"/>
                  </a:cubicBezTo>
                  <a:cubicBezTo>
                    <a:pt x="470" y="56"/>
                    <a:pt x="470" y="56"/>
                    <a:pt x="470" y="55"/>
                  </a:cubicBezTo>
                  <a:cubicBezTo>
                    <a:pt x="470" y="55"/>
                    <a:pt x="469" y="55"/>
                    <a:pt x="469" y="55"/>
                  </a:cubicBezTo>
                  <a:lnTo>
                    <a:pt x="461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" name="Freeform 1135">
              <a:extLst>
                <a:ext uri="{FF2B5EF4-FFF2-40B4-BE49-F238E27FC236}">
                  <a16:creationId xmlns:a16="http://schemas.microsoft.com/office/drawing/2014/main" id="{21314680-7716-B1E5-3F4C-8BB9CF188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975" y="4548933"/>
              <a:ext cx="42245" cy="32707"/>
            </a:xfrm>
            <a:custGeom>
              <a:avLst/>
              <a:gdLst>
                <a:gd name="T0" fmla="*/ 2 w 23"/>
                <a:gd name="T1" fmla="*/ 6 h 17"/>
                <a:gd name="T2" fmla="*/ 2 w 23"/>
                <a:gd name="T3" fmla="*/ 13 h 17"/>
                <a:gd name="T4" fmla="*/ 8 w 23"/>
                <a:gd name="T5" fmla="*/ 17 h 17"/>
                <a:gd name="T6" fmla="*/ 17 w 23"/>
                <a:gd name="T7" fmla="*/ 13 h 17"/>
                <a:gd name="T8" fmla="*/ 20 w 23"/>
                <a:gd name="T9" fmla="*/ 5 h 17"/>
                <a:gd name="T10" fmla="*/ 23 w 23"/>
                <a:gd name="T11" fmla="*/ 0 h 17"/>
                <a:gd name="T12" fmla="*/ 20 w 23"/>
                <a:gd name="T13" fmla="*/ 0 h 17"/>
                <a:gd name="T14" fmla="*/ 15 w 23"/>
                <a:gd name="T15" fmla="*/ 0 h 17"/>
                <a:gd name="T16" fmla="*/ 11 w 23"/>
                <a:gd name="T17" fmla="*/ 1 h 17"/>
                <a:gd name="T18" fmla="*/ 2 w 23"/>
                <a:gd name="T1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17">
                  <a:moveTo>
                    <a:pt x="2" y="6"/>
                  </a:moveTo>
                  <a:cubicBezTo>
                    <a:pt x="0" y="8"/>
                    <a:pt x="0" y="11"/>
                    <a:pt x="2" y="13"/>
                  </a:cubicBezTo>
                  <a:cubicBezTo>
                    <a:pt x="3" y="15"/>
                    <a:pt x="5" y="17"/>
                    <a:pt x="8" y="17"/>
                  </a:cubicBezTo>
                  <a:cubicBezTo>
                    <a:pt x="12" y="17"/>
                    <a:pt x="17" y="14"/>
                    <a:pt x="17" y="13"/>
                  </a:cubicBezTo>
                  <a:cubicBezTo>
                    <a:pt x="17" y="10"/>
                    <a:pt x="19" y="8"/>
                    <a:pt x="20" y="5"/>
                  </a:cubicBezTo>
                  <a:cubicBezTo>
                    <a:pt x="21" y="4"/>
                    <a:pt x="23" y="2"/>
                    <a:pt x="23" y="0"/>
                  </a:cubicBezTo>
                  <a:cubicBezTo>
                    <a:pt x="22" y="0"/>
                    <a:pt x="22" y="0"/>
                    <a:pt x="20" y="0"/>
                  </a:cubicBezTo>
                  <a:cubicBezTo>
                    <a:pt x="18" y="0"/>
                    <a:pt x="16" y="0"/>
                    <a:pt x="15" y="0"/>
                  </a:cubicBezTo>
                  <a:cubicBezTo>
                    <a:pt x="13" y="0"/>
                    <a:pt x="12" y="1"/>
                    <a:pt x="11" y="1"/>
                  </a:cubicBezTo>
                  <a:cubicBezTo>
                    <a:pt x="9" y="1"/>
                    <a:pt x="4" y="3"/>
                    <a:pt x="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1136">
              <a:extLst>
                <a:ext uri="{FF2B5EF4-FFF2-40B4-BE49-F238E27FC236}">
                  <a16:creationId xmlns:a16="http://schemas.microsoft.com/office/drawing/2014/main" id="{5F0BEED2-959C-CCF9-FAA9-F2F38E8D5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9086" y="4428326"/>
              <a:ext cx="38405" cy="61325"/>
            </a:xfrm>
            <a:custGeom>
              <a:avLst/>
              <a:gdLst>
                <a:gd name="T0" fmla="*/ 6 w 21"/>
                <a:gd name="T1" fmla="*/ 32 h 32"/>
                <a:gd name="T2" fmla="*/ 19 w 21"/>
                <a:gd name="T3" fmla="*/ 1 h 32"/>
                <a:gd name="T4" fmla="*/ 18 w 21"/>
                <a:gd name="T5" fmla="*/ 0 h 32"/>
                <a:gd name="T6" fmla="*/ 3 w 21"/>
                <a:gd name="T7" fmla="*/ 16 h 32"/>
                <a:gd name="T8" fmla="*/ 6 w 21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2">
                  <a:moveTo>
                    <a:pt x="6" y="32"/>
                  </a:moveTo>
                  <a:cubicBezTo>
                    <a:pt x="10" y="28"/>
                    <a:pt x="21" y="4"/>
                    <a:pt x="19" y="1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4" y="0"/>
                    <a:pt x="5" y="6"/>
                    <a:pt x="3" y="16"/>
                  </a:cubicBezTo>
                  <a:cubicBezTo>
                    <a:pt x="0" y="26"/>
                    <a:pt x="4" y="31"/>
                    <a:pt x="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" name="Freeform 1137">
              <a:extLst>
                <a:ext uri="{FF2B5EF4-FFF2-40B4-BE49-F238E27FC236}">
                  <a16:creationId xmlns:a16="http://schemas.microsoft.com/office/drawing/2014/main" id="{76E7F591-CDFE-C256-0B14-03A6681D7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91" y="4781969"/>
              <a:ext cx="92172" cy="89944"/>
            </a:xfrm>
            <a:custGeom>
              <a:avLst/>
              <a:gdLst>
                <a:gd name="T0" fmla="*/ 43 w 51"/>
                <a:gd name="T1" fmla="*/ 0 h 46"/>
                <a:gd name="T2" fmla="*/ 41 w 51"/>
                <a:gd name="T3" fmla="*/ 1 h 46"/>
                <a:gd name="T4" fmla="*/ 41 w 51"/>
                <a:gd name="T5" fmla="*/ 2 h 46"/>
                <a:gd name="T6" fmla="*/ 42 w 51"/>
                <a:gd name="T7" fmla="*/ 6 h 46"/>
                <a:gd name="T8" fmla="*/ 38 w 51"/>
                <a:gd name="T9" fmla="*/ 8 h 46"/>
                <a:gd name="T10" fmla="*/ 35 w 51"/>
                <a:gd name="T11" fmla="*/ 9 h 46"/>
                <a:gd name="T12" fmla="*/ 30 w 51"/>
                <a:gd name="T13" fmla="*/ 14 h 46"/>
                <a:gd name="T14" fmla="*/ 29 w 51"/>
                <a:gd name="T15" fmla="*/ 14 h 46"/>
                <a:gd name="T16" fmla="*/ 28 w 51"/>
                <a:gd name="T17" fmla="*/ 17 h 46"/>
                <a:gd name="T18" fmla="*/ 25 w 51"/>
                <a:gd name="T19" fmla="*/ 18 h 46"/>
                <a:gd name="T20" fmla="*/ 16 w 51"/>
                <a:gd name="T21" fmla="*/ 13 h 46"/>
                <a:gd name="T22" fmla="*/ 11 w 51"/>
                <a:gd name="T23" fmla="*/ 16 h 46"/>
                <a:gd name="T24" fmla="*/ 4 w 51"/>
                <a:gd name="T25" fmla="*/ 21 h 46"/>
                <a:gd name="T26" fmla="*/ 1 w 51"/>
                <a:gd name="T27" fmla="*/ 25 h 46"/>
                <a:gd name="T28" fmla="*/ 0 w 51"/>
                <a:gd name="T29" fmla="*/ 29 h 46"/>
                <a:gd name="T30" fmla="*/ 3 w 51"/>
                <a:gd name="T31" fmla="*/ 27 h 46"/>
                <a:gd name="T32" fmla="*/ 9 w 51"/>
                <a:gd name="T33" fmla="*/ 24 h 46"/>
                <a:gd name="T34" fmla="*/ 10 w 51"/>
                <a:gd name="T35" fmla="*/ 24 h 46"/>
                <a:gd name="T36" fmla="*/ 11 w 51"/>
                <a:gd name="T37" fmla="*/ 23 h 46"/>
                <a:gd name="T38" fmla="*/ 16 w 51"/>
                <a:gd name="T39" fmla="*/ 20 h 46"/>
                <a:gd name="T40" fmla="*/ 18 w 51"/>
                <a:gd name="T41" fmla="*/ 21 h 46"/>
                <a:gd name="T42" fmla="*/ 23 w 51"/>
                <a:gd name="T43" fmla="*/ 31 h 46"/>
                <a:gd name="T44" fmla="*/ 27 w 51"/>
                <a:gd name="T45" fmla="*/ 40 h 46"/>
                <a:gd name="T46" fmla="*/ 36 w 51"/>
                <a:gd name="T47" fmla="*/ 44 h 46"/>
                <a:gd name="T48" fmla="*/ 38 w 51"/>
                <a:gd name="T49" fmla="*/ 46 h 46"/>
                <a:gd name="T50" fmla="*/ 37 w 51"/>
                <a:gd name="T51" fmla="*/ 40 h 46"/>
                <a:gd name="T52" fmla="*/ 36 w 51"/>
                <a:gd name="T53" fmla="*/ 33 h 46"/>
                <a:gd name="T54" fmla="*/ 43 w 51"/>
                <a:gd name="T55" fmla="*/ 29 h 46"/>
                <a:gd name="T56" fmla="*/ 49 w 51"/>
                <a:gd name="T57" fmla="*/ 27 h 46"/>
                <a:gd name="T58" fmla="*/ 48 w 51"/>
                <a:gd name="T59" fmla="*/ 15 h 46"/>
                <a:gd name="T60" fmla="*/ 46 w 51"/>
                <a:gd name="T61" fmla="*/ 4 h 46"/>
                <a:gd name="T62" fmla="*/ 43 w 51"/>
                <a:gd name="T6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" h="46">
                  <a:moveTo>
                    <a:pt x="43" y="0"/>
                  </a:moveTo>
                  <a:cubicBezTo>
                    <a:pt x="42" y="0"/>
                    <a:pt x="41" y="1"/>
                    <a:pt x="41" y="1"/>
                  </a:cubicBezTo>
                  <a:cubicBezTo>
                    <a:pt x="41" y="1"/>
                    <a:pt x="41" y="2"/>
                    <a:pt x="41" y="2"/>
                  </a:cubicBezTo>
                  <a:cubicBezTo>
                    <a:pt x="42" y="3"/>
                    <a:pt x="43" y="4"/>
                    <a:pt x="42" y="6"/>
                  </a:cubicBezTo>
                  <a:cubicBezTo>
                    <a:pt x="41" y="7"/>
                    <a:pt x="40" y="8"/>
                    <a:pt x="38" y="8"/>
                  </a:cubicBezTo>
                  <a:cubicBezTo>
                    <a:pt x="36" y="8"/>
                    <a:pt x="35" y="8"/>
                    <a:pt x="35" y="9"/>
                  </a:cubicBezTo>
                  <a:cubicBezTo>
                    <a:pt x="35" y="13"/>
                    <a:pt x="31" y="14"/>
                    <a:pt x="30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5"/>
                    <a:pt x="28" y="16"/>
                    <a:pt x="28" y="17"/>
                  </a:cubicBezTo>
                  <a:cubicBezTo>
                    <a:pt x="27" y="17"/>
                    <a:pt x="27" y="18"/>
                    <a:pt x="25" y="18"/>
                  </a:cubicBezTo>
                  <a:cubicBezTo>
                    <a:pt x="22" y="18"/>
                    <a:pt x="17" y="14"/>
                    <a:pt x="16" y="13"/>
                  </a:cubicBezTo>
                  <a:cubicBezTo>
                    <a:pt x="15" y="13"/>
                    <a:pt x="13" y="15"/>
                    <a:pt x="11" y="16"/>
                  </a:cubicBezTo>
                  <a:cubicBezTo>
                    <a:pt x="9" y="18"/>
                    <a:pt x="7" y="20"/>
                    <a:pt x="4" y="21"/>
                  </a:cubicBezTo>
                  <a:cubicBezTo>
                    <a:pt x="3" y="21"/>
                    <a:pt x="2" y="23"/>
                    <a:pt x="1" y="25"/>
                  </a:cubicBezTo>
                  <a:cubicBezTo>
                    <a:pt x="0" y="26"/>
                    <a:pt x="0" y="28"/>
                    <a:pt x="0" y="29"/>
                  </a:cubicBezTo>
                  <a:cubicBezTo>
                    <a:pt x="1" y="28"/>
                    <a:pt x="2" y="28"/>
                    <a:pt x="3" y="27"/>
                  </a:cubicBezTo>
                  <a:cubicBezTo>
                    <a:pt x="5" y="25"/>
                    <a:pt x="6" y="24"/>
                    <a:pt x="9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1" y="23"/>
                    <a:pt x="11" y="23"/>
                  </a:cubicBezTo>
                  <a:cubicBezTo>
                    <a:pt x="12" y="22"/>
                    <a:pt x="13" y="20"/>
                    <a:pt x="16" y="20"/>
                  </a:cubicBezTo>
                  <a:cubicBezTo>
                    <a:pt x="17" y="20"/>
                    <a:pt x="17" y="20"/>
                    <a:pt x="18" y="21"/>
                  </a:cubicBezTo>
                  <a:cubicBezTo>
                    <a:pt x="22" y="21"/>
                    <a:pt x="23" y="26"/>
                    <a:pt x="23" y="31"/>
                  </a:cubicBezTo>
                  <a:cubicBezTo>
                    <a:pt x="24" y="36"/>
                    <a:pt x="25" y="40"/>
                    <a:pt x="27" y="40"/>
                  </a:cubicBezTo>
                  <a:cubicBezTo>
                    <a:pt x="32" y="41"/>
                    <a:pt x="35" y="43"/>
                    <a:pt x="36" y="44"/>
                  </a:cubicBezTo>
                  <a:cubicBezTo>
                    <a:pt x="37" y="45"/>
                    <a:pt x="38" y="46"/>
                    <a:pt x="38" y="46"/>
                  </a:cubicBezTo>
                  <a:cubicBezTo>
                    <a:pt x="38" y="45"/>
                    <a:pt x="38" y="42"/>
                    <a:pt x="37" y="40"/>
                  </a:cubicBezTo>
                  <a:cubicBezTo>
                    <a:pt x="37" y="37"/>
                    <a:pt x="36" y="35"/>
                    <a:pt x="36" y="33"/>
                  </a:cubicBezTo>
                  <a:cubicBezTo>
                    <a:pt x="37" y="30"/>
                    <a:pt x="40" y="30"/>
                    <a:pt x="43" y="29"/>
                  </a:cubicBezTo>
                  <a:cubicBezTo>
                    <a:pt x="45" y="29"/>
                    <a:pt x="47" y="29"/>
                    <a:pt x="49" y="27"/>
                  </a:cubicBezTo>
                  <a:cubicBezTo>
                    <a:pt x="51" y="25"/>
                    <a:pt x="49" y="20"/>
                    <a:pt x="48" y="15"/>
                  </a:cubicBezTo>
                  <a:cubicBezTo>
                    <a:pt x="47" y="11"/>
                    <a:pt x="46" y="7"/>
                    <a:pt x="46" y="4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" name="Freeform 1138">
              <a:extLst>
                <a:ext uri="{FF2B5EF4-FFF2-40B4-BE49-F238E27FC236}">
                  <a16:creationId xmlns:a16="http://schemas.microsoft.com/office/drawing/2014/main" id="{0B786693-79EE-F299-AF2E-C52A63546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5245" y="4583684"/>
              <a:ext cx="48006" cy="100165"/>
            </a:xfrm>
            <a:custGeom>
              <a:avLst/>
              <a:gdLst>
                <a:gd name="T0" fmla="*/ 6 w 26"/>
                <a:gd name="T1" fmla="*/ 40 h 51"/>
                <a:gd name="T2" fmla="*/ 6 w 26"/>
                <a:gd name="T3" fmla="*/ 49 h 51"/>
                <a:gd name="T4" fmla="*/ 6 w 26"/>
                <a:gd name="T5" fmla="*/ 50 h 51"/>
                <a:gd name="T6" fmla="*/ 9 w 26"/>
                <a:gd name="T7" fmla="*/ 51 h 51"/>
                <a:gd name="T8" fmla="*/ 15 w 26"/>
                <a:gd name="T9" fmla="*/ 50 h 51"/>
                <a:gd name="T10" fmla="*/ 18 w 26"/>
                <a:gd name="T11" fmla="*/ 49 h 51"/>
                <a:gd name="T12" fmla="*/ 18 w 26"/>
                <a:gd name="T13" fmla="*/ 46 h 51"/>
                <a:gd name="T14" fmla="*/ 16 w 26"/>
                <a:gd name="T15" fmla="*/ 40 h 51"/>
                <a:gd name="T16" fmla="*/ 22 w 26"/>
                <a:gd name="T17" fmla="*/ 24 h 51"/>
                <a:gd name="T18" fmla="*/ 24 w 26"/>
                <a:gd name="T19" fmla="*/ 22 h 51"/>
                <a:gd name="T20" fmla="*/ 24 w 26"/>
                <a:gd name="T21" fmla="*/ 11 h 51"/>
                <a:gd name="T22" fmla="*/ 22 w 26"/>
                <a:gd name="T23" fmla="*/ 4 h 51"/>
                <a:gd name="T24" fmla="*/ 23 w 26"/>
                <a:gd name="T25" fmla="*/ 3 h 51"/>
                <a:gd name="T26" fmla="*/ 16 w 26"/>
                <a:gd name="T27" fmla="*/ 2 h 51"/>
                <a:gd name="T28" fmla="*/ 7 w 26"/>
                <a:gd name="T29" fmla="*/ 1 h 51"/>
                <a:gd name="T30" fmla="*/ 6 w 26"/>
                <a:gd name="T31" fmla="*/ 16 h 51"/>
                <a:gd name="T32" fmla="*/ 5 w 26"/>
                <a:gd name="T33" fmla="*/ 27 h 51"/>
                <a:gd name="T34" fmla="*/ 0 w 26"/>
                <a:gd name="T35" fmla="*/ 27 h 51"/>
                <a:gd name="T36" fmla="*/ 2 w 26"/>
                <a:gd name="T37" fmla="*/ 38 h 51"/>
                <a:gd name="T38" fmla="*/ 6 w 26"/>
                <a:gd name="T39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" h="51">
                  <a:moveTo>
                    <a:pt x="6" y="40"/>
                  </a:moveTo>
                  <a:cubicBezTo>
                    <a:pt x="7" y="42"/>
                    <a:pt x="7" y="45"/>
                    <a:pt x="6" y="49"/>
                  </a:cubicBezTo>
                  <a:cubicBezTo>
                    <a:pt x="6" y="49"/>
                    <a:pt x="6" y="50"/>
                    <a:pt x="6" y="50"/>
                  </a:cubicBezTo>
                  <a:cubicBezTo>
                    <a:pt x="7" y="51"/>
                    <a:pt x="8" y="51"/>
                    <a:pt x="9" y="51"/>
                  </a:cubicBezTo>
                  <a:cubicBezTo>
                    <a:pt x="11" y="51"/>
                    <a:pt x="13" y="51"/>
                    <a:pt x="15" y="50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18" y="48"/>
                    <a:pt x="18" y="47"/>
                    <a:pt x="18" y="46"/>
                  </a:cubicBezTo>
                  <a:cubicBezTo>
                    <a:pt x="17" y="44"/>
                    <a:pt x="17" y="42"/>
                    <a:pt x="16" y="40"/>
                  </a:cubicBezTo>
                  <a:cubicBezTo>
                    <a:pt x="11" y="35"/>
                    <a:pt x="17" y="29"/>
                    <a:pt x="22" y="24"/>
                  </a:cubicBezTo>
                  <a:cubicBezTo>
                    <a:pt x="22" y="23"/>
                    <a:pt x="23" y="22"/>
                    <a:pt x="24" y="22"/>
                  </a:cubicBezTo>
                  <a:cubicBezTo>
                    <a:pt x="26" y="19"/>
                    <a:pt x="25" y="15"/>
                    <a:pt x="24" y="11"/>
                  </a:cubicBezTo>
                  <a:cubicBezTo>
                    <a:pt x="23" y="8"/>
                    <a:pt x="22" y="6"/>
                    <a:pt x="22" y="4"/>
                  </a:cubicBezTo>
                  <a:cubicBezTo>
                    <a:pt x="23" y="4"/>
                    <a:pt x="23" y="3"/>
                    <a:pt x="23" y="3"/>
                  </a:cubicBezTo>
                  <a:cubicBezTo>
                    <a:pt x="21" y="3"/>
                    <a:pt x="19" y="3"/>
                    <a:pt x="16" y="2"/>
                  </a:cubicBezTo>
                  <a:cubicBezTo>
                    <a:pt x="13" y="1"/>
                    <a:pt x="9" y="0"/>
                    <a:pt x="7" y="1"/>
                  </a:cubicBezTo>
                  <a:cubicBezTo>
                    <a:pt x="6" y="2"/>
                    <a:pt x="6" y="12"/>
                    <a:pt x="6" y="16"/>
                  </a:cubicBezTo>
                  <a:cubicBezTo>
                    <a:pt x="6" y="23"/>
                    <a:pt x="7" y="26"/>
                    <a:pt x="5" y="27"/>
                  </a:cubicBezTo>
                  <a:cubicBezTo>
                    <a:pt x="4" y="28"/>
                    <a:pt x="1" y="28"/>
                    <a:pt x="0" y="27"/>
                  </a:cubicBezTo>
                  <a:cubicBezTo>
                    <a:pt x="0" y="30"/>
                    <a:pt x="1" y="36"/>
                    <a:pt x="2" y="38"/>
                  </a:cubicBezTo>
                  <a:cubicBezTo>
                    <a:pt x="3" y="38"/>
                    <a:pt x="5" y="39"/>
                    <a:pt x="6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" name="Freeform 1139">
              <a:extLst>
                <a:ext uri="{FF2B5EF4-FFF2-40B4-BE49-F238E27FC236}">
                  <a16:creationId xmlns:a16="http://schemas.microsoft.com/office/drawing/2014/main" id="{4BAA6F9F-2140-0801-489D-FC135C4DB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5571" y="4681804"/>
              <a:ext cx="72969" cy="83811"/>
            </a:xfrm>
            <a:custGeom>
              <a:avLst/>
              <a:gdLst>
                <a:gd name="T0" fmla="*/ 4 w 40"/>
                <a:gd name="T1" fmla="*/ 3 h 43"/>
                <a:gd name="T2" fmla="*/ 19 w 40"/>
                <a:gd name="T3" fmla="*/ 11 h 43"/>
                <a:gd name="T4" fmla="*/ 20 w 40"/>
                <a:gd name="T5" fmla="*/ 16 h 43"/>
                <a:gd name="T6" fmla="*/ 20 w 40"/>
                <a:gd name="T7" fmla="*/ 23 h 43"/>
                <a:gd name="T8" fmla="*/ 23 w 40"/>
                <a:gd name="T9" fmla="*/ 22 h 43"/>
                <a:gd name="T10" fmla="*/ 28 w 40"/>
                <a:gd name="T11" fmla="*/ 25 h 43"/>
                <a:gd name="T12" fmla="*/ 27 w 40"/>
                <a:gd name="T13" fmla="*/ 31 h 43"/>
                <a:gd name="T14" fmla="*/ 30 w 40"/>
                <a:gd name="T15" fmla="*/ 37 h 43"/>
                <a:gd name="T16" fmla="*/ 33 w 40"/>
                <a:gd name="T17" fmla="*/ 43 h 43"/>
                <a:gd name="T18" fmla="*/ 33 w 40"/>
                <a:gd name="T19" fmla="*/ 42 h 43"/>
                <a:gd name="T20" fmla="*/ 37 w 40"/>
                <a:gd name="T21" fmla="*/ 34 h 43"/>
                <a:gd name="T22" fmla="*/ 39 w 40"/>
                <a:gd name="T23" fmla="*/ 33 h 43"/>
                <a:gd name="T24" fmla="*/ 37 w 40"/>
                <a:gd name="T25" fmla="*/ 26 h 43"/>
                <a:gd name="T26" fmla="*/ 35 w 40"/>
                <a:gd name="T27" fmla="*/ 22 h 43"/>
                <a:gd name="T28" fmla="*/ 29 w 40"/>
                <a:gd name="T29" fmla="*/ 18 h 43"/>
                <a:gd name="T30" fmla="*/ 22 w 40"/>
                <a:gd name="T31" fmla="*/ 12 h 43"/>
                <a:gd name="T32" fmla="*/ 19 w 40"/>
                <a:gd name="T33" fmla="*/ 7 h 43"/>
                <a:gd name="T34" fmla="*/ 15 w 40"/>
                <a:gd name="T35" fmla="*/ 2 h 43"/>
                <a:gd name="T36" fmla="*/ 7 w 40"/>
                <a:gd name="T37" fmla="*/ 0 h 43"/>
                <a:gd name="T38" fmla="*/ 2 w 40"/>
                <a:gd name="T39" fmla="*/ 1 h 43"/>
                <a:gd name="T40" fmla="*/ 0 w 40"/>
                <a:gd name="T41" fmla="*/ 2 h 43"/>
                <a:gd name="T42" fmla="*/ 1 w 40"/>
                <a:gd name="T43" fmla="*/ 2 h 43"/>
                <a:gd name="T44" fmla="*/ 4 w 40"/>
                <a:gd name="T45" fmla="*/ 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43">
                  <a:moveTo>
                    <a:pt x="4" y="3"/>
                  </a:moveTo>
                  <a:cubicBezTo>
                    <a:pt x="9" y="2"/>
                    <a:pt x="16" y="7"/>
                    <a:pt x="19" y="11"/>
                  </a:cubicBezTo>
                  <a:cubicBezTo>
                    <a:pt x="20" y="13"/>
                    <a:pt x="20" y="15"/>
                    <a:pt x="20" y="16"/>
                  </a:cubicBezTo>
                  <a:cubicBezTo>
                    <a:pt x="19" y="18"/>
                    <a:pt x="19" y="22"/>
                    <a:pt x="20" y="23"/>
                  </a:cubicBezTo>
                  <a:cubicBezTo>
                    <a:pt x="21" y="23"/>
                    <a:pt x="22" y="22"/>
                    <a:pt x="23" y="22"/>
                  </a:cubicBezTo>
                  <a:cubicBezTo>
                    <a:pt x="25" y="22"/>
                    <a:pt x="27" y="23"/>
                    <a:pt x="28" y="25"/>
                  </a:cubicBezTo>
                  <a:cubicBezTo>
                    <a:pt x="29" y="27"/>
                    <a:pt x="29" y="29"/>
                    <a:pt x="27" y="31"/>
                  </a:cubicBezTo>
                  <a:cubicBezTo>
                    <a:pt x="27" y="33"/>
                    <a:pt x="27" y="34"/>
                    <a:pt x="30" y="37"/>
                  </a:cubicBezTo>
                  <a:cubicBezTo>
                    <a:pt x="31" y="39"/>
                    <a:pt x="32" y="41"/>
                    <a:pt x="33" y="43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2" y="37"/>
                    <a:pt x="34" y="36"/>
                    <a:pt x="37" y="34"/>
                  </a:cubicBezTo>
                  <a:cubicBezTo>
                    <a:pt x="37" y="34"/>
                    <a:pt x="38" y="34"/>
                    <a:pt x="39" y="33"/>
                  </a:cubicBezTo>
                  <a:cubicBezTo>
                    <a:pt x="40" y="32"/>
                    <a:pt x="40" y="31"/>
                    <a:pt x="37" y="26"/>
                  </a:cubicBezTo>
                  <a:cubicBezTo>
                    <a:pt x="37" y="24"/>
                    <a:pt x="36" y="23"/>
                    <a:pt x="35" y="22"/>
                  </a:cubicBezTo>
                  <a:cubicBezTo>
                    <a:pt x="34" y="20"/>
                    <a:pt x="32" y="19"/>
                    <a:pt x="29" y="18"/>
                  </a:cubicBezTo>
                  <a:cubicBezTo>
                    <a:pt x="26" y="17"/>
                    <a:pt x="22" y="16"/>
                    <a:pt x="22" y="12"/>
                  </a:cubicBezTo>
                  <a:cubicBezTo>
                    <a:pt x="22" y="10"/>
                    <a:pt x="21" y="9"/>
                    <a:pt x="19" y="7"/>
                  </a:cubicBezTo>
                  <a:cubicBezTo>
                    <a:pt x="17" y="6"/>
                    <a:pt x="15" y="4"/>
                    <a:pt x="15" y="2"/>
                  </a:cubicBezTo>
                  <a:cubicBezTo>
                    <a:pt x="14" y="2"/>
                    <a:pt x="11" y="0"/>
                    <a:pt x="7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3"/>
                    <a:pt x="2" y="4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" name="Freeform 1140">
              <a:extLst>
                <a:ext uri="{FF2B5EF4-FFF2-40B4-BE49-F238E27FC236}">
                  <a16:creationId xmlns:a16="http://schemas.microsoft.com/office/drawing/2014/main" id="{B1678E38-38B0-DED7-52D6-30902FC23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3650" y="4734953"/>
              <a:ext cx="38405" cy="57237"/>
            </a:xfrm>
            <a:custGeom>
              <a:avLst/>
              <a:gdLst>
                <a:gd name="T0" fmla="*/ 19 w 21"/>
                <a:gd name="T1" fmla="*/ 15 h 30"/>
                <a:gd name="T2" fmla="*/ 18 w 21"/>
                <a:gd name="T3" fmla="*/ 15 h 30"/>
                <a:gd name="T4" fmla="*/ 17 w 21"/>
                <a:gd name="T5" fmla="*/ 14 h 30"/>
                <a:gd name="T6" fmla="*/ 17 w 21"/>
                <a:gd name="T7" fmla="*/ 11 h 30"/>
                <a:gd name="T8" fmla="*/ 15 w 21"/>
                <a:gd name="T9" fmla="*/ 8 h 30"/>
                <a:gd name="T10" fmla="*/ 2 w 21"/>
                <a:gd name="T11" fmla="*/ 0 h 30"/>
                <a:gd name="T12" fmla="*/ 1 w 21"/>
                <a:gd name="T13" fmla="*/ 3 h 30"/>
                <a:gd name="T14" fmla="*/ 2 w 21"/>
                <a:gd name="T15" fmla="*/ 12 h 30"/>
                <a:gd name="T16" fmla="*/ 3 w 21"/>
                <a:gd name="T17" fmla="*/ 11 h 30"/>
                <a:gd name="T18" fmla="*/ 6 w 21"/>
                <a:gd name="T19" fmla="*/ 10 h 30"/>
                <a:gd name="T20" fmla="*/ 9 w 21"/>
                <a:gd name="T21" fmla="*/ 8 h 30"/>
                <a:gd name="T22" fmla="*/ 11 w 21"/>
                <a:gd name="T23" fmla="*/ 10 h 30"/>
                <a:gd name="T24" fmla="*/ 11 w 21"/>
                <a:gd name="T25" fmla="*/ 21 h 30"/>
                <a:gd name="T26" fmla="*/ 10 w 21"/>
                <a:gd name="T27" fmla="*/ 27 h 30"/>
                <a:gd name="T28" fmla="*/ 11 w 21"/>
                <a:gd name="T29" fmla="*/ 30 h 30"/>
                <a:gd name="T30" fmla="*/ 12 w 21"/>
                <a:gd name="T31" fmla="*/ 30 h 30"/>
                <a:gd name="T32" fmla="*/ 15 w 21"/>
                <a:gd name="T33" fmla="*/ 27 h 30"/>
                <a:gd name="T34" fmla="*/ 21 w 21"/>
                <a:gd name="T35" fmla="*/ 15 h 30"/>
                <a:gd name="T36" fmla="*/ 21 w 21"/>
                <a:gd name="T37" fmla="*/ 15 h 30"/>
                <a:gd name="T38" fmla="*/ 19 w 21"/>
                <a:gd name="T3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30">
                  <a:moveTo>
                    <a:pt x="19" y="15"/>
                  </a:moveTo>
                  <a:cubicBezTo>
                    <a:pt x="18" y="15"/>
                    <a:pt x="18" y="15"/>
                    <a:pt x="18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3"/>
                    <a:pt x="17" y="12"/>
                    <a:pt x="17" y="11"/>
                  </a:cubicBezTo>
                  <a:cubicBezTo>
                    <a:pt x="17" y="11"/>
                    <a:pt x="16" y="10"/>
                    <a:pt x="15" y="8"/>
                  </a:cubicBezTo>
                  <a:cubicBezTo>
                    <a:pt x="11" y="4"/>
                    <a:pt x="5" y="0"/>
                    <a:pt x="2" y="0"/>
                  </a:cubicBezTo>
                  <a:cubicBezTo>
                    <a:pt x="2" y="0"/>
                    <a:pt x="1" y="1"/>
                    <a:pt x="1" y="3"/>
                  </a:cubicBezTo>
                  <a:cubicBezTo>
                    <a:pt x="0" y="7"/>
                    <a:pt x="1" y="11"/>
                    <a:pt x="2" y="12"/>
                  </a:cubicBezTo>
                  <a:cubicBezTo>
                    <a:pt x="2" y="12"/>
                    <a:pt x="3" y="11"/>
                    <a:pt x="3" y="11"/>
                  </a:cubicBezTo>
                  <a:cubicBezTo>
                    <a:pt x="6" y="11"/>
                    <a:pt x="6" y="11"/>
                    <a:pt x="6" y="10"/>
                  </a:cubicBezTo>
                  <a:cubicBezTo>
                    <a:pt x="7" y="8"/>
                    <a:pt x="8" y="8"/>
                    <a:pt x="9" y="8"/>
                  </a:cubicBezTo>
                  <a:cubicBezTo>
                    <a:pt x="10" y="8"/>
                    <a:pt x="11" y="9"/>
                    <a:pt x="11" y="10"/>
                  </a:cubicBezTo>
                  <a:cubicBezTo>
                    <a:pt x="12" y="12"/>
                    <a:pt x="14" y="18"/>
                    <a:pt x="11" y="21"/>
                  </a:cubicBezTo>
                  <a:cubicBezTo>
                    <a:pt x="9" y="22"/>
                    <a:pt x="9" y="25"/>
                    <a:pt x="10" y="27"/>
                  </a:cubicBezTo>
                  <a:cubicBezTo>
                    <a:pt x="10" y="29"/>
                    <a:pt x="11" y="29"/>
                    <a:pt x="11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3" y="29"/>
                    <a:pt x="15" y="27"/>
                  </a:cubicBezTo>
                  <a:cubicBezTo>
                    <a:pt x="18" y="23"/>
                    <a:pt x="21" y="17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15"/>
                    <a:pt x="20" y="15"/>
                    <a:pt x="19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" name="Freeform 1141">
              <a:extLst>
                <a:ext uri="{FF2B5EF4-FFF2-40B4-BE49-F238E27FC236}">
                  <a16:creationId xmlns:a16="http://schemas.microsoft.com/office/drawing/2014/main" id="{B67ECB55-E487-5CC8-A505-D6E231664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901" y="4786057"/>
              <a:ext cx="38405" cy="75635"/>
            </a:xfrm>
            <a:custGeom>
              <a:avLst/>
              <a:gdLst>
                <a:gd name="T0" fmla="*/ 4 w 20"/>
                <a:gd name="T1" fmla="*/ 0 h 39"/>
                <a:gd name="T2" fmla="*/ 3 w 20"/>
                <a:gd name="T3" fmla="*/ 4 h 39"/>
                <a:gd name="T4" fmla="*/ 1 w 20"/>
                <a:gd name="T5" fmla="*/ 9 h 39"/>
                <a:gd name="T6" fmla="*/ 1 w 20"/>
                <a:gd name="T7" fmla="*/ 23 h 39"/>
                <a:gd name="T8" fmla="*/ 1 w 20"/>
                <a:gd name="T9" fmla="*/ 26 h 39"/>
                <a:gd name="T10" fmla="*/ 5 w 20"/>
                <a:gd name="T11" fmla="*/ 38 h 39"/>
                <a:gd name="T12" fmla="*/ 8 w 20"/>
                <a:gd name="T13" fmla="*/ 39 h 39"/>
                <a:gd name="T14" fmla="*/ 20 w 20"/>
                <a:gd name="T15" fmla="*/ 24 h 39"/>
                <a:gd name="T16" fmla="*/ 4 w 20"/>
                <a:gd name="T1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9">
                  <a:moveTo>
                    <a:pt x="4" y="0"/>
                  </a:moveTo>
                  <a:cubicBezTo>
                    <a:pt x="3" y="0"/>
                    <a:pt x="3" y="2"/>
                    <a:pt x="3" y="4"/>
                  </a:cubicBezTo>
                  <a:cubicBezTo>
                    <a:pt x="2" y="5"/>
                    <a:pt x="2" y="7"/>
                    <a:pt x="1" y="9"/>
                  </a:cubicBezTo>
                  <a:cubicBezTo>
                    <a:pt x="0" y="13"/>
                    <a:pt x="0" y="17"/>
                    <a:pt x="1" y="23"/>
                  </a:cubicBezTo>
                  <a:cubicBezTo>
                    <a:pt x="1" y="24"/>
                    <a:pt x="1" y="25"/>
                    <a:pt x="1" y="26"/>
                  </a:cubicBezTo>
                  <a:cubicBezTo>
                    <a:pt x="1" y="31"/>
                    <a:pt x="2" y="36"/>
                    <a:pt x="5" y="38"/>
                  </a:cubicBezTo>
                  <a:cubicBezTo>
                    <a:pt x="6" y="39"/>
                    <a:pt x="7" y="39"/>
                    <a:pt x="8" y="39"/>
                  </a:cubicBezTo>
                  <a:cubicBezTo>
                    <a:pt x="12" y="39"/>
                    <a:pt x="19" y="31"/>
                    <a:pt x="20" y="24"/>
                  </a:cubicBezTo>
                  <a:cubicBezTo>
                    <a:pt x="20" y="16"/>
                    <a:pt x="7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" name="Freeform 1142">
              <a:extLst>
                <a:ext uri="{FF2B5EF4-FFF2-40B4-BE49-F238E27FC236}">
                  <a16:creationId xmlns:a16="http://schemas.microsoft.com/office/drawing/2014/main" id="{B7AD7C38-EA6B-4965-495F-8489643355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5531" y="3624964"/>
              <a:ext cx="833388" cy="408836"/>
            </a:xfrm>
            <a:custGeom>
              <a:avLst/>
              <a:gdLst>
                <a:gd name="T0" fmla="*/ 74 w 454"/>
                <a:gd name="T1" fmla="*/ 126 h 209"/>
                <a:gd name="T2" fmla="*/ 61 w 454"/>
                <a:gd name="T3" fmla="*/ 149 h 209"/>
                <a:gd name="T4" fmla="*/ 42 w 454"/>
                <a:gd name="T5" fmla="*/ 160 h 209"/>
                <a:gd name="T6" fmla="*/ 63 w 454"/>
                <a:gd name="T7" fmla="*/ 181 h 209"/>
                <a:gd name="T8" fmla="*/ 70 w 454"/>
                <a:gd name="T9" fmla="*/ 194 h 209"/>
                <a:gd name="T10" fmla="*/ 70 w 454"/>
                <a:gd name="T11" fmla="*/ 190 h 209"/>
                <a:gd name="T12" fmla="*/ 134 w 454"/>
                <a:gd name="T13" fmla="*/ 140 h 209"/>
                <a:gd name="T14" fmla="*/ 155 w 454"/>
                <a:gd name="T15" fmla="*/ 140 h 209"/>
                <a:gd name="T16" fmla="*/ 164 w 454"/>
                <a:gd name="T17" fmla="*/ 159 h 209"/>
                <a:gd name="T18" fmla="*/ 170 w 454"/>
                <a:gd name="T19" fmla="*/ 165 h 209"/>
                <a:gd name="T20" fmla="*/ 175 w 454"/>
                <a:gd name="T21" fmla="*/ 171 h 209"/>
                <a:gd name="T22" fmla="*/ 187 w 454"/>
                <a:gd name="T23" fmla="*/ 169 h 209"/>
                <a:gd name="T24" fmla="*/ 224 w 454"/>
                <a:gd name="T25" fmla="*/ 186 h 209"/>
                <a:gd name="T26" fmla="*/ 249 w 454"/>
                <a:gd name="T27" fmla="*/ 209 h 209"/>
                <a:gd name="T28" fmla="*/ 269 w 454"/>
                <a:gd name="T29" fmla="*/ 196 h 209"/>
                <a:gd name="T30" fmla="*/ 270 w 454"/>
                <a:gd name="T31" fmla="*/ 194 h 209"/>
                <a:gd name="T32" fmla="*/ 272 w 454"/>
                <a:gd name="T33" fmla="*/ 191 h 209"/>
                <a:gd name="T34" fmla="*/ 279 w 454"/>
                <a:gd name="T35" fmla="*/ 184 h 209"/>
                <a:gd name="T36" fmla="*/ 319 w 454"/>
                <a:gd name="T37" fmla="*/ 176 h 209"/>
                <a:gd name="T38" fmla="*/ 366 w 454"/>
                <a:gd name="T39" fmla="*/ 182 h 209"/>
                <a:gd name="T40" fmla="*/ 380 w 454"/>
                <a:gd name="T41" fmla="*/ 186 h 209"/>
                <a:gd name="T42" fmla="*/ 378 w 454"/>
                <a:gd name="T43" fmla="*/ 154 h 209"/>
                <a:gd name="T44" fmla="*/ 405 w 454"/>
                <a:gd name="T45" fmla="*/ 147 h 209"/>
                <a:gd name="T46" fmla="*/ 425 w 454"/>
                <a:gd name="T47" fmla="*/ 122 h 209"/>
                <a:gd name="T48" fmla="*/ 438 w 454"/>
                <a:gd name="T49" fmla="*/ 111 h 209"/>
                <a:gd name="T50" fmla="*/ 454 w 454"/>
                <a:gd name="T51" fmla="*/ 90 h 209"/>
                <a:gd name="T52" fmla="*/ 433 w 454"/>
                <a:gd name="T53" fmla="*/ 82 h 209"/>
                <a:gd name="T54" fmla="*/ 410 w 454"/>
                <a:gd name="T55" fmla="*/ 70 h 209"/>
                <a:gd name="T56" fmla="*/ 386 w 454"/>
                <a:gd name="T57" fmla="*/ 66 h 209"/>
                <a:gd name="T58" fmla="*/ 341 w 454"/>
                <a:gd name="T59" fmla="*/ 20 h 209"/>
                <a:gd name="T60" fmla="*/ 327 w 454"/>
                <a:gd name="T61" fmla="*/ 22 h 209"/>
                <a:gd name="T62" fmla="*/ 304 w 454"/>
                <a:gd name="T63" fmla="*/ 26 h 209"/>
                <a:gd name="T64" fmla="*/ 297 w 454"/>
                <a:gd name="T65" fmla="*/ 21 h 209"/>
                <a:gd name="T66" fmla="*/ 293 w 454"/>
                <a:gd name="T67" fmla="*/ 16 h 209"/>
                <a:gd name="T68" fmla="*/ 281 w 454"/>
                <a:gd name="T69" fmla="*/ 12 h 209"/>
                <a:gd name="T70" fmla="*/ 264 w 454"/>
                <a:gd name="T71" fmla="*/ 0 h 209"/>
                <a:gd name="T72" fmla="*/ 215 w 454"/>
                <a:gd name="T73" fmla="*/ 13 h 209"/>
                <a:gd name="T74" fmla="*/ 184 w 454"/>
                <a:gd name="T75" fmla="*/ 20 h 209"/>
                <a:gd name="T76" fmla="*/ 168 w 454"/>
                <a:gd name="T77" fmla="*/ 21 h 209"/>
                <a:gd name="T78" fmla="*/ 170 w 454"/>
                <a:gd name="T79" fmla="*/ 37 h 209"/>
                <a:gd name="T80" fmla="*/ 158 w 454"/>
                <a:gd name="T81" fmla="*/ 52 h 209"/>
                <a:gd name="T82" fmla="*/ 157 w 454"/>
                <a:gd name="T83" fmla="*/ 70 h 209"/>
                <a:gd name="T84" fmla="*/ 147 w 454"/>
                <a:gd name="T85" fmla="*/ 72 h 209"/>
                <a:gd name="T86" fmla="*/ 120 w 454"/>
                <a:gd name="T87" fmla="*/ 66 h 209"/>
                <a:gd name="T88" fmla="*/ 94 w 454"/>
                <a:gd name="T89" fmla="*/ 68 h 209"/>
                <a:gd name="T90" fmla="*/ 90 w 454"/>
                <a:gd name="T91" fmla="*/ 71 h 209"/>
                <a:gd name="T92" fmla="*/ 88 w 454"/>
                <a:gd name="T93" fmla="*/ 69 h 209"/>
                <a:gd name="T94" fmla="*/ 73 w 454"/>
                <a:gd name="T95" fmla="*/ 59 h 209"/>
                <a:gd name="T96" fmla="*/ 52 w 454"/>
                <a:gd name="T97" fmla="*/ 57 h 209"/>
                <a:gd name="T98" fmla="*/ 32 w 454"/>
                <a:gd name="T99" fmla="*/ 66 h 209"/>
                <a:gd name="T100" fmla="*/ 27 w 454"/>
                <a:gd name="T101" fmla="*/ 79 h 209"/>
                <a:gd name="T102" fmla="*/ 11 w 454"/>
                <a:gd name="T103" fmla="*/ 75 h 209"/>
                <a:gd name="T104" fmla="*/ 6 w 454"/>
                <a:gd name="T105" fmla="*/ 90 h 209"/>
                <a:gd name="T106" fmla="*/ 11 w 454"/>
                <a:gd name="T107" fmla="*/ 109 h 209"/>
                <a:gd name="T108" fmla="*/ 24 w 454"/>
                <a:gd name="T109" fmla="*/ 128 h 209"/>
                <a:gd name="T110" fmla="*/ 311 w 454"/>
                <a:gd name="T111" fmla="*/ 132 h 209"/>
                <a:gd name="T112" fmla="*/ 358 w 454"/>
                <a:gd name="T113" fmla="*/ 135 h 209"/>
                <a:gd name="T114" fmla="*/ 313 w 454"/>
                <a:gd name="T115" fmla="*/ 154 h 209"/>
                <a:gd name="T116" fmla="*/ 170 w 454"/>
                <a:gd name="T117" fmla="*/ 13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54" h="209">
                  <a:moveTo>
                    <a:pt x="30" y="130"/>
                  </a:moveTo>
                  <a:cubicBezTo>
                    <a:pt x="35" y="126"/>
                    <a:pt x="43" y="121"/>
                    <a:pt x="51" y="121"/>
                  </a:cubicBezTo>
                  <a:cubicBezTo>
                    <a:pt x="52" y="121"/>
                    <a:pt x="54" y="122"/>
                    <a:pt x="55" y="122"/>
                  </a:cubicBezTo>
                  <a:cubicBezTo>
                    <a:pt x="58" y="123"/>
                    <a:pt x="61" y="123"/>
                    <a:pt x="63" y="123"/>
                  </a:cubicBezTo>
                  <a:cubicBezTo>
                    <a:pt x="65" y="123"/>
                    <a:pt x="65" y="123"/>
                    <a:pt x="65" y="123"/>
                  </a:cubicBezTo>
                  <a:cubicBezTo>
                    <a:pt x="68" y="123"/>
                    <a:pt x="71" y="123"/>
                    <a:pt x="74" y="126"/>
                  </a:cubicBezTo>
                  <a:cubicBezTo>
                    <a:pt x="76" y="130"/>
                    <a:pt x="76" y="134"/>
                    <a:pt x="75" y="138"/>
                  </a:cubicBezTo>
                  <a:cubicBezTo>
                    <a:pt x="75" y="140"/>
                    <a:pt x="75" y="142"/>
                    <a:pt x="75" y="143"/>
                  </a:cubicBezTo>
                  <a:cubicBezTo>
                    <a:pt x="76" y="144"/>
                    <a:pt x="76" y="146"/>
                    <a:pt x="75" y="147"/>
                  </a:cubicBezTo>
                  <a:cubicBezTo>
                    <a:pt x="74" y="148"/>
                    <a:pt x="71" y="149"/>
                    <a:pt x="67" y="149"/>
                  </a:cubicBezTo>
                  <a:cubicBezTo>
                    <a:pt x="65" y="149"/>
                    <a:pt x="64" y="149"/>
                    <a:pt x="62" y="149"/>
                  </a:cubicBezTo>
                  <a:cubicBezTo>
                    <a:pt x="62" y="149"/>
                    <a:pt x="61" y="149"/>
                    <a:pt x="61" y="149"/>
                  </a:cubicBezTo>
                  <a:cubicBezTo>
                    <a:pt x="56" y="149"/>
                    <a:pt x="52" y="150"/>
                    <a:pt x="50" y="151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2" y="155"/>
                    <a:pt x="53" y="158"/>
                    <a:pt x="52" y="160"/>
                  </a:cubicBezTo>
                  <a:cubicBezTo>
                    <a:pt x="51" y="162"/>
                    <a:pt x="49" y="162"/>
                    <a:pt x="46" y="160"/>
                  </a:cubicBezTo>
                  <a:cubicBezTo>
                    <a:pt x="44" y="159"/>
                    <a:pt x="42" y="159"/>
                    <a:pt x="42" y="160"/>
                  </a:cubicBezTo>
                  <a:cubicBezTo>
                    <a:pt x="42" y="160"/>
                    <a:pt x="42" y="160"/>
                    <a:pt x="42" y="160"/>
                  </a:cubicBezTo>
                  <a:cubicBezTo>
                    <a:pt x="46" y="160"/>
                    <a:pt x="52" y="165"/>
                    <a:pt x="52" y="169"/>
                  </a:cubicBezTo>
                  <a:cubicBezTo>
                    <a:pt x="52" y="174"/>
                    <a:pt x="53" y="176"/>
                    <a:pt x="53" y="176"/>
                  </a:cubicBezTo>
                  <a:cubicBezTo>
                    <a:pt x="53" y="176"/>
                    <a:pt x="54" y="176"/>
                    <a:pt x="54" y="176"/>
                  </a:cubicBezTo>
                  <a:cubicBezTo>
                    <a:pt x="56" y="176"/>
                    <a:pt x="57" y="177"/>
                    <a:pt x="58" y="179"/>
                  </a:cubicBezTo>
                  <a:cubicBezTo>
                    <a:pt x="59" y="180"/>
                    <a:pt x="60" y="181"/>
                    <a:pt x="61" y="181"/>
                  </a:cubicBezTo>
                  <a:cubicBezTo>
                    <a:pt x="62" y="181"/>
                    <a:pt x="62" y="181"/>
                    <a:pt x="63" y="181"/>
                  </a:cubicBezTo>
                  <a:cubicBezTo>
                    <a:pt x="66" y="181"/>
                    <a:pt x="69" y="182"/>
                    <a:pt x="70" y="184"/>
                  </a:cubicBezTo>
                  <a:cubicBezTo>
                    <a:pt x="70" y="185"/>
                    <a:pt x="71" y="187"/>
                    <a:pt x="68" y="190"/>
                  </a:cubicBezTo>
                  <a:cubicBezTo>
                    <a:pt x="68" y="190"/>
                    <a:pt x="67" y="192"/>
                    <a:pt x="68" y="193"/>
                  </a:cubicBezTo>
                  <a:cubicBezTo>
                    <a:pt x="68" y="195"/>
                    <a:pt x="68" y="197"/>
                    <a:pt x="69" y="198"/>
                  </a:cubicBezTo>
                  <a:cubicBezTo>
                    <a:pt x="69" y="197"/>
                    <a:pt x="69" y="195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3"/>
                    <a:pt x="70" y="193"/>
                    <a:pt x="69" y="193"/>
                  </a:cubicBezTo>
                  <a:cubicBezTo>
                    <a:pt x="69" y="193"/>
                    <a:pt x="69" y="193"/>
                    <a:pt x="69" y="192"/>
                  </a:cubicBezTo>
                  <a:cubicBezTo>
                    <a:pt x="69" y="192"/>
                    <a:pt x="69" y="192"/>
                    <a:pt x="70" y="192"/>
                  </a:cubicBezTo>
                  <a:cubicBezTo>
                    <a:pt x="70" y="192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2" y="187"/>
                    <a:pt x="78" y="186"/>
                    <a:pt x="83" y="186"/>
                  </a:cubicBezTo>
                  <a:cubicBezTo>
                    <a:pt x="88" y="186"/>
                    <a:pt x="95" y="193"/>
                    <a:pt x="99" y="198"/>
                  </a:cubicBezTo>
                  <a:cubicBezTo>
                    <a:pt x="100" y="200"/>
                    <a:pt x="102" y="200"/>
                    <a:pt x="103" y="199"/>
                  </a:cubicBezTo>
                  <a:cubicBezTo>
                    <a:pt x="105" y="149"/>
                    <a:pt x="105" y="149"/>
                    <a:pt x="105" y="149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4" y="141"/>
                    <a:pt x="134" y="141"/>
                    <a:pt x="134" y="140"/>
                  </a:cubicBezTo>
                  <a:cubicBezTo>
                    <a:pt x="136" y="137"/>
                    <a:pt x="139" y="137"/>
                    <a:pt x="140" y="137"/>
                  </a:cubicBezTo>
                  <a:cubicBezTo>
                    <a:pt x="142" y="137"/>
                    <a:pt x="144" y="138"/>
                    <a:pt x="146" y="139"/>
                  </a:cubicBezTo>
                  <a:cubicBezTo>
                    <a:pt x="146" y="137"/>
                    <a:pt x="148" y="134"/>
                    <a:pt x="151" y="134"/>
                  </a:cubicBezTo>
                  <a:cubicBezTo>
                    <a:pt x="151" y="134"/>
                    <a:pt x="151" y="134"/>
                    <a:pt x="151" y="134"/>
                  </a:cubicBezTo>
                  <a:cubicBezTo>
                    <a:pt x="153" y="134"/>
                    <a:pt x="154" y="135"/>
                    <a:pt x="154" y="136"/>
                  </a:cubicBezTo>
                  <a:cubicBezTo>
                    <a:pt x="155" y="137"/>
                    <a:pt x="155" y="139"/>
                    <a:pt x="155" y="140"/>
                  </a:cubicBezTo>
                  <a:cubicBezTo>
                    <a:pt x="155" y="141"/>
                    <a:pt x="155" y="141"/>
                    <a:pt x="155" y="141"/>
                  </a:cubicBezTo>
                  <a:cubicBezTo>
                    <a:pt x="156" y="141"/>
                    <a:pt x="157" y="142"/>
                    <a:pt x="158" y="144"/>
                  </a:cubicBezTo>
                  <a:cubicBezTo>
                    <a:pt x="160" y="147"/>
                    <a:pt x="163" y="152"/>
                    <a:pt x="162" y="157"/>
                  </a:cubicBezTo>
                  <a:cubicBezTo>
                    <a:pt x="162" y="157"/>
                    <a:pt x="162" y="157"/>
                    <a:pt x="162" y="157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8"/>
                    <a:pt x="164" y="159"/>
                    <a:pt x="164" y="159"/>
                  </a:cubicBezTo>
                  <a:cubicBezTo>
                    <a:pt x="164" y="159"/>
                    <a:pt x="165" y="159"/>
                    <a:pt x="165" y="160"/>
                  </a:cubicBezTo>
                  <a:cubicBezTo>
                    <a:pt x="165" y="160"/>
                    <a:pt x="166" y="160"/>
                    <a:pt x="166" y="161"/>
                  </a:cubicBezTo>
                  <a:cubicBezTo>
                    <a:pt x="166" y="161"/>
                    <a:pt x="167" y="161"/>
                    <a:pt x="167" y="162"/>
                  </a:cubicBezTo>
                  <a:cubicBezTo>
                    <a:pt x="167" y="162"/>
                    <a:pt x="168" y="162"/>
                    <a:pt x="168" y="163"/>
                  </a:cubicBezTo>
                  <a:cubicBezTo>
                    <a:pt x="168" y="163"/>
                    <a:pt x="169" y="163"/>
                    <a:pt x="169" y="164"/>
                  </a:cubicBezTo>
                  <a:cubicBezTo>
                    <a:pt x="169" y="164"/>
                    <a:pt x="170" y="165"/>
                    <a:pt x="170" y="165"/>
                  </a:cubicBezTo>
                  <a:cubicBezTo>
                    <a:pt x="170" y="165"/>
                    <a:pt x="170" y="166"/>
                    <a:pt x="171" y="166"/>
                  </a:cubicBezTo>
                  <a:cubicBezTo>
                    <a:pt x="171" y="166"/>
                    <a:pt x="171" y="167"/>
                    <a:pt x="172" y="167"/>
                  </a:cubicBezTo>
                  <a:cubicBezTo>
                    <a:pt x="172" y="167"/>
                    <a:pt x="172" y="168"/>
                    <a:pt x="172" y="168"/>
                  </a:cubicBezTo>
                  <a:cubicBezTo>
                    <a:pt x="173" y="168"/>
                    <a:pt x="173" y="169"/>
                    <a:pt x="173" y="169"/>
                  </a:cubicBezTo>
                  <a:cubicBezTo>
                    <a:pt x="173" y="169"/>
                    <a:pt x="174" y="169"/>
                    <a:pt x="174" y="170"/>
                  </a:cubicBezTo>
                  <a:cubicBezTo>
                    <a:pt x="174" y="170"/>
                    <a:pt x="174" y="171"/>
                    <a:pt x="175" y="171"/>
                  </a:cubicBezTo>
                  <a:cubicBezTo>
                    <a:pt x="175" y="171"/>
                    <a:pt x="175" y="171"/>
                    <a:pt x="175" y="171"/>
                  </a:cubicBezTo>
                  <a:cubicBezTo>
                    <a:pt x="177" y="171"/>
                    <a:pt x="179" y="170"/>
                    <a:pt x="181" y="170"/>
                  </a:cubicBezTo>
                  <a:cubicBezTo>
                    <a:pt x="182" y="170"/>
                    <a:pt x="183" y="170"/>
                    <a:pt x="184" y="169"/>
                  </a:cubicBezTo>
                  <a:cubicBezTo>
                    <a:pt x="184" y="169"/>
                    <a:pt x="184" y="169"/>
                    <a:pt x="185" y="169"/>
                  </a:cubicBezTo>
                  <a:cubicBezTo>
                    <a:pt x="185" y="169"/>
                    <a:pt x="186" y="169"/>
                    <a:pt x="186" y="169"/>
                  </a:cubicBezTo>
                  <a:cubicBezTo>
                    <a:pt x="186" y="169"/>
                    <a:pt x="187" y="169"/>
                    <a:pt x="187" y="169"/>
                  </a:cubicBezTo>
                  <a:cubicBezTo>
                    <a:pt x="187" y="169"/>
                    <a:pt x="187" y="169"/>
                    <a:pt x="187" y="169"/>
                  </a:cubicBezTo>
                  <a:cubicBezTo>
                    <a:pt x="187" y="169"/>
                    <a:pt x="188" y="169"/>
                    <a:pt x="188" y="169"/>
                  </a:cubicBezTo>
                  <a:cubicBezTo>
                    <a:pt x="189" y="170"/>
                    <a:pt x="196" y="170"/>
                    <a:pt x="210" y="170"/>
                  </a:cubicBezTo>
                  <a:cubicBezTo>
                    <a:pt x="213" y="170"/>
                    <a:pt x="215" y="172"/>
                    <a:pt x="216" y="174"/>
                  </a:cubicBezTo>
                  <a:cubicBezTo>
                    <a:pt x="217" y="175"/>
                    <a:pt x="219" y="177"/>
                    <a:pt x="220" y="177"/>
                  </a:cubicBezTo>
                  <a:cubicBezTo>
                    <a:pt x="224" y="178"/>
                    <a:pt x="224" y="183"/>
                    <a:pt x="224" y="186"/>
                  </a:cubicBezTo>
                  <a:cubicBezTo>
                    <a:pt x="224" y="187"/>
                    <a:pt x="224" y="188"/>
                    <a:pt x="224" y="189"/>
                  </a:cubicBezTo>
                  <a:cubicBezTo>
                    <a:pt x="224" y="191"/>
                    <a:pt x="225" y="193"/>
                    <a:pt x="227" y="194"/>
                  </a:cubicBezTo>
                  <a:cubicBezTo>
                    <a:pt x="228" y="196"/>
                    <a:pt x="230" y="199"/>
                    <a:pt x="230" y="201"/>
                  </a:cubicBezTo>
                  <a:cubicBezTo>
                    <a:pt x="230" y="202"/>
                    <a:pt x="235" y="201"/>
                    <a:pt x="238" y="202"/>
                  </a:cubicBezTo>
                  <a:cubicBezTo>
                    <a:pt x="239" y="202"/>
                    <a:pt x="241" y="202"/>
                    <a:pt x="242" y="203"/>
                  </a:cubicBezTo>
                  <a:cubicBezTo>
                    <a:pt x="245" y="204"/>
                    <a:pt x="249" y="205"/>
                    <a:pt x="249" y="209"/>
                  </a:cubicBezTo>
                  <a:cubicBezTo>
                    <a:pt x="250" y="209"/>
                    <a:pt x="250" y="208"/>
                    <a:pt x="250" y="208"/>
                  </a:cubicBezTo>
                  <a:cubicBezTo>
                    <a:pt x="251" y="208"/>
                    <a:pt x="251" y="208"/>
                    <a:pt x="251" y="207"/>
                  </a:cubicBezTo>
                  <a:cubicBezTo>
                    <a:pt x="251" y="203"/>
                    <a:pt x="258" y="199"/>
                    <a:pt x="263" y="197"/>
                  </a:cubicBezTo>
                  <a:cubicBezTo>
                    <a:pt x="265" y="197"/>
                    <a:pt x="266" y="196"/>
                    <a:pt x="266" y="196"/>
                  </a:cubicBezTo>
                  <a:cubicBezTo>
                    <a:pt x="267" y="196"/>
                    <a:pt x="267" y="196"/>
                    <a:pt x="267" y="196"/>
                  </a:cubicBezTo>
                  <a:cubicBezTo>
                    <a:pt x="268" y="196"/>
                    <a:pt x="268" y="196"/>
                    <a:pt x="269" y="196"/>
                  </a:cubicBezTo>
                  <a:cubicBezTo>
                    <a:pt x="269" y="196"/>
                    <a:pt x="269" y="196"/>
                    <a:pt x="269" y="196"/>
                  </a:cubicBezTo>
                  <a:cubicBezTo>
                    <a:pt x="269" y="196"/>
                    <a:pt x="269" y="196"/>
                    <a:pt x="269" y="196"/>
                  </a:cubicBezTo>
                  <a:cubicBezTo>
                    <a:pt x="269" y="196"/>
                    <a:pt x="270" y="196"/>
                    <a:pt x="270" y="196"/>
                  </a:cubicBezTo>
                  <a:cubicBezTo>
                    <a:pt x="270" y="196"/>
                    <a:pt x="270" y="195"/>
                    <a:pt x="270" y="195"/>
                  </a:cubicBezTo>
                  <a:cubicBezTo>
                    <a:pt x="270" y="195"/>
                    <a:pt x="270" y="195"/>
                    <a:pt x="270" y="194"/>
                  </a:cubicBezTo>
                  <a:cubicBezTo>
                    <a:pt x="270" y="194"/>
                    <a:pt x="270" y="194"/>
                    <a:pt x="270" y="194"/>
                  </a:cubicBezTo>
                  <a:cubicBezTo>
                    <a:pt x="271" y="194"/>
                    <a:pt x="271" y="193"/>
                    <a:pt x="271" y="193"/>
                  </a:cubicBezTo>
                  <a:cubicBezTo>
                    <a:pt x="271" y="193"/>
                    <a:pt x="271" y="193"/>
                    <a:pt x="271" y="193"/>
                  </a:cubicBezTo>
                  <a:cubicBezTo>
                    <a:pt x="271" y="192"/>
                    <a:pt x="271" y="192"/>
                    <a:pt x="271" y="192"/>
                  </a:cubicBezTo>
                  <a:cubicBezTo>
                    <a:pt x="271" y="192"/>
                    <a:pt x="271" y="192"/>
                    <a:pt x="271" y="192"/>
                  </a:cubicBezTo>
                  <a:cubicBezTo>
                    <a:pt x="272" y="192"/>
                    <a:pt x="272" y="191"/>
                    <a:pt x="272" y="191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3" y="191"/>
                    <a:pt x="273" y="190"/>
                    <a:pt x="273" y="190"/>
                  </a:cubicBezTo>
                  <a:cubicBezTo>
                    <a:pt x="273" y="190"/>
                    <a:pt x="273" y="190"/>
                    <a:pt x="273" y="190"/>
                  </a:cubicBezTo>
                  <a:cubicBezTo>
                    <a:pt x="273" y="190"/>
                    <a:pt x="273" y="190"/>
                    <a:pt x="273" y="190"/>
                  </a:cubicBezTo>
                  <a:cubicBezTo>
                    <a:pt x="275" y="189"/>
                    <a:pt x="279" y="186"/>
                    <a:pt x="279" y="184"/>
                  </a:cubicBezTo>
                  <a:cubicBezTo>
                    <a:pt x="279" y="183"/>
                    <a:pt x="280" y="180"/>
                    <a:pt x="287" y="180"/>
                  </a:cubicBezTo>
                  <a:cubicBezTo>
                    <a:pt x="290" y="180"/>
                    <a:pt x="294" y="181"/>
                    <a:pt x="297" y="182"/>
                  </a:cubicBezTo>
                  <a:cubicBezTo>
                    <a:pt x="300" y="184"/>
                    <a:pt x="302" y="184"/>
                    <a:pt x="303" y="184"/>
                  </a:cubicBezTo>
                  <a:cubicBezTo>
                    <a:pt x="304" y="184"/>
                    <a:pt x="304" y="184"/>
                    <a:pt x="304" y="182"/>
                  </a:cubicBezTo>
                  <a:cubicBezTo>
                    <a:pt x="305" y="178"/>
                    <a:pt x="310" y="175"/>
                    <a:pt x="315" y="175"/>
                  </a:cubicBezTo>
                  <a:cubicBezTo>
                    <a:pt x="316" y="175"/>
                    <a:pt x="318" y="175"/>
                    <a:pt x="319" y="176"/>
                  </a:cubicBezTo>
                  <a:cubicBezTo>
                    <a:pt x="320" y="176"/>
                    <a:pt x="320" y="176"/>
                    <a:pt x="320" y="176"/>
                  </a:cubicBezTo>
                  <a:cubicBezTo>
                    <a:pt x="322" y="178"/>
                    <a:pt x="328" y="180"/>
                    <a:pt x="331" y="180"/>
                  </a:cubicBezTo>
                  <a:cubicBezTo>
                    <a:pt x="332" y="180"/>
                    <a:pt x="332" y="180"/>
                    <a:pt x="332" y="180"/>
                  </a:cubicBezTo>
                  <a:cubicBezTo>
                    <a:pt x="333" y="180"/>
                    <a:pt x="335" y="179"/>
                    <a:pt x="339" y="179"/>
                  </a:cubicBezTo>
                  <a:cubicBezTo>
                    <a:pt x="347" y="179"/>
                    <a:pt x="359" y="181"/>
                    <a:pt x="363" y="182"/>
                  </a:cubicBezTo>
                  <a:cubicBezTo>
                    <a:pt x="364" y="182"/>
                    <a:pt x="365" y="182"/>
                    <a:pt x="366" y="182"/>
                  </a:cubicBezTo>
                  <a:cubicBezTo>
                    <a:pt x="369" y="181"/>
                    <a:pt x="372" y="182"/>
                    <a:pt x="374" y="185"/>
                  </a:cubicBezTo>
                  <a:cubicBezTo>
                    <a:pt x="376" y="187"/>
                    <a:pt x="376" y="187"/>
                    <a:pt x="377" y="187"/>
                  </a:cubicBezTo>
                  <a:cubicBezTo>
                    <a:pt x="378" y="187"/>
                    <a:pt x="378" y="187"/>
                    <a:pt x="378" y="187"/>
                  </a:cubicBezTo>
                  <a:cubicBezTo>
                    <a:pt x="379" y="187"/>
                    <a:pt x="379" y="187"/>
                    <a:pt x="380" y="187"/>
                  </a:cubicBezTo>
                  <a:cubicBezTo>
                    <a:pt x="380" y="187"/>
                    <a:pt x="380" y="187"/>
                    <a:pt x="380" y="187"/>
                  </a:cubicBezTo>
                  <a:cubicBezTo>
                    <a:pt x="380" y="187"/>
                    <a:pt x="380" y="186"/>
                    <a:pt x="380" y="186"/>
                  </a:cubicBezTo>
                  <a:cubicBezTo>
                    <a:pt x="380" y="183"/>
                    <a:pt x="382" y="181"/>
                    <a:pt x="384" y="179"/>
                  </a:cubicBezTo>
                  <a:cubicBezTo>
                    <a:pt x="385" y="178"/>
                    <a:pt x="386" y="177"/>
                    <a:pt x="386" y="176"/>
                  </a:cubicBezTo>
                  <a:cubicBezTo>
                    <a:pt x="386" y="176"/>
                    <a:pt x="385" y="172"/>
                    <a:pt x="384" y="171"/>
                  </a:cubicBezTo>
                  <a:cubicBezTo>
                    <a:pt x="382" y="168"/>
                    <a:pt x="381" y="166"/>
                    <a:pt x="381" y="165"/>
                  </a:cubicBezTo>
                  <a:cubicBezTo>
                    <a:pt x="381" y="158"/>
                    <a:pt x="380" y="157"/>
                    <a:pt x="380" y="157"/>
                  </a:cubicBezTo>
                  <a:cubicBezTo>
                    <a:pt x="379" y="156"/>
                    <a:pt x="378" y="155"/>
                    <a:pt x="378" y="154"/>
                  </a:cubicBezTo>
                  <a:cubicBezTo>
                    <a:pt x="379" y="151"/>
                    <a:pt x="385" y="148"/>
                    <a:pt x="387" y="148"/>
                  </a:cubicBezTo>
                  <a:cubicBezTo>
                    <a:pt x="389" y="149"/>
                    <a:pt x="391" y="148"/>
                    <a:pt x="392" y="147"/>
                  </a:cubicBezTo>
                  <a:cubicBezTo>
                    <a:pt x="394" y="147"/>
                    <a:pt x="395" y="146"/>
                    <a:pt x="397" y="146"/>
                  </a:cubicBezTo>
                  <a:cubicBezTo>
                    <a:pt x="398" y="146"/>
                    <a:pt x="399" y="147"/>
                    <a:pt x="399" y="147"/>
                  </a:cubicBezTo>
                  <a:cubicBezTo>
                    <a:pt x="400" y="148"/>
                    <a:pt x="402" y="148"/>
                    <a:pt x="406" y="148"/>
                  </a:cubicBezTo>
                  <a:cubicBezTo>
                    <a:pt x="406" y="148"/>
                    <a:pt x="405" y="147"/>
                    <a:pt x="405" y="147"/>
                  </a:cubicBezTo>
                  <a:cubicBezTo>
                    <a:pt x="403" y="145"/>
                    <a:pt x="404" y="141"/>
                    <a:pt x="408" y="131"/>
                  </a:cubicBezTo>
                  <a:cubicBezTo>
                    <a:pt x="409" y="128"/>
                    <a:pt x="411" y="125"/>
                    <a:pt x="411" y="123"/>
                  </a:cubicBezTo>
                  <a:cubicBezTo>
                    <a:pt x="412" y="120"/>
                    <a:pt x="413" y="119"/>
                    <a:pt x="415" y="119"/>
                  </a:cubicBezTo>
                  <a:cubicBezTo>
                    <a:pt x="416" y="119"/>
                    <a:pt x="417" y="120"/>
                    <a:pt x="418" y="120"/>
                  </a:cubicBezTo>
                  <a:cubicBezTo>
                    <a:pt x="419" y="121"/>
                    <a:pt x="420" y="121"/>
                    <a:pt x="421" y="122"/>
                  </a:cubicBezTo>
                  <a:cubicBezTo>
                    <a:pt x="422" y="122"/>
                    <a:pt x="424" y="122"/>
                    <a:pt x="425" y="122"/>
                  </a:cubicBezTo>
                  <a:cubicBezTo>
                    <a:pt x="428" y="122"/>
                    <a:pt x="430" y="122"/>
                    <a:pt x="432" y="123"/>
                  </a:cubicBezTo>
                  <a:cubicBezTo>
                    <a:pt x="432" y="123"/>
                    <a:pt x="432" y="123"/>
                    <a:pt x="432" y="123"/>
                  </a:cubicBezTo>
                  <a:cubicBezTo>
                    <a:pt x="433" y="123"/>
                    <a:pt x="433" y="123"/>
                    <a:pt x="434" y="123"/>
                  </a:cubicBezTo>
                  <a:cubicBezTo>
                    <a:pt x="436" y="122"/>
                    <a:pt x="439" y="121"/>
                    <a:pt x="440" y="119"/>
                  </a:cubicBezTo>
                  <a:cubicBezTo>
                    <a:pt x="440" y="119"/>
                    <a:pt x="440" y="119"/>
                    <a:pt x="440" y="118"/>
                  </a:cubicBezTo>
                  <a:cubicBezTo>
                    <a:pt x="439" y="117"/>
                    <a:pt x="438" y="115"/>
                    <a:pt x="438" y="111"/>
                  </a:cubicBezTo>
                  <a:cubicBezTo>
                    <a:pt x="438" y="104"/>
                    <a:pt x="443" y="101"/>
                    <a:pt x="447" y="101"/>
                  </a:cubicBezTo>
                  <a:cubicBezTo>
                    <a:pt x="450" y="101"/>
                    <a:pt x="450" y="98"/>
                    <a:pt x="450" y="97"/>
                  </a:cubicBezTo>
                  <a:cubicBezTo>
                    <a:pt x="450" y="96"/>
                    <a:pt x="450" y="96"/>
                    <a:pt x="450" y="95"/>
                  </a:cubicBezTo>
                  <a:cubicBezTo>
                    <a:pt x="451" y="94"/>
                    <a:pt x="452" y="93"/>
                    <a:pt x="452" y="92"/>
                  </a:cubicBezTo>
                  <a:cubicBezTo>
                    <a:pt x="453" y="91"/>
                    <a:pt x="453" y="91"/>
                    <a:pt x="454" y="90"/>
                  </a:cubicBezTo>
                  <a:cubicBezTo>
                    <a:pt x="454" y="90"/>
                    <a:pt x="454" y="90"/>
                    <a:pt x="454" y="90"/>
                  </a:cubicBezTo>
                  <a:cubicBezTo>
                    <a:pt x="453" y="89"/>
                    <a:pt x="453" y="89"/>
                    <a:pt x="453" y="88"/>
                  </a:cubicBezTo>
                  <a:cubicBezTo>
                    <a:pt x="453" y="88"/>
                    <a:pt x="453" y="88"/>
                    <a:pt x="453" y="88"/>
                  </a:cubicBezTo>
                  <a:cubicBezTo>
                    <a:pt x="452" y="87"/>
                    <a:pt x="452" y="87"/>
                    <a:pt x="452" y="86"/>
                  </a:cubicBezTo>
                  <a:cubicBezTo>
                    <a:pt x="452" y="86"/>
                    <a:pt x="451" y="86"/>
                    <a:pt x="451" y="87"/>
                  </a:cubicBezTo>
                  <a:cubicBezTo>
                    <a:pt x="449" y="88"/>
                    <a:pt x="443" y="89"/>
                    <a:pt x="441" y="89"/>
                  </a:cubicBezTo>
                  <a:cubicBezTo>
                    <a:pt x="438" y="89"/>
                    <a:pt x="433" y="85"/>
                    <a:pt x="433" y="82"/>
                  </a:cubicBezTo>
                  <a:cubicBezTo>
                    <a:pt x="433" y="80"/>
                    <a:pt x="433" y="80"/>
                    <a:pt x="433" y="80"/>
                  </a:cubicBezTo>
                  <a:cubicBezTo>
                    <a:pt x="430" y="80"/>
                    <a:pt x="426" y="79"/>
                    <a:pt x="424" y="73"/>
                  </a:cubicBezTo>
                  <a:cubicBezTo>
                    <a:pt x="423" y="70"/>
                    <a:pt x="421" y="69"/>
                    <a:pt x="419" y="69"/>
                  </a:cubicBezTo>
                  <a:cubicBezTo>
                    <a:pt x="419" y="68"/>
                    <a:pt x="418" y="68"/>
                    <a:pt x="417" y="68"/>
                  </a:cubicBezTo>
                  <a:cubicBezTo>
                    <a:pt x="417" y="68"/>
                    <a:pt x="417" y="68"/>
                    <a:pt x="417" y="68"/>
                  </a:cubicBezTo>
                  <a:cubicBezTo>
                    <a:pt x="416" y="68"/>
                    <a:pt x="412" y="69"/>
                    <a:pt x="410" y="70"/>
                  </a:cubicBezTo>
                  <a:cubicBezTo>
                    <a:pt x="409" y="70"/>
                    <a:pt x="409" y="71"/>
                    <a:pt x="408" y="71"/>
                  </a:cubicBezTo>
                  <a:cubicBezTo>
                    <a:pt x="405" y="72"/>
                    <a:pt x="402" y="71"/>
                    <a:pt x="399" y="70"/>
                  </a:cubicBezTo>
                  <a:cubicBezTo>
                    <a:pt x="398" y="70"/>
                    <a:pt x="397" y="70"/>
                    <a:pt x="396" y="69"/>
                  </a:cubicBezTo>
                  <a:cubicBezTo>
                    <a:pt x="393" y="69"/>
                    <a:pt x="392" y="67"/>
                    <a:pt x="390" y="65"/>
                  </a:cubicBezTo>
                  <a:cubicBezTo>
                    <a:pt x="390" y="64"/>
                    <a:pt x="389" y="63"/>
                    <a:pt x="388" y="63"/>
                  </a:cubicBezTo>
                  <a:cubicBezTo>
                    <a:pt x="387" y="63"/>
                    <a:pt x="386" y="65"/>
                    <a:pt x="386" y="66"/>
                  </a:cubicBezTo>
                  <a:cubicBezTo>
                    <a:pt x="385" y="68"/>
                    <a:pt x="383" y="70"/>
                    <a:pt x="381" y="70"/>
                  </a:cubicBezTo>
                  <a:cubicBezTo>
                    <a:pt x="378" y="70"/>
                    <a:pt x="377" y="67"/>
                    <a:pt x="373" y="60"/>
                  </a:cubicBezTo>
                  <a:cubicBezTo>
                    <a:pt x="371" y="56"/>
                    <a:pt x="369" y="52"/>
                    <a:pt x="367" y="49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361" y="39"/>
                    <a:pt x="354" y="28"/>
                    <a:pt x="348" y="26"/>
                  </a:cubicBezTo>
                  <a:cubicBezTo>
                    <a:pt x="344" y="24"/>
                    <a:pt x="342" y="22"/>
                    <a:pt x="341" y="20"/>
                  </a:cubicBezTo>
                  <a:cubicBezTo>
                    <a:pt x="341" y="19"/>
                    <a:pt x="341" y="17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41" y="15"/>
                    <a:pt x="339" y="16"/>
                    <a:pt x="339" y="16"/>
                  </a:cubicBezTo>
                  <a:cubicBezTo>
                    <a:pt x="338" y="17"/>
                    <a:pt x="337" y="17"/>
                    <a:pt x="336" y="18"/>
                  </a:cubicBezTo>
                  <a:cubicBezTo>
                    <a:pt x="333" y="20"/>
                    <a:pt x="331" y="22"/>
                    <a:pt x="328" y="22"/>
                  </a:cubicBezTo>
                  <a:cubicBezTo>
                    <a:pt x="328" y="22"/>
                    <a:pt x="327" y="22"/>
                    <a:pt x="327" y="22"/>
                  </a:cubicBezTo>
                  <a:cubicBezTo>
                    <a:pt x="326" y="23"/>
                    <a:pt x="325" y="24"/>
                    <a:pt x="324" y="24"/>
                  </a:cubicBezTo>
                  <a:cubicBezTo>
                    <a:pt x="321" y="26"/>
                    <a:pt x="317" y="28"/>
                    <a:pt x="315" y="27"/>
                  </a:cubicBezTo>
                  <a:cubicBezTo>
                    <a:pt x="314" y="27"/>
                    <a:pt x="313" y="27"/>
                    <a:pt x="312" y="28"/>
                  </a:cubicBezTo>
                  <a:cubicBezTo>
                    <a:pt x="311" y="29"/>
                    <a:pt x="310" y="30"/>
                    <a:pt x="308" y="30"/>
                  </a:cubicBezTo>
                  <a:cubicBezTo>
                    <a:pt x="307" y="30"/>
                    <a:pt x="306" y="29"/>
                    <a:pt x="305" y="29"/>
                  </a:cubicBezTo>
                  <a:cubicBezTo>
                    <a:pt x="304" y="28"/>
                    <a:pt x="304" y="26"/>
                    <a:pt x="304" y="26"/>
                  </a:cubicBezTo>
                  <a:cubicBezTo>
                    <a:pt x="304" y="24"/>
                    <a:pt x="305" y="23"/>
                    <a:pt x="307" y="21"/>
                  </a:cubicBezTo>
                  <a:cubicBezTo>
                    <a:pt x="305" y="22"/>
                    <a:pt x="304" y="21"/>
                    <a:pt x="303" y="20"/>
                  </a:cubicBezTo>
                  <a:cubicBezTo>
                    <a:pt x="303" y="20"/>
                    <a:pt x="302" y="20"/>
                    <a:pt x="301" y="19"/>
                  </a:cubicBezTo>
                  <a:cubicBezTo>
                    <a:pt x="301" y="20"/>
                    <a:pt x="301" y="20"/>
                    <a:pt x="301" y="20"/>
                  </a:cubicBezTo>
                  <a:cubicBezTo>
                    <a:pt x="300" y="21"/>
                    <a:pt x="299" y="22"/>
                    <a:pt x="298" y="22"/>
                  </a:cubicBezTo>
                  <a:cubicBezTo>
                    <a:pt x="298" y="22"/>
                    <a:pt x="298" y="22"/>
                    <a:pt x="297" y="21"/>
                  </a:cubicBezTo>
                  <a:cubicBezTo>
                    <a:pt x="297" y="21"/>
                    <a:pt x="297" y="21"/>
                    <a:pt x="297" y="21"/>
                  </a:cubicBezTo>
                  <a:cubicBezTo>
                    <a:pt x="297" y="21"/>
                    <a:pt x="297" y="21"/>
                    <a:pt x="297" y="21"/>
                  </a:cubicBezTo>
                  <a:cubicBezTo>
                    <a:pt x="296" y="21"/>
                    <a:pt x="296" y="21"/>
                    <a:pt x="296" y="21"/>
                  </a:cubicBezTo>
                  <a:cubicBezTo>
                    <a:pt x="296" y="21"/>
                    <a:pt x="296" y="21"/>
                    <a:pt x="296" y="21"/>
                  </a:cubicBezTo>
                  <a:cubicBezTo>
                    <a:pt x="295" y="20"/>
                    <a:pt x="294" y="19"/>
                    <a:pt x="294" y="18"/>
                  </a:cubicBezTo>
                  <a:cubicBezTo>
                    <a:pt x="294" y="17"/>
                    <a:pt x="294" y="16"/>
                    <a:pt x="293" y="16"/>
                  </a:cubicBezTo>
                  <a:cubicBezTo>
                    <a:pt x="292" y="18"/>
                    <a:pt x="287" y="19"/>
                    <a:pt x="284" y="19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82" y="19"/>
                    <a:pt x="281" y="19"/>
                    <a:pt x="280" y="18"/>
                  </a:cubicBezTo>
                  <a:cubicBezTo>
                    <a:pt x="278" y="16"/>
                    <a:pt x="280" y="14"/>
                    <a:pt x="280" y="13"/>
                  </a:cubicBezTo>
                  <a:cubicBezTo>
                    <a:pt x="281" y="12"/>
                    <a:pt x="281" y="12"/>
                    <a:pt x="281" y="12"/>
                  </a:cubicBezTo>
                  <a:cubicBezTo>
                    <a:pt x="281" y="11"/>
                    <a:pt x="280" y="10"/>
                    <a:pt x="280" y="9"/>
                  </a:cubicBezTo>
                  <a:cubicBezTo>
                    <a:pt x="279" y="8"/>
                    <a:pt x="279" y="6"/>
                    <a:pt x="279" y="4"/>
                  </a:cubicBezTo>
                  <a:cubicBezTo>
                    <a:pt x="279" y="3"/>
                    <a:pt x="279" y="3"/>
                    <a:pt x="279" y="3"/>
                  </a:cubicBezTo>
                  <a:cubicBezTo>
                    <a:pt x="278" y="2"/>
                    <a:pt x="276" y="1"/>
                    <a:pt x="275" y="1"/>
                  </a:cubicBezTo>
                  <a:cubicBezTo>
                    <a:pt x="275" y="1"/>
                    <a:pt x="274" y="1"/>
                    <a:pt x="274" y="1"/>
                  </a:cubicBezTo>
                  <a:cubicBezTo>
                    <a:pt x="271" y="2"/>
                    <a:pt x="267" y="1"/>
                    <a:pt x="264" y="0"/>
                  </a:cubicBezTo>
                  <a:cubicBezTo>
                    <a:pt x="264" y="0"/>
                    <a:pt x="264" y="0"/>
                    <a:pt x="262" y="0"/>
                  </a:cubicBezTo>
                  <a:cubicBezTo>
                    <a:pt x="258" y="0"/>
                    <a:pt x="253" y="1"/>
                    <a:pt x="253" y="2"/>
                  </a:cubicBezTo>
                  <a:cubicBezTo>
                    <a:pt x="252" y="5"/>
                    <a:pt x="248" y="6"/>
                    <a:pt x="239" y="8"/>
                  </a:cubicBezTo>
                  <a:cubicBezTo>
                    <a:pt x="238" y="8"/>
                    <a:pt x="236" y="9"/>
                    <a:pt x="235" y="9"/>
                  </a:cubicBezTo>
                  <a:cubicBezTo>
                    <a:pt x="232" y="10"/>
                    <a:pt x="223" y="11"/>
                    <a:pt x="219" y="12"/>
                  </a:cubicBezTo>
                  <a:cubicBezTo>
                    <a:pt x="217" y="12"/>
                    <a:pt x="216" y="13"/>
                    <a:pt x="215" y="13"/>
                  </a:cubicBezTo>
                  <a:cubicBezTo>
                    <a:pt x="212" y="14"/>
                    <a:pt x="210" y="15"/>
                    <a:pt x="207" y="15"/>
                  </a:cubicBezTo>
                  <a:cubicBezTo>
                    <a:pt x="200" y="15"/>
                    <a:pt x="194" y="17"/>
                    <a:pt x="191" y="19"/>
                  </a:cubicBezTo>
                  <a:cubicBezTo>
                    <a:pt x="191" y="19"/>
                    <a:pt x="190" y="19"/>
                    <a:pt x="189" y="20"/>
                  </a:cubicBezTo>
                  <a:cubicBezTo>
                    <a:pt x="187" y="20"/>
                    <a:pt x="186" y="20"/>
                    <a:pt x="184" y="20"/>
                  </a:cubicBezTo>
                  <a:cubicBezTo>
                    <a:pt x="184" y="20"/>
                    <a:pt x="184" y="20"/>
                    <a:pt x="184" y="20"/>
                  </a:cubicBezTo>
                  <a:cubicBezTo>
                    <a:pt x="184" y="20"/>
                    <a:pt x="184" y="20"/>
                    <a:pt x="184" y="20"/>
                  </a:cubicBezTo>
                  <a:cubicBezTo>
                    <a:pt x="183" y="20"/>
                    <a:pt x="182" y="20"/>
                    <a:pt x="181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79" y="20"/>
                    <a:pt x="178" y="20"/>
                    <a:pt x="177" y="20"/>
                  </a:cubicBezTo>
                  <a:cubicBezTo>
                    <a:pt x="176" y="21"/>
                    <a:pt x="174" y="21"/>
                    <a:pt x="173" y="21"/>
                  </a:cubicBezTo>
                  <a:cubicBezTo>
                    <a:pt x="172" y="21"/>
                    <a:pt x="171" y="21"/>
                    <a:pt x="171" y="21"/>
                  </a:cubicBezTo>
                  <a:cubicBezTo>
                    <a:pt x="170" y="21"/>
                    <a:pt x="169" y="21"/>
                    <a:pt x="168" y="21"/>
                  </a:cubicBezTo>
                  <a:cubicBezTo>
                    <a:pt x="168" y="22"/>
                    <a:pt x="168" y="26"/>
                    <a:pt x="169" y="27"/>
                  </a:cubicBezTo>
                  <a:cubicBezTo>
                    <a:pt x="170" y="28"/>
                    <a:pt x="173" y="29"/>
                    <a:pt x="174" y="30"/>
                  </a:cubicBezTo>
                  <a:cubicBezTo>
                    <a:pt x="177" y="31"/>
                    <a:pt x="179" y="31"/>
                    <a:pt x="179" y="33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79" y="35"/>
                    <a:pt x="179" y="35"/>
                    <a:pt x="179" y="35"/>
                  </a:cubicBezTo>
                  <a:cubicBezTo>
                    <a:pt x="178" y="36"/>
                    <a:pt x="176" y="37"/>
                    <a:pt x="170" y="37"/>
                  </a:cubicBezTo>
                  <a:cubicBezTo>
                    <a:pt x="168" y="37"/>
                    <a:pt x="167" y="37"/>
                    <a:pt x="166" y="37"/>
                  </a:cubicBezTo>
                  <a:cubicBezTo>
                    <a:pt x="165" y="37"/>
                    <a:pt x="165" y="38"/>
                    <a:pt x="165" y="38"/>
                  </a:cubicBezTo>
                  <a:cubicBezTo>
                    <a:pt x="164" y="39"/>
                    <a:pt x="164" y="41"/>
                    <a:pt x="165" y="43"/>
                  </a:cubicBezTo>
                  <a:cubicBezTo>
                    <a:pt x="166" y="44"/>
                    <a:pt x="166" y="45"/>
                    <a:pt x="165" y="46"/>
                  </a:cubicBezTo>
                  <a:cubicBezTo>
                    <a:pt x="164" y="49"/>
                    <a:pt x="159" y="51"/>
                    <a:pt x="157" y="51"/>
                  </a:cubicBezTo>
                  <a:cubicBezTo>
                    <a:pt x="157" y="51"/>
                    <a:pt x="157" y="52"/>
                    <a:pt x="158" y="52"/>
                  </a:cubicBezTo>
                  <a:cubicBezTo>
                    <a:pt x="158" y="53"/>
                    <a:pt x="159" y="53"/>
                    <a:pt x="159" y="53"/>
                  </a:cubicBezTo>
                  <a:cubicBezTo>
                    <a:pt x="161" y="53"/>
                    <a:pt x="163" y="54"/>
                    <a:pt x="165" y="55"/>
                  </a:cubicBezTo>
                  <a:cubicBezTo>
                    <a:pt x="166" y="55"/>
                    <a:pt x="167" y="56"/>
                    <a:pt x="167" y="56"/>
                  </a:cubicBezTo>
                  <a:cubicBezTo>
                    <a:pt x="171" y="56"/>
                    <a:pt x="172" y="59"/>
                    <a:pt x="172" y="66"/>
                  </a:cubicBezTo>
                  <a:cubicBezTo>
                    <a:pt x="172" y="68"/>
                    <a:pt x="171" y="72"/>
                    <a:pt x="163" y="72"/>
                  </a:cubicBezTo>
                  <a:cubicBezTo>
                    <a:pt x="160" y="72"/>
                    <a:pt x="158" y="71"/>
                    <a:pt x="157" y="70"/>
                  </a:cubicBezTo>
                  <a:cubicBezTo>
                    <a:pt x="156" y="69"/>
                    <a:pt x="155" y="69"/>
                    <a:pt x="155" y="68"/>
                  </a:cubicBezTo>
                  <a:cubicBezTo>
                    <a:pt x="155" y="69"/>
                    <a:pt x="155" y="69"/>
                    <a:pt x="154" y="70"/>
                  </a:cubicBezTo>
                  <a:cubicBezTo>
                    <a:pt x="154" y="71"/>
                    <a:pt x="153" y="73"/>
                    <a:pt x="152" y="74"/>
                  </a:cubicBezTo>
                  <a:cubicBezTo>
                    <a:pt x="151" y="74"/>
                    <a:pt x="151" y="74"/>
                    <a:pt x="150" y="74"/>
                  </a:cubicBezTo>
                  <a:cubicBezTo>
                    <a:pt x="150" y="74"/>
                    <a:pt x="150" y="74"/>
                    <a:pt x="149" y="74"/>
                  </a:cubicBezTo>
                  <a:cubicBezTo>
                    <a:pt x="148" y="73"/>
                    <a:pt x="148" y="73"/>
                    <a:pt x="147" y="72"/>
                  </a:cubicBezTo>
                  <a:cubicBezTo>
                    <a:pt x="146" y="71"/>
                    <a:pt x="146" y="70"/>
                    <a:pt x="145" y="70"/>
                  </a:cubicBezTo>
                  <a:cubicBezTo>
                    <a:pt x="143" y="70"/>
                    <a:pt x="138" y="70"/>
                    <a:pt x="136" y="66"/>
                  </a:cubicBezTo>
                  <a:cubicBezTo>
                    <a:pt x="136" y="65"/>
                    <a:pt x="135" y="64"/>
                    <a:pt x="133" y="64"/>
                  </a:cubicBezTo>
                  <a:cubicBezTo>
                    <a:pt x="131" y="64"/>
                    <a:pt x="129" y="65"/>
                    <a:pt x="128" y="66"/>
                  </a:cubicBezTo>
                  <a:cubicBezTo>
                    <a:pt x="127" y="67"/>
                    <a:pt x="126" y="68"/>
                    <a:pt x="124" y="68"/>
                  </a:cubicBezTo>
                  <a:cubicBezTo>
                    <a:pt x="122" y="68"/>
                    <a:pt x="121" y="67"/>
                    <a:pt x="120" y="66"/>
                  </a:cubicBezTo>
                  <a:cubicBezTo>
                    <a:pt x="119" y="65"/>
                    <a:pt x="119" y="65"/>
                    <a:pt x="119" y="65"/>
                  </a:cubicBezTo>
                  <a:cubicBezTo>
                    <a:pt x="119" y="65"/>
                    <a:pt x="119" y="65"/>
                    <a:pt x="118" y="65"/>
                  </a:cubicBezTo>
                  <a:cubicBezTo>
                    <a:pt x="115" y="65"/>
                    <a:pt x="112" y="67"/>
                    <a:pt x="111" y="68"/>
                  </a:cubicBezTo>
                  <a:cubicBezTo>
                    <a:pt x="110" y="70"/>
                    <a:pt x="108" y="72"/>
                    <a:pt x="104" y="72"/>
                  </a:cubicBezTo>
                  <a:cubicBezTo>
                    <a:pt x="102" y="72"/>
                    <a:pt x="100" y="71"/>
                    <a:pt x="98" y="70"/>
                  </a:cubicBezTo>
                  <a:cubicBezTo>
                    <a:pt x="96" y="69"/>
                    <a:pt x="95" y="68"/>
                    <a:pt x="94" y="68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94" y="72"/>
                    <a:pt x="92" y="72"/>
                    <a:pt x="92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2"/>
                    <a:pt x="90" y="72"/>
                  </a:cubicBezTo>
                  <a:cubicBezTo>
                    <a:pt x="90" y="72"/>
                    <a:pt x="90" y="72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8" y="70"/>
                    <a:pt x="88" y="69"/>
                    <a:pt x="88" y="69"/>
                  </a:cubicBezTo>
                  <a:cubicBezTo>
                    <a:pt x="88" y="69"/>
                    <a:pt x="88" y="69"/>
                    <a:pt x="88" y="68"/>
                  </a:cubicBezTo>
                  <a:cubicBezTo>
                    <a:pt x="88" y="68"/>
                    <a:pt x="87" y="67"/>
                    <a:pt x="87" y="67"/>
                  </a:cubicBezTo>
                  <a:cubicBezTo>
                    <a:pt x="87" y="67"/>
                    <a:pt x="86" y="66"/>
                    <a:pt x="85" y="65"/>
                  </a:cubicBezTo>
                  <a:cubicBezTo>
                    <a:pt x="84" y="64"/>
                    <a:pt x="81" y="62"/>
                    <a:pt x="80" y="61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78" y="60"/>
                    <a:pt x="75" y="59"/>
                    <a:pt x="73" y="59"/>
                  </a:cubicBezTo>
                  <a:cubicBezTo>
                    <a:pt x="69" y="58"/>
                    <a:pt x="66" y="58"/>
                    <a:pt x="65" y="55"/>
                  </a:cubicBezTo>
                  <a:cubicBezTo>
                    <a:pt x="65" y="55"/>
                    <a:pt x="64" y="55"/>
                    <a:pt x="63" y="55"/>
                  </a:cubicBezTo>
                  <a:cubicBezTo>
                    <a:pt x="62" y="55"/>
                    <a:pt x="61" y="55"/>
                    <a:pt x="61" y="56"/>
                  </a:cubicBezTo>
                  <a:cubicBezTo>
                    <a:pt x="60" y="58"/>
                    <a:pt x="58" y="59"/>
                    <a:pt x="57" y="59"/>
                  </a:cubicBezTo>
                  <a:cubicBezTo>
                    <a:pt x="55" y="59"/>
                    <a:pt x="54" y="58"/>
                    <a:pt x="53" y="57"/>
                  </a:cubicBezTo>
                  <a:cubicBezTo>
                    <a:pt x="53" y="57"/>
                    <a:pt x="52" y="57"/>
                    <a:pt x="52" y="57"/>
                  </a:cubicBezTo>
                  <a:cubicBezTo>
                    <a:pt x="52" y="57"/>
                    <a:pt x="52" y="57"/>
                    <a:pt x="52" y="57"/>
                  </a:cubicBezTo>
                  <a:cubicBezTo>
                    <a:pt x="50" y="57"/>
                    <a:pt x="47" y="58"/>
                    <a:pt x="46" y="59"/>
                  </a:cubicBezTo>
                  <a:cubicBezTo>
                    <a:pt x="45" y="59"/>
                    <a:pt x="45" y="59"/>
                    <a:pt x="45" y="59"/>
                  </a:cubicBezTo>
                  <a:cubicBezTo>
                    <a:pt x="45" y="59"/>
                    <a:pt x="44" y="60"/>
                    <a:pt x="43" y="60"/>
                  </a:cubicBezTo>
                  <a:cubicBezTo>
                    <a:pt x="39" y="63"/>
                    <a:pt x="35" y="65"/>
                    <a:pt x="32" y="65"/>
                  </a:cubicBezTo>
                  <a:cubicBezTo>
                    <a:pt x="32" y="65"/>
                    <a:pt x="32" y="66"/>
                    <a:pt x="32" y="66"/>
                  </a:cubicBezTo>
                  <a:cubicBezTo>
                    <a:pt x="31" y="67"/>
                    <a:pt x="31" y="69"/>
                    <a:pt x="29" y="70"/>
                  </a:cubicBezTo>
                  <a:cubicBezTo>
                    <a:pt x="28" y="70"/>
                    <a:pt x="28" y="70"/>
                    <a:pt x="27" y="70"/>
                  </a:cubicBezTo>
                  <a:cubicBezTo>
                    <a:pt x="26" y="71"/>
                    <a:pt x="25" y="71"/>
                    <a:pt x="25" y="71"/>
                  </a:cubicBezTo>
                  <a:cubicBezTo>
                    <a:pt x="25" y="72"/>
                    <a:pt x="25" y="73"/>
                    <a:pt x="25" y="74"/>
                  </a:cubicBezTo>
                  <a:cubicBezTo>
                    <a:pt x="25" y="74"/>
                    <a:pt x="26" y="75"/>
                    <a:pt x="26" y="75"/>
                  </a:cubicBezTo>
                  <a:cubicBezTo>
                    <a:pt x="26" y="76"/>
                    <a:pt x="27" y="78"/>
                    <a:pt x="27" y="79"/>
                  </a:cubicBezTo>
                  <a:cubicBezTo>
                    <a:pt x="27" y="80"/>
                    <a:pt x="26" y="80"/>
                    <a:pt x="26" y="81"/>
                  </a:cubicBezTo>
                  <a:cubicBezTo>
                    <a:pt x="26" y="82"/>
                    <a:pt x="25" y="83"/>
                    <a:pt x="23" y="83"/>
                  </a:cubicBezTo>
                  <a:cubicBezTo>
                    <a:pt x="22" y="84"/>
                    <a:pt x="22" y="84"/>
                    <a:pt x="21" y="84"/>
                  </a:cubicBezTo>
                  <a:cubicBezTo>
                    <a:pt x="18" y="84"/>
                    <a:pt x="17" y="81"/>
                    <a:pt x="15" y="79"/>
                  </a:cubicBezTo>
                  <a:cubicBezTo>
                    <a:pt x="14" y="78"/>
                    <a:pt x="13" y="76"/>
                    <a:pt x="12" y="76"/>
                  </a:cubicBezTo>
                  <a:cubicBezTo>
                    <a:pt x="12" y="75"/>
                    <a:pt x="11" y="75"/>
                    <a:pt x="11" y="75"/>
                  </a:cubicBezTo>
                  <a:cubicBezTo>
                    <a:pt x="10" y="75"/>
                    <a:pt x="9" y="76"/>
                    <a:pt x="9" y="78"/>
                  </a:cubicBezTo>
                  <a:cubicBezTo>
                    <a:pt x="9" y="81"/>
                    <a:pt x="7" y="82"/>
                    <a:pt x="5" y="83"/>
                  </a:cubicBezTo>
                  <a:cubicBezTo>
                    <a:pt x="4" y="84"/>
                    <a:pt x="3" y="85"/>
                    <a:pt x="3" y="86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3" y="87"/>
                    <a:pt x="3" y="87"/>
                    <a:pt x="4" y="87"/>
                  </a:cubicBezTo>
                  <a:cubicBezTo>
                    <a:pt x="5" y="88"/>
                    <a:pt x="6" y="89"/>
                    <a:pt x="6" y="90"/>
                  </a:cubicBezTo>
                  <a:cubicBezTo>
                    <a:pt x="6" y="93"/>
                    <a:pt x="4" y="94"/>
                    <a:pt x="1" y="96"/>
                  </a:cubicBezTo>
                  <a:cubicBezTo>
                    <a:pt x="1" y="96"/>
                    <a:pt x="0" y="99"/>
                    <a:pt x="0" y="100"/>
                  </a:cubicBezTo>
                  <a:cubicBezTo>
                    <a:pt x="0" y="100"/>
                    <a:pt x="1" y="100"/>
                    <a:pt x="1" y="100"/>
                  </a:cubicBezTo>
                  <a:cubicBezTo>
                    <a:pt x="3" y="101"/>
                    <a:pt x="7" y="102"/>
                    <a:pt x="6" y="106"/>
                  </a:cubicBezTo>
                  <a:cubicBezTo>
                    <a:pt x="6" y="107"/>
                    <a:pt x="6" y="108"/>
                    <a:pt x="6" y="109"/>
                  </a:cubicBezTo>
                  <a:cubicBezTo>
                    <a:pt x="8" y="109"/>
                    <a:pt x="9" y="109"/>
                    <a:pt x="11" y="109"/>
                  </a:cubicBezTo>
                  <a:cubicBezTo>
                    <a:pt x="12" y="109"/>
                    <a:pt x="12" y="109"/>
                    <a:pt x="13" y="109"/>
                  </a:cubicBezTo>
                  <a:cubicBezTo>
                    <a:pt x="13" y="109"/>
                    <a:pt x="14" y="109"/>
                    <a:pt x="14" y="109"/>
                  </a:cubicBezTo>
                  <a:cubicBezTo>
                    <a:pt x="17" y="109"/>
                    <a:pt x="18" y="111"/>
                    <a:pt x="20" y="113"/>
                  </a:cubicBezTo>
                  <a:cubicBezTo>
                    <a:pt x="21" y="115"/>
                    <a:pt x="22" y="116"/>
                    <a:pt x="23" y="118"/>
                  </a:cubicBezTo>
                  <a:cubicBezTo>
                    <a:pt x="26" y="121"/>
                    <a:pt x="27" y="123"/>
                    <a:pt x="27" y="125"/>
                  </a:cubicBezTo>
                  <a:cubicBezTo>
                    <a:pt x="26" y="127"/>
                    <a:pt x="25" y="127"/>
                    <a:pt x="24" y="128"/>
                  </a:cubicBezTo>
                  <a:cubicBezTo>
                    <a:pt x="24" y="128"/>
                    <a:pt x="25" y="129"/>
                    <a:pt x="26" y="129"/>
                  </a:cubicBezTo>
                  <a:cubicBezTo>
                    <a:pt x="27" y="129"/>
                    <a:pt x="27" y="130"/>
                    <a:pt x="28" y="130"/>
                  </a:cubicBezTo>
                  <a:cubicBezTo>
                    <a:pt x="28" y="130"/>
                    <a:pt x="28" y="130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9" y="130"/>
                    <a:pt x="30" y="130"/>
                    <a:pt x="30" y="130"/>
                  </a:cubicBezTo>
                  <a:close/>
                  <a:moveTo>
                    <a:pt x="311" y="132"/>
                  </a:moveTo>
                  <a:cubicBezTo>
                    <a:pt x="315" y="128"/>
                    <a:pt x="324" y="126"/>
                    <a:pt x="332" y="126"/>
                  </a:cubicBezTo>
                  <a:cubicBezTo>
                    <a:pt x="336" y="126"/>
                    <a:pt x="339" y="126"/>
                    <a:pt x="342" y="127"/>
                  </a:cubicBezTo>
                  <a:cubicBezTo>
                    <a:pt x="347" y="128"/>
                    <a:pt x="356" y="127"/>
                    <a:pt x="363" y="126"/>
                  </a:cubicBezTo>
                  <a:cubicBezTo>
                    <a:pt x="366" y="126"/>
                    <a:pt x="369" y="125"/>
                    <a:pt x="370" y="126"/>
                  </a:cubicBezTo>
                  <a:cubicBezTo>
                    <a:pt x="371" y="126"/>
                    <a:pt x="372" y="127"/>
                    <a:pt x="372" y="129"/>
                  </a:cubicBezTo>
                  <a:cubicBezTo>
                    <a:pt x="372" y="132"/>
                    <a:pt x="366" y="135"/>
                    <a:pt x="358" y="135"/>
                  </a:cubicBezTo>
                  <a:cubicBezTo>
                    <a:pt x="356" y="135"/>
                    <a:pt x="353" y="135"/>
                    <a:pt x="350" y="134"/>
                  </a:cubicBezTo>
                  <a:cubicBezTo>
                    <a:pt x="346" y="134"/>
                    <a:pt x="342" y="134"/>
                    <a:pt x="338" y="134"/>
                  </a:cubicBezTo>
                  <a:cubicBezTo>
                    <a:pt x="329" y="134"/>
                    <a:pt x="324" y="135"/>
                    <a:pt x="321" y="139"/>
                  </a:cubicBezTo>
                  <a:cubicBezTo>
                    <a:pt x="316" y="143"/>
                    <a:pt x="317" y="147"/>
                    <a:pt x="317" y="149"/>
                  </a:cubicBezTo>
                  <a:cubicBezTo>
                    <a:pt x="317" y="150"/>
                    <a:pt x="317" y="153"/>
                    <a:pt x="314" y="154"/>
                  </a:cubicBezTo>
                  <a:cubicBezTo>
                    <a:pt x="313" y="154"/>
                    <a:pt x="313" y="154"/>
                    <a:pt x="313" y="154"/>
                  </a:cubicBezTo>
                  <a:cubicBezTo>
                    <a:pt x="312" y="154"/>
                    <a:pt x="310" y="153"/>
                    <a:pt x="309" y="150"/>
                  </a:cubicBezTo>
                  <a:cubicBezTo>
                    <a:pt x="307" y="145"/>
                    <a:pt x="307" y="136"/>
                    <a:pt x="311" y="132"/>
                  </a:cubicBezTo>
                  <a:close/>
                  <a:moveTo>
                    <a:pt x="151" y="128"/>
                  </a:moveTo>
                  <a:cubicBezTo>
                    <a:pt x="152" y="127"/>
                    <a:pt x="153" y="127"/>
                    <a:pt x="156" y="127"/>
                  </a:cubicBezTo>
                  <a:cubicBezTo>
                    <a:pt x="159" y="127"/>
                    <a:pt x="169" y="128"/>
                    <a:pt x="170" y="132"/>
                  </a:cubicBezTo>
                  <a:cubicBezTo>
                    <a:pt x="171" y="133"/>
                    <a:pt x="171" y="134"/>
                    <a:pt x="170" y="135"/>
                  </a:cubicBezTo>
                  <a:cubicBezTo>
                    <a:pt x="169" y="136"/>
                    <a:pt x="168" y="137"/>
                    <a:pt x="166" y="137"/>
                  </a:cubicBezTo>
                  <a:cubicBezTo>
                    <a:pt x="163" y="137"/>
                    <a:pt x="152" y="134"/>
                    <a:pt x="151" y="131"/>
                  </a:cubicBezTo>
                  <a:cubicBezTo>
                    <a:pt x="151" y="130"/>
                    <a:pt x="151" y="129"/>
                    <a:pt x="151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" name="Freeform 1143">
              <a:extLst>
                <a:ext uri="{FF2B5EF4-FFF2-40B4-BE49-F238E27FC236}">
                  <a16:creationId xmlns:a16="http://schemas.microsoft.com/office/drawing/2014/main" id="{161C3B7E-6478-82A2-E951-45A8BBAFE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8172" y="2848177"/>
              <a:ext cx="159381" cy="61325"/>
            </a:xfrm>
            <a:custGeom>
              <a:avLst/>
              <a:gdLst>
                <a:gd name="T0" fmla="*/ 3 w 87"/>
                <a:gd name="T1" fmla="*/ 22 h 31"/>
                <a:gd name="T2" fmla="*/ 11 w 87"/>
                <a:gd name="T3" fmla="*/ 29 h 31"/>
                <a:gd name="T4" fmla="*/ 12 w 87"/>
                <a:gd name="T5" fmla="*/ 30 h 31"/>
                <a:gd name="T6" fmla="*/ 14 w 87"/>
                <a:gd name="T7" fmla="*/ 30 h 31"/>
                <a:gd name="T8" fmla="*/ 25 w 87"/>
                <a:gd name="T9" fmla="*/ 28 h 31"/>
                <a:gd name="T10" fmla="*/ 27 w 87"/>
                <a:gd name="T11" fmla="*/ 27 h 31"/>
                <a:gd name="T12" fmla="*/ 33 w 87"/>
                <a:gd name="T13" fmla="*/ 29 h 31"/>
                <a:gd name="T14" fmla="*/ 37 w 87"/>
                <a:gd name="T15" fmla="*/ 29 h 31"/>
                <a:gd name="T16" fmla="*/ 48 w 87"/>
                <a:gd name="T17" fmla="*/ 26 h 31"/>
                <a:gd name="T18" fmla="*/ 53 w 87"/>
                <a:gd name="T19" fmla="*/ 27 h 31"/>
                <a:gd name="T20" fmla="*/ 58 w 87"/>
                <a:gd name="T21" fmla="*/ 27 h 31"/>
                <a:gd name="T22" fmla="*/ 59 w 87"/>
                <a:gd name="T23" fmla="*/ 27 h 31"/>
                <a:gd name="T24" fmla="*/ 57 w 87"/>
                <a:gd name="T25" fmla="*/ 22 h 31"/>
                <a:gd name="T26" fmla="*/ 55 w 87"/>
                <a:gd name="T27" fmla="*/ 16 h 31"/>
                <a:gd name="T28" fmla="*/ 60 w 87"/>
                <a:gd name="T29" fmla="*/ 12 h 31"/>
                <a:gd name="T30" fmla="*/ 65 w 87"/>
                <a:gd name="T31" fmla="*/ 15 h 31"/>
                <a:gd name="T32" fmla="*/ 65 w 87"/>
                <a:gd name="T33" fmla="*/ 19 h 31"/>
                <a:gd name="T34" fmla="*/ 65 w 87"/>
                <a:gd name="T35" fmla="*/ 21 h 31"/>
                <a:gd name="T36" fmla="*/ 78 w 87"/>
                <a:gd name="T37" fmla="*/ 26 h 31"/>
                <a:gd name="T38" fmla="*/ 82 w 87"/>
                <a:gd name="T39" fmla="*/ 23 h 31"/>
                <a:gd name="T40" fmla="*/ 85 w 87"/>
                <a:gd name="T41" fmla="*/ 17 h 31"/>
                <a:gd name="T42" fmla="*/ 87 w 87"/>
                <a:gd name="T43" fmla="*/ 15 h 31"/>
                <a:gd name="T44" fmla="*/ 82 w 87"/>
                <a:gd name="T45" fmla="*/ 11 h 31"/>
                <a:gd name="T46" fmla="*/ 69 w 87"/>
                <a:gd name="T47" fmla="*/ 8 h 31"/>
                <a:gd name="T48" fmla="*/ 58 w 87"/>
                <a:gd name="T49" fmla="*/ 6 h 31"/>
                <a:gd name="T50" fmla="*/ 50 w 87"/>
                <a:gd name="T51" fmla="*/ 4 h 31"/>
                <a:gd name="T52" fmla="*/ 44 w 87"/>
                <a:gd name="T53" fmla="*/ 8 h 31"/>
                <a:gd name="T54" fmla="*/ 41 w 87"/>
                <a:gd name="T55" fmla="*/ 12 h 31"/>
                <a:gd name="T56" fmla="*/ 30 w 87"/>
                <a:gd name="T57" fmla="*/ 6 h 31"/>
                <a:gd name="T58" fmla="*/ 20 w 87"/>
                <a:gd name="T59" fmla="*/ 0 h 31"/>
                <a:gd name="T60" fmla="*/ 20 w 87"/>
                <a:gd name="T61" fmla="*/ 0 h 31"/>
                <a:gd name="T62" fmla="*/ 1 w 87"/>
                <a:gd name="T63" fmla="*/ 18 h 31"/>
                <a:gd name="T64" fmla="*/ 3 w 87"/>
                <a:gd name="T65" fmla="*/ 2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7" h="31">
                  <a:moveTo>
                    <a:pt x="3" y="22"/>
                  </a:moveTo>
                  <a:cubicBezTo>
                    <a:pt x="7" y="25"/>
                    <a:pt x="9" y="27"/>
                    <a:pt x="11" y="29"/>
                  </a:cubicBezTo>
                  <a:cubicBezTo>
                    <a:pt x="11" y="29"/>
                    <a:pt x="12" y="30"/>
                    <a:pt x="12" y="30"/>
                  </a:cubicBezTo>
                  <a:cubicBezTo>
                    <a:pt x="12" y="30"/>
                    <a:pt x="12" y="30"/>
                    <a:pt x="14" y="30"/>
                  </a:cubicBezTo>
                  <a:cubicBezTo>
                    <a:pt x="17" y="30"/>
                    <a:pt x="22" y="29"/>
                    <a:pt x="25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9" y="26"/>
                    <a:pt x="31" y="28"/>
                    <a:pt x="33" y="29"/>
                  </a:cubicBezTo>
                  <a:cubicBezTo>
                    <a:pt x="34" y="30"/>
                    <a:pt x="35" y="31"/>
                    <a:pt x="37" y="29"/>
                  </a:cubicBezTo>
                  <a:cubicBezTo>
                    <a:pt x="41" y="27"/>
                    <a:pt x="45" y="26"/>
                    <a:pt x="48" y="26"/>
                  </a:cubicBezTo>
                  <a:cubicBezTo>
                    <a:pt x="49" y="26"/>
                    <a:pt x="51" y="27"/>
                    <a:pt x="53" y="27"/>
                  </a:cubicBezTo>
                  <a:cubicBezTo>
                    <a:pt x="54" y="27"/>
                    <a:pt x="56" y="27"/>
                    <a:pt x="58" y="27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6"/>
                    <a:pt x="58" y="24"/>
                    <a:pt x="57" y="22"/>
                  </a:cubicBezTo>
                  <a:cubicBezTo>
                    <a:pt x="56" y="20"/>
                    <a:pt x="55" y="18"/>
                    <a:pt x="55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62" y="12"/>
                    <a:pt x="64" y="13"/>
                    <a:pt x="65" y="15"/>
                  </a:cubicBezTo>
                  <a:cubicBezTo>
                    <a:pt x="66" y="16"/>
                    <a:pt x="66" y="18"/>
                    <a:pt x="65" y="19"/>
                  </a:cubicBezTo>
                  <a:cubicBezTo>
                    <a:pt x="64" y="20"/>
                    <a:pt x="65" y="20"/>
                    <a:pt x="65" y="21"/>
                  </a:cubicBezTo>
                  <a:cubicBezTo>
                    <a:pt x="66" y="24"/>
                    <a:pt x="71" y="27"/>
                    <a:pt x="78" y="26"/>
                  </a:cubicBezTo>
                  <a:cubicBezTo>
                    <a:pt x="82" y="26"/>
                    <a:pt x="82" y="25"/>
                    <a:pt x="82" y="23"/>
                  </a:cubicBezTo>
                  <a:cubicBezTo>
                    <a:pt x="82" y="21"/>
                    <a:pt x="81" y="18"/>
                    <a:pt x="85" y="17"/>
                  </a:cubicBezTo>
                  <a:cubicBezTo>
                    <a:pt x="87" y="16"/>
                    <a:pt x="87" y="15"/>
                    <a:pt x="87" y="15"/>
                  </a:cubicBezTo>
                  <a:cubicBezTo>
                    <a:pt x="87" y="15"/>
                    <a:pt x="87" y="14"/>
                    <a:pt x="82" y="11"/>
                  </a:cubicBezTo>
                  <a:cubicBezTo>
                    <a:pt x="78" y="8"/>
                    <a:pt x="73" y="8"/>
                    <a:pt x="69" y="8"/>
                  </a:cubicBezTo>
                  <a:cubicBezTo>
                    <a:pt x="65" y="8"/>
                    <a:pt x="61" y="8"/>
                    <a:pt x="58" y="6"/>
                  </a:cubicBezTo>
                  <a:cubicBezTo>
                    <a:pt x="55" y="5"/>
                    <a:pt x="52" y="4"/>
                    <a:pt x="50" y="4"/>
                  </a:cubicBezTo>
                  <a:cubicBezTo>
                    <a:pt x="45" y="4"/>
                    <a:pt x="44" y="7"/>
                    <a:pt x="44" y="8"/>
                  </a:cubicBezTo>
                  <a:cubicBezTo>
                    <a:pt x="44" y="11"/>
                    <a:pt x="42" y="12"/>
                    <a:pt x="41" y="12"/>
                  </a:cubicBezTo>
                  <a:cubicBezTo>
                    <a:pt x="38" y="12"/>
                    <a:pt x="35" y="10"/>
                    <a:pt x="30" y="6"/>
                  </a:cubicBezTo>
                  <a:cubicBezTo>
                    <a:pt x="27" y="4"/>
                    <a:pt x="23" y="1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0"/>
                    <a:pt x="3" y="10"/>
                    <a:pt x="1" y="18"/>
                  </a:cubicBezTo>
                  <a:cubicBezTo>
                    <a:pt x="0" y="21"/>
                    <a:pt x="1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" name="Freeform 1144">
              <a:extLst>
                <a:ext uri="{FF2B5EF4-FFF2-40B4-BE49-F238E27FC236}">
                  <a16:creationId xmlns:a16="http://schemas.microsoft.com/office/drawing/2014/main" id="{0F6ACAF0-815D-9177-8113-494D696AF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4711" y="2692819"/>
              <a:ext cx="120976" cy="65414"/>
            </a:xfrm>
            <a:custGeom>
              <a:avLst/>
              <a:gdLst>
                <a:gd name="T0" fmla="*/ 13 w 66"/>
                <a:gd name="T1" fmla="*/ 33 h 34"/>
                <a:gd name="T2" fmla="*/ 28 w 66"/>
                <a:gd name="T3" fmla="*/ 31 h 34"/>
                <a:gd name="T4" fmla="*/ 29 w 66"/>
                <a:gd name="T5" fmla="*/ 31 h 34"/>
                <a:gd name="T6" fmla="*/ 65 w 66"/>
                <a:gd name="T7" fmla="*/ 19 h 34"/>
                <a:gd name="T8" fmla="*/ 60 w 66"/>
                <a:gd name="T9" fmla="*/ 16 h 34"/>
                <a:gd name="T10" fmla="*/ 51 w 66"/>
                <a:gd name="T11" fmla="*/ 11 h 34"/>
                <a:gd name="T12" fmla="*/ 47 w 66"/>
                <a:gd name="T13" fmla="*/ 10 h 34"/>
                <a:gd name="T14" fmla="*/ 38 w 66"/>
                <a:gd name="T15" fmla="*/ 14 h 34"/>
                <a:gd name="T16" fmla="*/ 35 w 66"/>
                <a:gd name="T17" fmla="*/ 17 h 34"/>
                <a:gd name="T18" fmla="*/ 32 w 66"/>
                <a:gd name="T19" fmla="*/ 15 h 34"/>
                <a:gd name="T20" fmla="*/ 36 w 66"/>
                <a:gd name="T21" fmla="*/ 6 h 34"/>
                <a:gd name="T22" fmla="*/ 37 w 66"/>
                <a:gd name="T23" fmla="*/ 3 h 34"/>
                <a:gd name="T24" fmla="*/ 33 w 66"/>
                <a:gd name="T25" fmla="*/ 0 h 34"/>
                <a:gd name="T26" fmla="*/ 33 w 66"/>
                <a:gd name="T27" fmla="*/ 0 h 34"/>
                <a:gd name="T28" fmla="*/ 25 w 66"/>
                <a:gd name="T29" fmla="*/ 4 h 34"/>
                <a:gd name="T30" fmla="*/ 21 w 66"/>
                <a:gd name="T31" fmla="*/ 5 h 34"/>
                <a:gd name="T32" fmla="*/ 19 w 66"/>
                <a:gd name="T33" fmla="*/ 10 h 34"/>
                <a:gd name="T34" fmla="*/ 17 w 66"/>
                <a:gd name="T35" fmla="*/ 13 h 34"/>
                <a:gd name="T36" fmla="*/ 16 w 66"/>
                <a:gd name="T37" fmla="*/ 16 h 34"/>
                <a:gd name="T38" fmla="*/ 13 w 66"/>
                <a:gd name="T39" fmla="*/ 17 h 34"/>
                <a:gd name="T40" fmla="*/ 12 w 66"/>
                <a:gd name="T41" fmla="*/ 17 h 34"/>
                <a:gd name="T42" fmla="*/ 9 w 66"/>
                <a:gd name="T43" fmla="*/ 20 h 34"/>
                <a:gd name="T44" fmla="*/ 2 w 66"/>
                <a:gd name="T45" fmla="*/ 31 h 34"/>
                <a:gd name="T46" fmla="*/ 0 w 66"/>
                <a:gd name="T47" fmla="*/ 34 h 34"/>
                <a:gd name="T48" fmla="*/ 2 w 66"/>
                <a:gd name="T49" fmla="*/ 34 h 34"/>
                <a:gd name="T50" fmla="*/ 13 w 66"/>
                <a:gd name="T51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34">
                  <a:moveTo>
                    <a:pt x="13" y="33"/>
                  </a:moveTo>
                  <a:cubicBezTo>
                    <a:pt x="18" y="32"/>
                    <a:pt x="23" y="31"/>
                    <a:pt x="28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41" y="31"/>
                    <a:pt x="64" y="23"/>
                    <a:pt x="65" y="19"/>
                  </a:cubicBezTo>
                  <a:cubicBezTo>
                    <a:pt x="66" y="18"/>
                    <a:pt x="64" y="17"/>
                    <a:pt x="60" y="16"/>
                  </a:cubicBezTo>
                  <a:cubicBezTo>
                    <a:pt x="57" y="15"/>
                    <a:pt x="53" y="14"/>
                    <a:pt x="51" y="11"/>
                  </a:cubicBezTo>
                  <a:cubicBezTo>
                    <a:pt x="50" y="10"/>
                    <a:pt x="49" y="10"/>
                    <a:pt x="47" y="10"/>
                  </a:cubicBezTo>
                  <a:cubicBezTo>
                    <a:pt x="44" y="10"/>
                    <a:pt x="39" y="12"/>
                    <a:pt x="38" y="14"/>
                  </a:cubicBezTo>
                  <a:cubicBezTo>
                    <a:pt x="37" y="17"/>
                    <a:pt x="35" y="17"/>
                    <a:pt x="35" y="17"/>
                  </a:cubicBezTo>
                  <a:cubicBezTo>
                    <a:pt x="33" y="17"/>
                    <a:pt x="32" y="16"/>
                    <a:pt x="32" y="15"/>
                  </a:cubicBezTo>
                  <a:cubicBezTo>
                    <a:pt x="31" y="13"/>
                    <a:pt x="33" y="9"/>
                    <a:pt x="36" y="6"/>
                  </a:cubicBezTo>
                  <a:cubicBezTo>
                    <a:pt x="38" y="4"/>
                    <a:pt x="38" y="3"/>
                    <a:pt x="37" y="3"/>
                  </a:cubicBezTo>
                  <a:cubicBezTo>
                    <a:pt x="37" y="2"/>
                    <a:pt x="35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4"/>
                    <a:pt x="28" y="4"/>
                    <a:pt x="25" y="4"/>
                  </a:cubicBezTo>
                  <a:cubicBezTo>
                    <a:pt x="24" y="4"/>
                    <a:pt x="22" y="4"/>
                    <a:pt x="21" y="5"/>
                  </a:cubicBezTo>
                  <a:cubicBezTo>
                    <a:pt x="21" y="7"/>
                    <a:pt x="20" y="9"/>
                    <a:pt x="19" y="10"/>
                  </a:cubicBezTo>
                  <a:cubicBezTo>
                    <a:pt x="18" y="11"/>
                    <a:pt x="17" y="12"/>
                    <a:pt x="17" y="13"/>
                  </a:cubicBezTo>
                  <a:cubicBezTo>
                    <a:pt x="17" y="14"/>
                    <a:pt x="17" y="15"/>
                    <a:pt x="16" y="16"/>
                  </a:cubicBezTo>
                  <a:cubicBezTo>
                    <a:pt x="15" y="17"/>
                    <a:pt x="14" y="17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0" y="17"/>
                    <a:pt x="9" y="17"/>
                    <a:pt x="9" y="20"/>
                  </a:cubicBezTo>
                  <a:cubicBezTo>
                    <a:pt x="9" y="25"/>
                    <a:pt x="5" y="28"/>
                    <a:pt x="2" y="31"/>
                  </a:cubicBezTo>
                  <a:cubicBezTo>
                    <a:pt x="1" y="32"/>
                    <a:pt x="0" y="33"/>
                    <a:pt x="0" y="34"/>
                  </a:cubicBezTo>
                  <a:cubicBezTo>
                    <a:pt x="0" y="34"/>
                    <a:pt x="1" y="34"/>
                    <a:pt x="2" y="34"/>
                  </a:cubicBezTo>
                  <a:cubicBezTo>
                    <a:pt x="5" y="34"/>
                    <a:pt x="9" y="33"/>
                    <a:pt x="13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" name="Freeform 1145">
              <a:extLst>
                <a:ext uri="{FF2B5EF4-FFF2-40B4-BE49-F238E27FC236}">
                  <a16:creationId xmlns:a16="http://schemas.microsoft.com/office/drawing/2014/main" id="{6098CB74-620B-6CA4-5334-6782094FF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0692" y="2598787"/>
              <a:ext cx="101773" cy="79723"/>
            </a:xfrm>
            <a:custGeom>
              <a:avLst/>
              <a:gdLst>
                <a:gd name="T0" fmla="*/ 9 w 56"/>
                <a:gd name="T1" fmla="*/ 25 h 41"/>
                <a:gd name="T2" fmla="*/ 14 w 56"/>
                <a:gd name="T3" fmla="*/ 30 h 41"/>
                <a:gd name="T4" fmla="*/ 6 w 56"/>
                <a:gd name="T5" fmla="*/ 34 h 41"/>
                <a:gd name="T6" fmla="*/ 0 w 56"/>
                <a:gd name="T7" fmla="*/ 34 h 41"/>
                <a:gd name="T8" fmla="*/ 2 w 56"/>
                <a:gd name="T9" fmla="*/ 37 h 41"/>
                <a:gd name="T10" fmla="*/ 8 w 56"/>
                <a:gd name="T11" fmla="*/ 40 h 41"/>
                <a:gd name="T12" fmla="*/ 18 w 56"/>
                <a:gd name="T13" fmla="*/ 37 h 41"/>
                <a:gd name="T14" fmla="*/ 19 w 56"/>
                <a:gd name="T15" fmla="*/ 35 h 41"/>
                <a:gd name="T16" fmla="*/ 45 w 56"/>
                <a:gd name="T17" fmla="*/ 24 h 41"/>
                <a:gd name="T18" fmla="*/ 52 w 56"/>
                <a:gd name="T19" fmla="*/ 23 h 41"/>
                <a:gd name="T20" fmla="*/ 52 w 56"/>
                <a:gd name="T21" fmla="*/ 23 h 41"/>
                <a:gd name="T22" fmla="*/ 52 w 56"/>
                <a:gd name="T23" fmla="*/ 21 h 41"/>
                <a:gd name="T24" fmla="*/ 51 w 56"/>
                <a:gd name="T25" fmla="*/ 16 h 41"/>
                <a:gd name="T26" fmla="*/ 55 w 56"/>
                <a:gd name="T27" fmla="*/ 14 h 41"/>
                <a:gd name="T28" fmla="*/ 56 w 56"/>
                <a:gd name="T29" fmla="*/ 14 h 41"/>
                <a:gd name="T30" fmla="*/ 50 w 56"/>
                <a:gd name="T31" fmla="*/ 12 h 41"/>
                <a:gd name="T32" fmla="*/ 42 w 56"/>
                <a:gd name="T33" fmla="*/ 3 h 41"/>
                <a:gd name="T34" fmla="*/ 41 w 56"/>
                <a:gd name="T35" fmla="*/ 0 h 41"/>
                <a:gd name="T36" fmla="*/ 38 w 56"/>
                <a:gd name="T37" fmla="*/ 1 h 41"/>
                <a:gd name="T38" fmla="*/ 26 w 56"/>
                <a:gd name="T39" fmla="*/ 6 h 41"/>
                <a:gd name="T40" fmla="*/ 14 w 56"/>
                <a:gd name="T41" fmla="*/ 10 h 41"/>
                <a:gd name="T42" fmla="*/ 14 w 56"/>
                <a:gd name="T43" fmla="*/ 10 h 41"/>
                <a:gd name="T44" fmla="*/ 17 w 56"/>
                <a:gd name="T45" fmla="*/ 16 h 41"/>
                <a:gd name="T46" fmla="*/ 8 w 56"/>
                <a:gd name="T47" fmla="*/ 22 h 41"/>
                <a:gd name="T48" fmla="*/ 8 w 56"/>
                <a:gd name="T49" fmla="*/ 22 h 41"/>
                <a:gd name="T50" fmla="*/ 6 w 56"/>
                <a:gd name="T51" fmla="*/ 22 h 41"/>
                <a:gd name="T52" fmla="*/ 9 w 56"/>
                <a:gd name="T5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41">
                  <a:moveTo>
                    <a:pt x="9" y="25"/>
                  </a:moveTo>
                  <a:cubicBezTo>
                    <a:pt x="11" y="26"/>
                    <a:pt x="15" y="28"/>
                    <a:pt x="14" y="30"/>
                  </a:cubicBezTo>
                  <a:cubicBezTo>
                    <a:pt x="14" y="33"/>
                    <a:pt x="11" y="34"/>
                    <a:pt x="6" y="34"/>
                  </a:cubicBezTo>
                  <a:cubicBezTo>
                    <a:pt x="3" y="34"/>
                    <a:pt x="1" y="34"/>
                    <a:pt x="0" y="34"/>
                  </a:cubicBezTo>
                  <a:cubicBezTo>
                    <a:pt x="1" y="35"/>
                    <a:pt x="1" y="36"/>
                    <a:pt x="2" y="37"/>
                  </a:cubicBezTo>
                  <a:cubicBezTo>
                    <a:pt x="3" y="38"/>
                    <a:pt x="5" y="39"/>
                    <a:pt x="8" y="40"/>
                  </a:cubicBezTo>
                  <a:cubicBezTo>
                    <a:pt x="12" y="41"/>
                    <a:pt x="16" y="39"/>
                    <a:pt x="18" y="37"/>
                  </a:cubicBezTo>
                  <a:cubicBezTo>
                    <a:pt x="19" y="36"/>
                    <a:pt x="19" y="35"/>
                    <a:pt x="19" y="35"/>
                  </a:cubicBezTo>
                  <a:cubicBezTo>
                    <a:pt x="18" y="30"/>
                    <a:pt x="25" y="28"/>
                    <a:pt x="45" y="24"/>
                  </a:cubicBezTo>
                  <a:cubicBezTo>
                    <a:pt x="48" y="24"/>
                    <a:pt x="50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2"/>
                    <a:pt x="52" y="21"/>
                    <a:pt x="52" y="21"/>
                  </a:cubicBezTo>
                  <a:cubicBezTo>
                    <a:pt x="51" y="19"/>
                    <a:pt x="50" y="17"/>
                    <a:pt x="51" y="16"/>
                  </a:cubicBezTo>
                  <a:cubicBezTo>
                    <a:pt x="52" y="14"/>
                    <a:pt x="54" y="14"/>
                    <a:pt x="55" y="14"/>
                  </a:cubicBezTo>
                  <a:cubicBezTo>
                    <a:pt x="55" y="14"/>
                    <a:pt x="55" y="14"/>
                    <a:pt x="56" y="14"/>
                  </a:cubicBezTo>
                  <a:cubicBezTo>
                    <a:pt x="54" y="13"/>
                    <a:pt x="53" y="13"/>
                    <a:pt x="50" y="12"/>
                  </a:cubicBezTo>
                  <a:cubicBezTo>
                    <a:pt x="43" y="11"/>
                    <a:pt x="42" y="6"/>
                    <a:pt x="42" y="3"/>
                  </a:cubicBezTo>
                  <a:cubicBezTo>
                    <a:pt x="41" y="2"/>
                    <a:pt x="41" y="1"/>
                    <a:pt x="41" y="0"/>
                  </a:cubicBezTo>
                  <a:cubicBezTo>
                    <a:pt x="40" y="0"/>
                    <a:pt x="39" y="1"/>
                    <a:pt x="38" y="1"/>
                  </a:cubicBezTo>
                  <a:cubicBezTo>
                    <a:pt x="36" y="3"/>
                    <a:pt x="33" y="5"/>
                    <a:pt x="26" y="6"/>
                  </a:cubicBezTo>
                  <a:cubicBezTo>
                    <a:pt x="18" y="8"/>
                    <a:pt x="15" y="9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1"/>
                    <a:pt x="17" y="13"/>
                    <a:pt x="17" y="16"/>
                  </a:cubicBezTo>
                  <a:cubicBezTo>
                    <a:pt x="16" y="19"/>
                    <a:pt x="12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6" y="22"/>
                  </a:cubicBezTo>
                  <a:cubicBezTo>
                    <a:pt x="6" y="23"/>
                    <a:pt x="7" y="24"/>
                    <a:pt x="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" name="Freeform 1146">
              <a:extLst>
                <a:ext uri="{FF2B5EF4-FFF2-40B4-BE49-F238E27FC236}">
                  <a16:creationId xmlns:a16="http://schemas.microsoft.com/office/drawing/2014/main" id="{C4792868-59D9-9667-F1B0-22ECFAAE9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177" y="2660112"/>
              <a:ext cx="111374" cy="57237"/>
            </a:xfrm>
            <a:custGeom>
              <a:avLst/>
              <a:gdLst>
                <a:gd name="T0" fmla="*/ 3 w 61"/>
                <a:gd name="T1" fmla="*/ 12 h 30"/>
                <a:gd name="T2" fmla="*/ 0 w 61"/>
                <a:gd name="T3" fmla="*/ 14 h 30"/>
                <a:gd name="T4" fmla="*/ 4 w 61"/>
                <a:gd name="T5" fmla="*/ 16 h 30"/>
                <a:gd name="T6" fmla="*/ 7 w 61"/>
                <a:gd name="T7" fmla="*/ 16 h 30"/>
                <a:gd name="T8" fmla="*/ 12 w 61"/>
                <a:gd name="T9" fmla="*/ 20 h 30"/>
                <a:gd name="T10" fmla="*/ 17 w 61"/>
                <a:gd name="T11" fmla="*/ 24 h 30"/>
                <a:gd name="T12" fmla="*/ 19 w 61"/>
                <a:gd name="T13" fmla="*/ 23 h 30"/>
                <a:gd name="T14" fmla="*/ 33 w 61"/>
                <a:gd name="T15" fmla="*/ 27 h 30"/>
                <a:gd name="T16" fmla="*/ 50 w 61"/>
                <a:gd name="T17" fmla="*/ 30 h 30"/>
                <a:gd name="T18" fmla="*/ 56 w 61"/>
                <a:gd name="T19" fmla="*/ 27 h 30"/>
                <a:gd name="T20" fmla="*/ 57 w 61"/>
                <a:gd name="T21" fmla="*/ 26 h 30"/>
                <a:gd name="T22" fmla="*/ 57 w 61"/>
                <a:gd name="T23" fmla="*/ 26 h 30"/>
                <a:gd name="T24" fmla="*/ 54 w 61"/>
                <a:gd name="T25" fmla="*/ 24 h 30"/>
                <a:gd name="T26" fmla="*/ 61 w 61"/>
                <a:gd name="T27" fmla="*/ 10 h 30"/>
                <a:gd name="T28" fmla="*/ 61 w 61"/>
                <a:gd name="T29" fmla="*/ 8 h 30"/>
                <a:gd name="T30" fmla="*/ 50 w 61"/>
                <a:gd name="T31" fmla="*/ 3 h 30"/>
                <a:gd name="T32" fmla="*/ 48 w 61"/>
                <a:gd name="T33" fmla="*/ 4 h 30"/>
                <a:gd name="T34" fmla="*/ 45 w 61"/>
                <a:gd name="T35" fmla="*/ 8 h 30"/>
                <a:gd name="T36" fmla="*/ 36 w 61"/>
                <a:gd name="T37" fmla="*/ 0 h 30"/>
                <a:gd name="T38" fmla="*/ 33 w 61"/>
                <a:gd name="T39" fmla="*/ 0 h 30"/>
                <a:gd name="T40" fmla="*/ 8 w 61"/>
                <a:gd name="T41" fmla="*/ 6 h 30"/>
                <a:gd name="T42" fmla="*/ 3 w 61"/>
                <a:gd name="T43" fmla="*/ 1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30">
                  <a:moveTo>
                    <a:pt x="3" y="12"/>
                  </a:moveTo>
                  <a:cubicBezTo>
                    <a:pt x="2" y="13"/>
                    <a:pt x="1" y="14"/>
                    <a:pt x="0" y="14"/>
                  </a:cubicBezTo>
                  <a:cubicBezTo>
                    <a:pt x="1" y="15"/>
                    <a:pt x="2" y="15"/>
                    <a:pt x="4" y="16"/>
                  </a:cubicBezTo>
                  <a:cubicBezTo>
                    <a:pt x="5" y="16"/>
                    <a:pt x="6" y="16"/>
                    <a:pt x="7" y="16"/>
                  </a:cubicBezTo>
                  <a:cubicBezTo>
                    <a:pt x="9" y="16"/>
                    <a:pt x="11" y="18"/>
                    <a:pt x="12" y="20"/>
                  </a:cubicBezTo>
                  <a:cubicBezTo>
                    <a:pt x="14" y="23"/>
                    <a:pt x="15" y="24"/>
                    <a:pt x="17" y="24"/>
                  </a:cubicBezTo>
                  <a:cubicBezTo>
                    <a:pt x="18" y="23"/>
                    <a:pt x="19" y="23"/>
                    <a:pt x="19" y="23"/>
                  </a:cubicBezTo>
                  <a:cubicBezTo>
                    <a:pt x="23" y="23"/>
                    <a:pt x="28" y="25"/>
                    <a:pt x="33" y="27"/>
                  </a:cubicBezTo>
                  <a:cubicBezTo>
                    <a:pt x="39" y="28"/>
                    <a:pt x="45" y="30"/>
                    <a:pt x="50" y="30"/>
                  </a:cubicBezTo>
                  <a:cubicBezTo>
                    <a:pt x="54" y="30"/>
                    <a:pt x="56" y="28"/>
                    <a:pt x="56" y="27"/>
                  </a:cubicBezTo>
                  <a:cubicBezTo>
                    <a:pt x="57" y="27"/>
                    <a:pt x="57" y="26"/>
                    <a:pt x="57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5" y="26"/>
                    <a:pt x="55" y="25"/>
                    <a:pt x="54" y="24"/>
                  </a:cubicBezTo>
                  <a:cubicBezTo>
                    <a:pt x="53" y="22"/>
                    <a:pt x="55" y="19"/>
                    <a:pt x="61" y="10"/>
                  </a:cubicBezTo>
                  <a:cubicBezTo>
                    <a:pt x="61" y="9"/>
                    <a:pt x="61" y="9"/>
                    <a:pt x="61" y="8"/>
                  </a:cubicBezTo>
                  <a:cubicBezTo>
                    <a:pt x="60" y="6"/>
                    <a:pt x="54" y="3"/>
                    <a:pt x="50" y="3"/>
                  </a:cubicBezTo>
                  <a:cubicBezTo>
                    <a:pt x="48" y="3"/>
                    <a:pt x="48" y="4"/>
                    <a:pt x="48" y="4"/>
                  </a:cubicBezTo>
                  <a:cubicBezTo>
                    <a:pt x="48" y="8"/>
                    <a:pt x="45" y="8"/>
                    <a:pt x="45" y="8"/>
                  </a:cubicBezTo>
                  <a:cubicBezTo>
                    <a:pt x="41" y="8"/>
                    <a:pt x="37" y="2"/>
                    <a:pt x="36" y="0"/>
                  </a:cubicBezTo>
                  <a:cubicBezTo>
                    <a:pt x="36" y="0"/>
                    <a:pt x="35" y="0"/>
                    <a:pt x="33" y="0"/>
                  </a:cubicBezTo>
                  <a:cubicBezTo>
                    <a:pt x="25" y="0"/>
                    <a:pt x="10" y="4"/>
                    <a:pt x="8" y="6"/>
                  </a:cubicBezTo>
                  <a:cubicBezTo>
                    <a:pt x="8" y="9"/>
                    <a:pt x="5" y="10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" name="Freeform 1147">
              <a:extLst>
                <a:ext uri="{FF2B5EF4-FFF2-40B4-BE49-F238E27FC236}">
                  <a16:creationId xmlns:a16="http://schemas.microsoft.com/office/drawing/2014/main" id="{C9E83E8B-FE79-EDEA-1C7E-2924B786A5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9960" y="2778675"/>
              <a:ext cx="3358515" cy="1238772"/>
            </a:xfrm>
            <a:custGeom>
              <a:avLst/>
              <a:gdLst>
                <a:gd name="T0" fmla="*/ 49 w 1831"/>
                <a:gd name="T1" fmla="*/ 223 h 635"/>
                <a:gd name="T2" fmla="*/ 53 w 1831"/>
                <a:gd name="T3" fmla="*/ 179 h 635"/>
                <a:gd name="T4" fmla="*/ 15 w 1831"/>
                <a:gd name="T5" fmla="*/ 190 h 635"/>
                <a:gd name="T6" fmla="*/ 32 w 1831"/>
                <a:gd name="T7" fmla="*/ 275 h 635"/>
                <a:gd name="T8" fmla="*/ 7 w 1831"/>
                <a:gd name="T9" fmla="*/ 361 h 635"/>
                <a:gd name="T10" fmla="*/ 1 w 1831"/>
                <a:gd name="T11" fmla="*/ 391 h 635"/>
                <a:gd name="T12" fmla="*/ 45 w 1831"/>
                <a:gd name="T13" fmla="*/ 445 h 635"/>
                <a:gd name="T14" fmla="*/ 75 w 1831"/>
                <a:gd name="T15" fmla="*/ 484 h 635"/>
                <a:gd name="T16" fmla="*/ 139 w 1831"/>
                <a:gd name="T17" fmla="*/ 532 h 635"/>
                <a:gd name="T18" fmla="*/ 136 w 1831"/>
                <a:gd name="T19" fmla="*/ 603 h 635"/>
                <a:gd name="T20" fmla="*/ 216 w 1831"/>
                <a:gd name="T21" fmla="*/ 628 h 635"/>
                <a:gd name="T22" fmla="*/ 236 w 1831"/>
                <a:gd name="T23" fmla="*/ 554 h 635"/>
                <a:gd name="T24" fmla="*/ 234 w 1831"/>
                <a:gd name="T25" fmla="*/ 511 h 635"/>
                <a:gd name="T26" fmla="*/ 320 w 1831"/>
                <a:gd name="T27" fmla="*/ 502 h 635"/>
                <a:gd name="T28" fmla="*/ 377 w 1831"/>
                <a:gd name="T29" fmla="*/ 470 h 635"/>
                <a:gd name="T30" fmla="*/ 501 w 1831"/>
                <a:gd name="T31" fmla="*/ 446 h 635"/>
                <a:gd name="T32" fmla="*/ 563 w 1831"/>
                <a:gd name="T33" fmla="*/ 447 h 635"/>
                <a:gd name="T34" fmla="*/ 672 w 1831"/>
                <a:gd name="T35" fmla="*/ 520 h 635"/>
                <a:gd name="T36" fmla="*/ 732 w 1831"/>
                <a:gd name="T37" fmla="*/ 501 h 635"/>
                <a:gd name="T38" fmla="*/ 822 w 1831"/>
                <a:gd name="T39" fmla="*/ 490 h 635"/>
                <a:gd name="T40" fmla="*/ 931 w 1831"/>
                <a:gd name="T41" fmla="*/ 524 h 635"/>
                <a:gd name="T42" fmla="*/ 1000 w 1831"/>
                <a:gd name="T43" fmla="*/ 516 h 635"/>
                <a:gd name="T44" fmla="*/ 1041 w 1831"/>
                <a:gd name="T45" fmla="*/ 482 h 635"/>
                <a:gd name="T46" fmla="*/ 1091 w 1831"/>
                <a:gd name="T47" fmla="*/ 464 h 635"/>
                <a:gd name="T48" fmla="*/ 1160 w 1831"/>
                <a:gd name="T49" fmla="*/ 543 h 635"/>
                <a:gd name="T50" fmla="*/ 1181 w 1831"/>
                <a:gd name="T51" fmla="*/ 588 h 635"/>
                <a:gd name="T52" fmla="*/ 1267 w 1831"/>
                <a:gd name="T53" fmla="*/ 502 h 635"/>
                <a:gd name="T54" fmla="*/ 1232 w 1831"/>
                <a:gd name="T55" fmla="*/ 454 h 635"/>
                <a:gd name="T56" fmla="*/ 1342 w 1831"/>
                <a:gd name="T57" fmla="*/ 367 h 635"/>
                <a:gd name="T58" fmla="*/ 1444 w 1831"/>
                <a:gd name="T59" fmla="*/ 340 h 635"/>
                <a:gd name="T60" fmla="*/ 1525 w 1831"/>
                <a:gd name="T61" fmla="*/ 328 h 635"/>
                <a:gd name="T62" fmla="*/ 1457 w 1831"/>
                <a:gd name="T63" fmla="*/ 395 h 635"/>
                <a:gd name="T64" fmla="*/ 1508 w 1831"/>
                <a:gd name="T65" fmla="*/ 445 h 635"/>
                <a:gd name="T66" fmla="*/ 1540 w 1831"/>
                <a:gd name="T67" fmla="*/ 355 h 635"/>
                <a:gd name="T68" fmla="*/ 1687 w 1831"/>
                <a:gd name="T69" fmla="*/ 309 h 635"/>
                <a:gd name="T70" fmla="*/ 1710 w 1831"/>
                <a:gd name="T71" fmla="*/ 271 h 635"/>
                <a:gd name="T72" fmla="*/ 1775 w 1831"/>
                <a:gd name="T73" fmla="*/ 272 h 635"/>
                <a:gd name="T74" fmla="*/ 1825 w 1831"/>
                <a:gd name="T75" fmla="*/ 256 h 635"/>
                <a:gd name="T76" fmla="*/ 1685 w 1831"/>
                <a:gd name="T77" fmla="*/ 181 h 635"/>
                <a:gd name="T78" fmla="*/ 1565 w 1831"/>
                <a:gd name="T79" fmla="*/ 185 h 635"/>
                <a:gd name="T80" fmla="*/ 1389 w 1831"/>
                <a:gd name="T81" fmla="*/ 145 h 635"/>
                <a:gd name="T82" fmla="*/ 1315 w 1831"/>
                <a:gd name="T83" fmla="*/ 121 h 635"/>
                <a:gd name="T84" fmla="*/ 1244 w 1831"/>
                <a:gd name="T85" fmla="*/ 141 h 635"/>
                <a:gd name="T86" fmla="*/ 1135 w 1831"/>
                <a:gd name="T87" fmla="*/ 125 h 635"/>
                <a:gd name="T88" fmla="*/ 1076 w 1831"/>
                <a:gd name="T89" fmla="*/ 97 h 635"/>
                <a:gd name="T90" fmla="*/ 957 w 1831"/>
                <a:gd name="T91" fmla="*/ 95 h 635"/>
                <a:gd name="T92" fmla="*/ 905 w 1831"/>
                <a:gd name="T93" fmla="*/ 87 h 635"/>
                <a:gd name="T94" fmla="*/ 949 w 1831"/>
                <a:gd name="T95" fmla="*/ 27 h 635"/>
                <a:gd name="T96" fmla="*/ 866 w 1831"/>
                <a:gd name="T97" fmla="*/ 9 h 635"/>
                <a:gd name="T98" fmla="*/ 781 w 1831"/>
                <a:gd name="T99" fmla="*/ 40 h 635"/>
                <a:gd name="T100" fmla="*/ 701 w 1831"/>
                <a:gd name="T101" fmla="*/ 55 h 635"/>
                <a:gd name="T102" fmla="*/ 654 w 1831"/>
                <a:gd name="T103" fmla="*/ 93 h 635"/>
                <a:gd name="T104" fmla="*/ 564 w 1831"/>
                <a:gd name="T105" fmla="*/ 129 h 635"/>
                <a:gd name="T106" fmla="*/ 523 w 1831"/>
                <a:gd name="T107" fmla="*/ 140 h 635"/>
                <a:gd name="T108" fmla="*/ 565 w 1831"/>
                <a:gd name="T109" fmla="*/ 206 h 635"/>
                <a:gd name="T110" fmla="*/ 483 w 1831"/>
                <a:gd name="T111" fmla="*/ 235 h 635"/>
                <a:gd name="T112" fmla="*/ 514 w 1831"/>
                <a:gd name="T113" fmla="*/ 176 h 635"/>
                <a:gd name="T114" fmla="*/ 454 w 1831"/>
                <a:gd name="T115" fmla="*/ 170 h 635"/>
                <a:gd name="T116" fmla="*/ 358 w 1831"/>
                <a:gd name="T117" fmla="*/ 163 h 635"/>
                <a:gd name="T118" fmla="*/ 294 w 1831"/>
                <a:gd name="T119" fmla="*/ 206 h 635"/>
                <a:gd name="T120" fmla="*/ 203 w 1831"/>
                <a:gd name="T121" fmla="*/ 227 h 635"/>
                <a:gd name="T122" fmla="*/ 185 w 1831"/>
                <a:gd name="T123" fmla="*/ 245 h 635"/>
                <a:gd name="T124" fmla="*/ 104 w 1831"/>
                <a:gd name="T125" fmla="*/ 268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31" h="635">
                  <a:moveTo>
                    <a:pt x="104" y="268"/>
                  </a:moveTo>
                  <a:cubicBezTo>
                    <a:pt x="105" y="269"/>
                    <a:pt x="106" y="270"/>
                    <a:pt x="107" y="272"/>
                  </a:cubicBezTo>
                  <a:cubicBezTo>
                    <a:pt x="107" y="274"/>
                    <a:pt x="110" y="275"/>
                    <a:pt x="116" y="275"/>
                  </a:cubicBezTo>
                  <a:cubicBezTo>
                    <a:pt x="117" y="275"/>
                    <a:pt x="118" y="275"/>
                    <a:pt x="119" y="277"/>
                  </a:cubicBezTo>
                  <a:cubicBezTo>
                    <a:pt x="121" y="279"/>
                    <a:pt x="119" y="283"/>
                    <a:pt x="119" y="284"/>
                  </a:cubicBezTo>
                  <a:cubicBezTo>
                    <a:pt x="117" y="287"/>
                    <a:pt x="114" y="288"/>
                    <a:pt x="111" y="288"/>
                  </a:cubicBezTo>
                  <a:cubicBezTo>
                    <a:pt x="109" y="288"/>
                    <a:pt x="108" y="287"/>
                    <a:pt x="107" y="286"/>
                  </a:cubicBezTo>
                  <a:cubicBezTo>
                    <a:pt x="106" y="286"/>
                    <a:pt x="105" y="286"/>
                    <a:pt x="104" y="286"/>
                  </a:cubicBezTo>
                  <a:cubicBezTo>
                    <a:pt x="101" y="286"/>
                    <a:pt x="98" y="286"/>
                    <a:pt x="97" y="282"/>
                  </a:cubicBezTo>
                  <a:cubicBezTo>
                    <a:pt x="97" y="281"/>
                    <a:pt x="94" y="278"/>
                    <a:pt x="89" y="278"/>
                  </a:cubicBezTo>
                  <a:cubicBezTo>
                    <a:pt x="86" y="279"/>
                    <a:pt x="84" y="278"/>
                    <a:pt x="83" y="277"/>
                  </a:cubicBezTo>
                  <a:cubicBezTo>
                    <a:pt x="82" y="275"/>
                    <a:pt x="81" y="273"/>
                    <a:pt x="81" y="270"/>
                  </a:cubicBezTo>
                  <a:cubicBezTo>
                    <a:pt x="81" y="268"/>
                    <a:pt x="81" y="267"/>
                    <a:pt x="80" y="265"/>
                  </a:cubicBezTo>
                  <a:cubicBezTo>
                    <a:pt x="79" y="264"/>
                    <a:pt x="78" y="263"/>
                    <a:pt x="79" y="262"/>
                  </a:cubicBezTo>
                  <a:cubicBezTo>
                    <a:pt x="79" y="261"/>
                    <a:pt x="78" y="261"/>
                    <a:pt x="78" y="260"/>
                  </a:cubicBezTo>
                  <a:cubicBezTo>
                    <a:pt x="78" y="258"/>
                    <a:pt x="77" y="255"/>
                    <a:pt x="80" y="253"/>
                  </a:cubicBezTo>
                  <a:cubicBezTo>
                    <a:pt x="80" y="252"/>
                    <a:pt x="80" y="252"/>
                    <a:pt x="80" y="250"/>
                  </a:cubicBezTo>
                  <a:cubicBezTo>
                    <a:pt x="80" y="249"/>
                    <a:pt x="80" y="248"/>
                    <a:pt x="80" y="247"/>
                  </a:cubicBezTo>
                  <a:cubicBezTo>
                    <a:pt x="80" y="247"/>
                    <a:pt x="80" y="246"/>
                    <a:pt x="79" y="246"/>
                  </a:cubicBezTo>
                  <a:cubicBezTo>
                    <a:pt x="77" y="244"/>
                    <a:pt x="75" y="243"/>
                    <a:pt x="73" y="243"/>
                  </a:cubicBezTo>
                  <a:cubicBezTo>
                    <a:pt x="70" y="243"/>
                    <a:pt x="68" y="241"/>
                    <a:pt x="68" y="240"/>
                  </a:cubicBezTo>
                  <a:cubicBezTo>
                    <a:pt x="67" y="239"/>
                    <a:pt x="67" y="238"/>
                    <a:pt x="66" y="238"/>
                  </a:cubicBezTo>
                  <a:cubicBezTo>
                    <a:pt x="62" y="237"/>
                    <a:pt x="54" y="231"/>
                    <a:pt x="53" y="227"/>
                  </a:cubicBezTo>
                  <a:cubicBezTo>
                    <a:pt x="53" y="227"/>
                    <a:pt x="52" y="226"/>
                    <a:pt x="51" y="226"/>
                  </a:cubicBezTo>
                  <a:cubicBezTo>
                    <a:pt x="50" y="226"/>
                    <a:pt x="49" y="225"/>
                    <a:pt x="49" y="223"/>
                  </a:cubicBezTo>
                  <a:cubicBezTo>
                    <a:pt x="49" y="223"/>
                    <a:pt x="49" y="222"/>
                    <a:pt x="50" y="221"/>
                  </a:cubicBezTo>
                  <a:cubicBezTo>
                    <a:pt x="53" y="220"/>
                    <a:pt x="58" y="222"/>
                    <a:pt x="62" y="225"/>
                  </a:cubicBezTo>
                  <a:cubicBezTo>
                    <a:pt x="65" y="228"/>
                    <a:pt x="70" y="230"/>
                    <a:pt x="76" y="231"/>
                  </a:cubicBezTo>
                  <a:cubicBezTo>
                    <a:pt x="80" y="232"/>
                    <a:pt x="83" y="233"/>
                    <a:pt x="86" y="234"/>
                  </a:cubicBezTo>
                  <a:cubicBezTo>
                    <a:pt x="89" y="235"/>
                    <a:pt x="92" y="237"/>
                    <a:pt x="96" y="237"/>
                  </a:cubicBezTo>
                  <a:cubicBezTo>
                    <a:pt x="101" y="238"/>
                    <a:pt x="101" y="238"/>
                    <a:pt x="101" y="238"/>
                  </a:cubicBezTo>
                  <a:cubicBezTo>
                    <a:pt x="107" y="239"/>
                    <a:pt x="112" y="240"/>
                    <a:pt x="122" y="242"/>
                  </a:cubicBezTo>
                  <a:cubicBezTo>
                    <a:pt x="134" y="243"/>
                    <a:pt x="150" y="231"/>
                    <a:pt x="153" y="228"/>
                  </a:cubicBezTo>
                  <a:cubicBezTo>
                    <a:pt x="155" y="226"/>
                    <a:pt x="154" y="223"/>
                    <a:pt x="153" y="220"/>
                  </a:cubicBezTo>
                  <a:cubicBezTo>
                    <a:pt x="152" y="218"/>
                    <a:pt x="152" y="217"/>
                    <a:pt x="152" y="216"/>
                  </a:cubicBezTo>
                  <a:cubicBezTo>
                    <a:pt x="151" y="216"/>
                    <a:pt x="150" y="215"/>
                    <a:pt x="149" y="215"/>
                  </a:cubicBezTo>
                  <a:cubicBezTo>
                    <a:pt x="148" y="214"/>
                    <a:pt x="146" y="213"/>
                    <a:pt x="145" y="212"/>
                  </a:cubicBezTo>
                  <a:cubicBezTo>
                    <a:pt x="145" y="210"/>
                    <a:pt x="142" y="207"/>
                    <a:pt x="138" y="207"/>
                  </a:cubicBezTo>
                  <a:cubicBezTo>
                    <a:pt x="134" y="207"/>
                    <a:pt x="132" y="205"/>
                    <a:pt x="131" y="204"/>
                  </a:cubicBezTo>
                  <a:cubicBezTo>
                    <a:pt x="130" y="203"/>
                    <a:pt x="129" y="202"/>
                    <a:pt x="129" y="202"/>
                  </a:cubicBezTo>
                  <a:cubicBezTo>
                    <a:pt x="128" y="202"/>
                    <a:pt x="128" y="202"/>
                    <a:pt x="128" y="202"/>
                  </a:cubicBezTo>
                  <a:cubicBezTo>
                    <a:pt x="124" y="202"/>
                    <a:pt x="121" y="200"/>
                    <a:pt x="113" y="195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2" y="188"/>
                    <a:pt x="90" y="183"/>
                    <a:pt x="87" y="183"/>
                  </a:cubicBezTo>
                  <a:cubicBezTo>
                    <a:pt x="85" y="184"/>
                    <a:pt x="84" y="184"/>
                    <a:pt x="82" y="184"/>
                  </a:cubicBezTo>
                  <a:cubicBezTo>
                    <a:pt x="81" y="184"/>
                    <a:pt x="79" y="184"/>
                    <a:pt x="78" y="182"/>
                  </a:cubicBezTo>
                  <a:cubicBezTo>
                    <a:pt x="77" y="181"/>
                    <a:pt x="75" y="181"/>
                    <a:pt x="73" y="182"/>
                  </a:cubicBezTo>
                  <a:cubicBezTo>
                    <a:pt x="71" y="184"/>
                    <a:pt x="69" y="183"/>
                    <a:pt x="67" y="182"/>
                  </a:cubicBezTo>
                  <a:cubicBezTo>
                    <a:pt x="65" y="182"/>
                    <a:pt x="63" y="181"/>
                    <a:pt x="62" y="182"/>
                  </a:cubicBezTo>
                  <a:cubicBezTo>
                    <a:pt x="58" y="183"/>
                    <a:pt x="54" y="181"/>
                    <a:pt x="53" y="179"/>
                  </a:cubicBezTo>
                  <a:cubicBezTo>
                    <a:pt x="52" y="177"/>
                    <a:pt x="52" y="176"/>
                    <a:pt x="53" y="175"/>
                  </a:cubicBezTo>
                  <a:cubicBezTo>
                    <a:pt x="54" y="174"/>
                    <a:pt x="56" y="174"/>
                    <a:pt x="57" y="174"/>
                  </a:cubicBezTo>
                  <a:cubicBezTo>
                    <a:pt x="56" y="173"/>
                    <a:pt x="55" y="173"/>
                    <a:pt x="55" y="172"/>
                  </a:cubicBezTo>
                  <a:cubicBezTo>
                    <a:pt x="52" y="171"/>
                    <a:pt x="50" y="171"/>
                    <a:pt x="50" y="173"/>
                  </a:cubicBezTo>
                  <a:cubicBezTo>
                    <a:pt x="48" y="176"/>
                    <a:pt x="44" y="176"/>
                    <a:pt x="41" y="174"/>
                  </a:cubicBezTo>
                  <a:cubicBezTo>
                    <a:pt x="41" y="174"/>
                    <a:pt x="41" y="174"/>
                    <a:pt x="41" y="175"/>
                  </a:cubicBezTo>
                  <a:cubicBezTo>
                    <a:pt x="41" y="175"/>
                    <a:pt x="40" y="175"/>
                    <a:pt x="40" y="176"/>
                  </a:cubicBezTo>
                  <a:cubicBezTo>
                    <a:pt x="40" y="176"/>
                    <a:pt x="40" y="176"/>
                    <a:pt x="40" y="176"/>
                  </a:cubicBezTo>
                  <a:cubicBezTo>
                    <a:pt x="39" y="176"/>
                    <a:pt x="39" y="177"/>
                    <a:pt x="39" y="177"/>
                  </a:cubicBezTo>
                  <a:cubicBezTo>
                    <a:pt x="39" y="177"/>
                    <a:pt x="39" y="177"/>
                    <a:pt x="39" y="177"/>
                  </a:cubicBezTo>
                  <a:cubicBezTo>
                    <a:pt x="38" y="177"/>
                    <a:pt x="38" y="177"/>
                    <a:pt x="37" y="177"/>
                  </a:cubicBezTo>
                  <a:cubicBezTo>
                    <a:pt x="37" y="177"/>
                    <a:pt x="37" y="177"/>
                    <a:pt x="37" y="177"/>
                  </a:cubicBezTo>
                  <a:cubicBezTo>
                    <a:pt x="37" y="177"/>
                    <a:pt x="36" y="177"/>
                    <a:pt x="36" y="177"/>
                  </a:cubicBezTo>
                  <a:cubicBezTo>
                    <a:pt x="35" y="177"/>
                    <a:pt x="35" y="177"/>
                    <a:pt x="34" y="177"/>
                  </a:cubicBezTo>
                  <a:cubicBezTo>
                    <a:pt x="34" y="177"/>
                    <a:pt x="33" y="177"/>
                    <a:pt x="33" y="178"/>
                  </a:cubicBezTo>
                  <a:cubicBezTo>
                    <a:pt x="32" y="178"/>
                    <a:pt x="32" y="178"/>
                    <a:pt x="31" y="179"/>
                  </a:cubicBezTo>
                  <a:cubicBezTo>
                    <a:pt x="29" y="180"/>
                    <a:pt x="27" y="182"/>
                    <a:pt x="25" y="182"/>
                  </a:cubicBezTo>
                  <a:cubicBezTo>
                    <a:pt x="24" y="182"/>
                    <a:pt x="23" y="182"/>
                    <a:pt x="21" y="184"/>
                  </a:cubicBezTo>
                  <a:cubicBezTo>
                    <a:pt x="21" y="184"/>
                    <a:pt x="20" y="185"/>
                    <a:pt x="20" y="185"/>
                  </a:cubicBezTo>
                  <a:cubicBezTo>
                    <a:pt x="20" y="185"/>
                    <a:pt x="20" y="185"/>
                    <a:pt x="20" y="185"/>
                  </a:cubicBezTo>
                  <a:cubicBezTo>
                    <a:pt x="20" y="186"/>
                    <a:pt x="19" y="186"/>
                    <a:pt x="19" y="187"/>
                  </a:cubicBezTo>
                  <a:cubicBezTo>
                    <a:pt x="19" y="187"/>
                    <a:pt x="19" y="187"/>
                    <a:pt x="19" y="187"/>
                  </a:cubicBezTo>
                  <a:cubicBezTo>
                    <a:pt x="19" y="189"/>
                    <a:pt x="17" y="190"/>
                    <a:pt x="16" y="190"/>
                  </a:cubicBezTo>
                  <a:cubicBezTo>
                    <a:pt x="16" y="190"/>
                    <a:pt x="15" y="190"/>
                    <a:pt x="15" y="190"/>
                  </a:cubicBezTo>
                  <a:cubicBezTo>
                    <a:pt x="15" y="190"/>
                    <a:pt x="15" y="190"/>
                    <a:pt x="15" y="190"/>
                  </a:cubicBezTo>
                  <a:cubicBezTo>
                    <a:pt x="15" y="192"/>
                    <a:pt x="15" y="195"/>
                    <a:pt x="13" y="197"/>
                  </a:cubicBezTo>
                  <a:cubicBezTo>
                    <a:pt x="13" y="197"/>
                    <a:pt x="13" y="197"/>
                    <a:pt x="13" y="197"/>
                  </a:cubicBezTo>
                  <a:cubicBezTo>
                    <a:pt x="13" y="197"/>
                    <a:pt x="13" y="198"/>
                    <a:pt x="14" y="199"/>
                  </a:cubicBezTo>
                  <a:cubicBezTo>
                    <a:pt x="14" y="199"/>
                    <a:pt x="14" y="200"/>
                    <a:pt x="15" y="201"/>
                  </a:cubicBezTo>
                  <a:cubicBezTo>
                    <a:pt x="16" y="202"/>
                    <a:pt x="17" y="203"/>
                    <a:pt x="19" y="203"/>
                  </a:cubicBezTo>
                  <a:cubicBezTo>
                    <a:pt x="19" y="204"/>
                    <a:pt x="20" y="204"/>
                    <a:pt x="21" y="204"/>
                  </a:cubicBezTo>
                  <a:cubicBezTo>
                    <a:pt x="21" y="204"/>
                    <a:pt x="30" y="211"/>
                    <a:pt x="30" y="214"/>
                  </a:cubicBezTo>
                  <a:cubicBezTo>
                    <a:pt x="30" y="216"/>
                    <a:pt x="29" y="217"/>
                    <a:pt x="28" y="219"/>
                  </a:cubicBezTo>
                  <a:cubicBezTo>
                    <a:pt x="26" y="221"/>
                    <a:pt x="23" y="224"/>
                    <a:pt x="22" y="224"/>
                  </a:cubicBezTo>
                  <a:cubicBezTo>
                    <a:pt x="21" y="225"/>
                    <a:pt x="20" y="226"/>
                    <a:pt x="20" y="227"/>
                  </a:cubicBezTo>
                  <a:cubicBezTo>
                    <a:pt x="20" y="227"/>
                    <a:pt x="19" y="227"/>
                    <a:pt x="19" y="228"/>
                  </a:cubicBezTo>
                  <a:cubicBezTo>
                    <a:pt x="20" y="229"/>
                    <a:pt x="20" y="229"/>
                    <a:pt x="20" y="229"/>
                  </a:cubicBezTo>
                  <a:cubicBezTo>
                    <a:pt x="20" y="229"/>
                    <a:pt x="20" y="229"/>
                    <a:pt x="20" y="229"/>
                  </a:cubicBezTo>
                  <a:cubicBezTo>
                    <a:pt x="22" y="232"/>
                    <a:pt x="27" y="239"/>
                    <a:pt x="30" y="245"/>
                  </a:cubicBezTo>
                  <a:cubicBezTo>
                    <a:pt x="31" y="248"/>
                    <a:pt x="32" y="249"/>
                    <a:pt x="31" y="251"/>
                  </a:cubicBezTo>
                  <a:cubicBezTo>
                    <a:pt x="31" y="253"/>
                    <a:pt x="29" y="253"/>
                    <a:pt x="28" y="253"/>
                  </a:cubicBezTo>
                  <a:cubicBezTo>
                    <a:pt x="27" y="253"/>
                    <a:pt x="27" y="254"/>
                    <a:pt x="26" y="254"/>
                  </a:cubicBezTo>
                  <a:cubicBezTo>
                    <a:pt x="25" y="255"/>
                    <a:pt x="26" y="257"/>
                    <a:pt x="27" y="259"/>
                  </a:cubicBezTo>
                  <a:cubicBezTo>
                    <a:pt x="28" y="260"/>
                    <a:pt x="28" y="260"/>
                    <a:pt x="28" y="261"/>
                  </a:cubicBezTo>
                  <a:cubicBezTo>
                    <a:pt x="29" y="263"/>
                    <a:pt x="28" y="264"/>
                    <a:pt x="27" y="265"/>
                  </a:cubicBezTo>
                  <a:cubicBezTo>
                    <a:pt x="27" y="265"/>
                    <a:pt x="27" y="265"/>
                    <a:pt x="28" y="265"/>
                  </a:cubicBezTo>
                  <a:cubicBezTo>
                    <a:pt x="29" y="266"/>
                    <a:pt x="31" y="266"/>
                    <a:pt x="31" y="268"/>
                  </a:cubicBezTo>
                  <a:cubicBezTo>
                    <a:pt x="32" y="270"/>
                    <a:pt x="31" y="271"/>
                    <a:pt x="30" y="272"/>
                  </a:cubicBezTo>
                  <a:cubicBezTo>
                    <a:pt x="29" y="273"/>
                    <a:pt x="29" y="273"/>
                    <a:pt x="29" y="273"/>
                  </a:cubicBezTo>
                  <a:cubicBezTo>
                    <a:pt x="30" y="274"/>
                    <a:pt x="31" y="274"/>
                    <a:pt x="32" y="275"/>
                  </a:cubicBezTo>
                  <a:cubicBezTo>
                    <a:pt x="33" y="276"/>
                    <a:pt x="35" y="277"/>
                    <a:pt x="36" y="280"/>
                  </a:cubicBezTo>
                  <a:cubicBezTo>
                    <a:pt x="36" y="283"/>
                    <a:pt x="33" y="285"/>
                    <a:pt x="31" y="286"/>
                  </a:cubicBezTo>
                  <a:cubicBezTo>
                    <a:pt x="30" y="286"/>
                    <a:pt x="29" y="286"/>
                    <a:pt x="29" y="287"/>
                  </a:cubicBezTo>
                  <a:cubicBezTo>
                    <a:pt x="29" y="287"/>
                    <a:pt x="29" y="287"/>
                    <a:pt x="30" y="287"/>
                  </a:cubicBezTo>
                  <a:cubicBezTo>
                    <a:pt x="31" y="288"/>
                    <a:pt x="32" y="289"/>
                    <a:pt x="33" y="290"/>
                  </a:cubicBezTo>
                  <a:cubicBezTo>
                    <a:pt x="36" y="291"/>
                    <a:pt x="38" y="292"/>
                    <a:pt x="41" y="294"/>
                  </a:cubicBezTo>
                  <a:cubicBezTo>
                    <a:pt x="41" y="295"/>
                    <a:pt x="42" y="296"/>
                    <a:pt x="43" y="296"/>
                  </a:cubicBezTo>
                  <a:cubicBezTo>
                    <a:pt x="47" y="301"/>
                    <a:pt x="47" y="304"/>
                    <a:pt x="46" y="307"/>
                  </a:cubicBezTo>
                  <a:cubicBezTo>
                    <a:pt x="45" y="311"/>
                    <a:pt x="41" y="313"/>
                    <a:pt x="37" y="316"/>
                  </a:cubicBezTo>
                  <a:cubicBezTo>
                    <a:pt x="34" y="318"/>
                    <a:pt x="30" y="321"/>
                    <a:pt x="29" y="323"/>
                  </a:cubicBezTo>
                  <a:cubicBezTo>
                    <a:pt x="27" y="328"/>
                    <a:pt x="23" y="330"/>
                    <a:pt x="18" y="333"/>
                  </a:cubicBezTo>
                  <a:cubicBezTo>
                    <a:pt x="16" y="335"/>
                    <a:pt x="13" y="336"/>
                    <a:pt x="11" y="338"/>
                  </a:cubicBezTo>
                  <a:cubicBezTo>
                    <a:pt x="11" y="338"/>
                    <a:pt x="11" y="339"/>
                    <a:pt x="10" y="339"/>
                  </a:cubicBezTo>
                  <a:cubicBezTo>
                    <a:pt x="10" y="340"/>
                    <a:pt x="10" y="340"/>
                    <a:pt x="10" y="340"/>
                  </a:cubicBezTo>
                  <a:cubicBezTo>
                    <a:pt x="10" y="340"/>
                    <a:pt x="10" y="340"/>
                    <a:pt x="10" y="340"/>
                  </a:cubicBezTo>
                  <a:cubicBezTo>
                    <a:pt x="13" y="340"/>
                    <a:pt x="14" y="342"/>
                    <a:pt x="15" y="344"/>
                  </a:cubicBezTo>
                  <a:cubicBezTo>
                    <a:pt x="16" y="346"/>
                    <a:pt x="17" y="347"/>
                    <a:pt x="18" y="348"/>
                  </a:cubicBezTo>
                  <a:cubicBezTo>
                    <a:pt x="19" y="348"/>
                    <a:pt x="20" y="348"/>
                    <a:pt x="22" y="348"/>
                  </a:cubicBezTo>
                  <a:cubicBezTo>
                    <a:pt x="24" y="348"/>
                    <a:pt x="26" y="348"/>
                    <a:pt x="28" y="350"/>
                  </a:cubicBezTo>
                  <a:cubicBezTo>
                    <a:pt x="29" y="351"/>
                    <a:pt x="29" y="353"/>
                    <a:pt x="29" y="353"/>
                  </a:cubicBezTo>
                  <a:cubicBezTo>
                    <a:pt x="28" y="355"/>
                    <a:pt x="25" y="355"/>
                    <a:pt x="25" y="355"/>
                  </a:cubicBezTo>
                  <a:cubicBezTo>
                    <a:pt x="23" y="355"/>
                    <a:pt x="22" y="355"/>
                    <a:pt x="21" y="355"/>
                  </a:cubicBezTo>
                  <a:cubicBezTo>
                    <a:pt x="19" y="354"/>
                    <a:pt x="18" y="355"/>
                    <a:pt x="16" y="356"/>
                  </a:cubicBezTo>
                  <a:cubicBezTo>
                    <a:pt x="15" y="357"/>
                    <a:pt x="13" y="357"/>
                    <a:pt x="11" y="358"/>
                  </a:cubicBezTo>
                  <a:cubicBezTo>
                    <a:pt x="8" y="359"/>
                    <a:pt x="8" y="360"/>
                    <a:pt x="7" y="361"/>
                  </a:cubicBezTo>
                  <a:cubicBezTo>
                    <a:pt x="7" y="361"/>
                    <a:pt x="7" y="361"/>
                    <a:pt x="7" y="361"/>
                  </a:cubicBezTo>
                  <a:cubicBezTo>
                    <a:pt x="7" y="361"/>
                    <a:pt x="7" y="361"/>
                    <a:pt x="7" y="361"/>
                  </a:cubicBezTo>
                  <a:cubicBezTo>
                    <a:pt x="7" y="361"/>
                    <a:pt x="7" y="361"/>
                    <a:pt x="7" y="361"/>
                  </a:cubicBezTo>
                  <a:cubicBezTo>
                    <a:pt x="7" y="362"/>
                    <a:pt x="7" y="362"/>
                    <a:pt x="8" y="362"/>
                  </a:cubicBezTo>
                  <a:cubicBezTo>
                    <a:pt x="8" y="362"/>
                    <a:pt x="8" y="362"/>
                    <a:pt x="8" y="363"/>
                  </a:cubicBezTo>
                  <a:cubicBezTo>
                    <a:pt x="8" y="363"/>
                    <a:pt x="8" y="363"/>
                    <a:pt x="8" y="363"/>
                  </a:cubicBezTo>
                  <a:cubicBezTo>
                    <a:pt x="8" y="363"/>
                    <a:pt x="8" y="364"/>
                    <a:pt x="8" y="364"/>
                  </a:cubicBezTo>
                  <a:cubicBezTo>
                    <a:pt x="8" y="364"/>
                    <a:pt x="8" y="364"/>
                    <a:pt x="8" y="364"/>
                  </a:cubicBezTo>
                  <a:cubicBezTo>
                    <a:pt x="7" y="364"/>
                    <a:pt x="7" y="364"/>
                    <a:pt x="7" y="365"/>
                  </a:cubicBezTo>
                  <a:cubicBezTo>
                    <a:pt x="7" y="365"/>
                    <a:pt x="7" y="365"/>
                    <a:pt x="7" y="365"/>
                  </a:cubicBezTo>
                  <a:cubicBezTo>
                    <a:pt x="7" y="365"/>
                    <a:pt x="7" y="365"/>
                    <a:pt x="7" y="365"/>
                  </a:cubicBezTo>
                  <a:cubicBezTo>
                    <a:pt x="7" y="366"/>
                    <a:pt x="7" y="366"/>
                    <a:pt x="7" y="366"/>
                  </a:cubicBezTo>
                  <a:cubicBezTo>
                    <a:pt x="7" y="366"/>
                    <a:pt x="7" y="366"/>
                    <a:pt x="7" y="366"/>
                  </a:cubicBezTo>
                  <a:cubicBezTo>
                    <a:pt x="6" y="366"/>
                    <a:pt x="6" y="366"/>
                    <a:pt x="6" y="367"/>
                  </a:cubicBezTo>
                  <a:cubicBezTo>
                    <a:pt x="6" y="367"/>
                    <a:pt x="6" y="367"/>
                    <a:pt x="6" y="367"/>
                  </a:cubicBezTo>
                  <a:cubicBezTo>
                    <a:pt x="6" y="367"/>
                    <a:pt x="6" y="367"/>
                    <a:pt x="6" y="367"/>
                  </a:cubicBezTo>
                  <a:cubicBezTo>
                    <a:pt x="5" y="368"/>
                    <a:pt x="5" y="368"/>
                    <a:pt x="4" y="369"/>
                  </a:cubicBezTo>
                  <a:cubicBezTo>
                    <a:pt x="3" y="371"/>
                    <a:pt x="2" y="372"/>
                    <a:pt x="2" y="373"/>
                  </a:cubicBezTo>
                  <a:cubicBezTo>
                    <a:pt x="1" y="374"/>
                    <a:pt x="1" y="374"/>
                    <a:pt x="1" y="374"/>
                  </a:cubicBezTo>
                  <a:cubicBezTo>
                    <a:pt x="1" y="375"/>
                    <a:pt x="1" y="376"/>
                    <a:pt x="1" y="377"/>
                  </a:cubicBezTo>
                  <a:cubicBezTo>
                    <a:pt x="1" y="378"/>
                    <a:pt x="1" y="379"/>
                    <a:pt x="1" y="380"/>
                  </a:cubicBezTo>
                  <a:cubicBezTo>
                    <a:pt x="2" y="382"/>
                    <a:pt x="2" y="383"/>
                    <a:pt x="3" y="385"/>
                  </a:cubicBezTo>
                  <a:cubicBezTo>
                    <a:pt x="4" y="385"/>
                    <a:pt x="4" y="385"/>
                    <a:pt x="4" y="385"/>
                  </a:cubicBezTo>
                  <a:cubicBezTo>
                    <a:pt x="4" y="386"/>
                    <a:pt x="5" y="387"/>
                    <a:pt x="4" y="388"/>
                  </a:cubicBezTo>
                  <a:cubicBezTo>
                    <a:pt x="4" y="390"/>
                    <a:pt x="2" y="391"/>
                    <a:pt x="1" y="391"/>
                  </a:cubicBezTo>
                  <a:cubicBezTo>
                    <a:pt x="1" y="391"/>
                    <a:pt x="0" y="392"/>
                    <a:pt x="0" y="392"/>
                  </a:cubicBezTo>
                  <a:cubicBezTo>
                    <a:pt x="0" y="392"/>
                    <a:pt x="0" y="392"/>
                    <a:pt x="0" y="393"/>
                  </a:cubicBezTo>
                  <a:cubicBezTo>
                    <a:pt x="0" y="393"/>
                    <a:pt x="0" y="393"/>
                    <a:pt x="0" y="393"/>
                  </a:cubicBezTo>
                  <a:cubicBezTo>
                    <a:pt x="1" y="393"/>
                    <a:pt x="1" y="394"/>
                    <a:pt x="2" y="395"/>
                  </a:cubicBezTo>
                  <a:cubicBezTo>
                    <a:pt x="4" y="396"/>
                    <a:pt x="4" y="398"/>
                    <a:pt x="4" y="400"/>
                  </a:cubicBezTo>
                  <a:cubicBezTo>
                    <a:pt x="4" y="401"/>
                    <a:pt x="4" y="402"/>
                    <a:pt x="4" y="402"/>
                  </a:cubicBezTo>
                  <a:cubicBezTo>
                    <a:pt x="4" y="403"/>
                    <a:pt x="4" y="403"/>
                    <a:pt x="3" y="403"/>
                  </a:cubicBezTo>
                  <a:cubicBezTo>
                    <a:pt x="3" y="404"/>
                    <a:pt x="4" y="405"/>
                    <a:pt x="7" y="407"/>
                  </a:cubicBezTo>
                  <a:cubicBezTo>
                    <a:pt x="8" y="409"/>
                    <a:pt x="8" y="411"/>
                    <a:pt x="9" y="413"/>
                  </a:cubicBezTo>
                  <a:cubicBezTo>
                    <a:pt x="9" y="414"/>
                    <a:pt x="9" y="414"/>
                    <a:pt x="9" y="415"/>
                  </a:cubicBezTo>
                  <a:cubicBezTo>
                    <a:pt x="9" y="415"/>
                    <a:pt x="9" y="415"/>
                    <a:pt x="9" y="415"/>
                  </a:cubicBezTo>
                  <a:cubicBezTo>
                    <a:pt x="10" y="416"/>
                    <a:pt x="11" y="416"/>
                    <a:pt x="12" y="417"/>
                  </a:cubicBezTo>
                  <a:cubicBezTo>
                    <a:pt x="12" y="417"/>
                    <a:pt x="13" y="417"/>
                    <a:pt x="14" y="416"/>
                  </a:cubicBezTo>
                  <a:cubicBezTo>
                    <a:pt x="17" y="416"/>
                    <a:pt x="20" y="417"/>
                    <a:pt x="22" y="420"/>
                  </a:cubicBezTo>
                  <a:cubicBezTo>
                    <a:pt x="22" y="421"/>
                    <a:pt x="22" y="421"/>
                    <a:pt x="22" y="421"/>
                  </a:cubicBezTo>
                  <a:cubicBezTo>
                    <a:pt x="23" y="421"/>
                    <a:pt x="24" y="420"/>
                    <a:pt x="25" y="419"/>
                  </a:cubicBezTo>
                  <a:cubicBezTo>
                    <a:pt x="26" y="419"/>
                    <a:pt x="26" y="419"/>
                    <a:pt x="27" y="419"/>
                  </a:cubicBezTo>
                  <a:cubicBezTo>
                    <a:pt x="30" y="419"/>
                    <a:pt x="34" y="421"/>
                    <a:pt x="37" y="422"/>
                  </a:cubicBezTo>
                  <a:cubicBezTo>
                    <a:pt x="37" y="422"/>
                    <a:pt x="37" y="422"/>
                    <a:pt x="37" y="422"/>
                  </a:cubicBezTo>
                  <a:cubicBezTo>
                    <a:pt x="39" y="423"/>
                    <a:pt x="39" y="426"/>
                    <a:pt x="39" y="429"/>
                  </a:cubicBezTo>
                  <a:cubicBezTo>
                    <a:pt x="39" y="430"/>
                    <a:pt x="39" y="431"/>
                    <a:pt x="39" y="432"/>
                  </a:cubicBezTo>
                  <a:cubicBezTo>
                    <a:pt x="39" y="433"/>
                    <a:pt x="39" y="434"/>
                    <a:pt x="39" y="435"/>
                  </a:cubicBezTo>
                  <a:cubicBezTo>
                    <a:pt x="39" y="437"/>
                    <a:pt x="39" y="438"/>
                    <a:pt x="40" y="438"/>
                  </a:cubicBezTo>
                  <a:cubicBezTo>
                    <a:pt x="42" y="439"/>
                    <a:pt x="42" y="441"/>
                    <a:pt x="43" y="443"/>
                  </a:cubicBezTo>
                  <a:cubicBezTo>
                    <a:pt x="43" y="444"/>
                    <a:pt x="44" y="445"/>
                    <a:pt x="45" y="445"/>
                  </a:cubicBezTo>
                  <a:cubicBezTo>
                    <a:pt x="47" y="446"/>
                    <a:pt x="48" y="448"/>
                    <a:pt x="50" y="450"/>
                  </a:cubicBezTo>
                  <a:cubicBezTo>
                    <a:pt x="50" y="450"/>
                    <a:pt x="50" y="450"/>
                    <a:pt x="50" y="450"/>
                  </a:cubicBezTo>
                  <a:cubicBezTo>
                    <a:pt x="50" y="451"/>
                    <a:pt x="51" y="451"/>
                    <a:pt x="51" y="451"/>
                  </a:cubicBezTo>
                  <a:cubicBezTo>
                    <a:pt x="53" y="452"/>
                    <a:pt x="55" y="453"/>
                    <a:pt x="57" y="455"/>
                  </a:cubicBezTo>
                  <a:cubicBezTo>
                    <a:pt x="58" y="456"/>
                    <a:pt x="58" y="457"/>
                    <a:pt x="59" y="458"/>
                  </a:cubicBezTo>
                  <a:cubicBezTo>
                    <a:pt x="60" y="463"/>
                    <a:pt x="54" y="465"/>
                    <a:pt x="52" y="466"/>
                  </a:cubicBezTo>
                  <a:cubicBezTo>
                    <a:pt x="51" y="466"/>
                    <a:pt x="51" y="466"/>
                    <a:pt x="50" y="466"/>
                  </a:cubicBezTo>
                  <a:cubicBezTo>
                    <a:pt x="50" y="466"/>
                    <a:pt x="50" y="466"/>
                    <a:pt x="50" y="466"/>
                  </a:cubicBezTo>
                  <a:cubicBezTo>
                    <a:pt x="50" y="466"/>
                    <a:pt x="50" y="466"/>
                    <a:pt x="49" y="466"/>
                  </a:cubicBezTo>
                  <a:cubicBezTo>
                    <a:pt x="49" y="466"/>
                    <a:pt x="49" y="466"/>
                    <a:pt x="49" y="466"/>
                  </a:cubicBezTo>
                  <a:cubicBezTo>
                    <a:pt x="48" y="466"/>
                    <a:pt x="48" y="466"/>
                    <a:pt x="48" y="466"/>
                  </a:cubicBezTo>
                  <a:cubicBezTo>
                    <a:pt x="47" y="466"/>
                    <a:pt x="47" y="465"/>
                    <a:pt x="46" y="465"/>
                  </a:cubicBezTo>
                  <a:cubicBezTo>
                    <a:pt x="46" y="465"/>
                    <a:pt x="45" y="465"/>
                    <a:pt x="44" y="465"/>
                  </a:cubicBezTo>
                  <a:cubicBezTo>
                    <a:pt x="44" y="465"/>
                    <a:pt x="45" y="467"/>
                    <a:pt x="45" y="468"/>
                  </a:cubicBezTo>
                  <a:cubicBezTo>
                    <a:pt x="46" y="470"/>
                    <a:pt x="46" y="471"/>
                    <a:pt x="47" y="473"/>
                  </a:cubicBezTo>
                  <a:cubicBezTo>
                    <a:pt x="47" y="475"/>
                    <a:pt x="48" y="476"/>
                    <a:pt x="48" y="477"/>
                  </a:cubicBezTo>
                  <a:cubicBezTo>
                    <a:pt x="48" y="477"/>
                    <a:pt x="48" y="477"/>
                    <a:pt x="49" y="477"/>
                  </a:cubicBezTo>
                  <a:cubicBezTo>
                    <a:pt x="49" y="477"/>
                    <a:pt x="49" y="477"/>
                    <a:pt x="49" y="477"/>
                  </a:cubicBezTo>
                  <a:cubicBezTo>
                    <a:pt x="50" y="477"/>
                    <a:pt x="51" y="477"/>
                    <a:pt x="52" y="476"/>
                  </a:cubicBezTo>
                  <a:cubicBezTo>
                    <a:pt x="52" y="476"/>
                    <a:pt x="53" y="475"/>
                    <a:pt x="54" y="475"/>
                  </a:cubicBezTo>
                  <a:cubicBezTo>
                    <a:pt x="55" y="474"/>
                    <a:pt x="57" y="474"/>
                    <a:pt x="59" y="474"/>
                  </a:cubicBezTo>
                  <a:cubicBezTo>
                    <a:pt x="60" y="475"/>
                    <a:pt x="61" y="475"/>
                    <a:pt x="61" y="475"/>
                  </a:cubicBezTo>
                  <a:cubicBezTo>
                    <a:pt x="63" y="474"/>
                    <a:pt x="65" y="474"/>
                    <a:pt x="66" y="474"/>
                  </a:cubicBezTo>
                  <a:cubicBezTo>
                    <a:pt x="69" y="474"/>
                    <a:pt x="72" y="474"/>
                    <a:pt x="73" y="476"/>
                  </a:cubicBezTo>
                  <a:cubicBezTo>
                    <a:pt x="74" y="478"/>
                    <a:pt x="75" y="482"/>
                    <a:pt x="75" y="484"/>
                  </a:cubicBezTo>
                  <a:cubicBezTo>
                    <a:pt x="75" y="485"/>
                    <a:pt x="75" y="486"/>
                    <a:pt x="75" y="487"/>
                  </a:cubicBezTo>
                  <a:cubicBezTo>
                    <a:pt x="75" y="487"/>
                    <a:pt x="75" y="488"/>
                    <a:pt x="76" y="489"/>
                  </a:cubicBezTo>
                  <a:cubicBezTo>
                    <a:pt x="76" y="490"/>
                    <a:pt x="77" y="490"/>
                    <a:pt x="77" y="491"/>
                  </a:cubicBezTo>
                  <a:cubicBezTo>
                    <a:pt x="77" y="492"/>
                    <a:pt x="80" y="492"/>
                    <a:pt x="81" y="492"/>
                  </a:cubicBezTo>
                  <a:cubicBezTo>
                    <a:pt x="82" y="492"/>
                    <a:pt x="83" y="492"/>
                    <a:pt x="84" y="492"/>
                  </a:cubicBezTo>
                  <a:cubicBezTo>
                    <a:pt x="87" y="493"/>
                    <a:pt x="92" y="500"/>
                    <a:pt x="91" y="503"/>
                  </a:cubicBezTo>
                  <a:cubicBezTo>
                    <a:pt x="91" y="503"/>
                    <a:pt x="91" y="503"/>
                    <a:pt x="91" y="503"/>
                  </a:cubicBezTo>
                  <a:cubicBezTo>
                    <a:pt x="92" y="503"/>
                    <a:pt x="92" y="503"/>
                    <a:pt x="92" y="503"/>
                  </a:cubicBezTo>
                  <a:cubicBezTo>
                    <a:pt x="94" y="502"/>
                    <a:pt x="96" y="504"/>
                    <a:pt x="98" y="505"/>
                  </a:cubicBezTo>
                  <a:cubicBezTo>
                    <a:pt x="99" y="505"/>
                    <a:pt x="99" y="506"/>
                    <a:pt x="99" y="506"/>
                  </a:cubicBezTo>
                  <a:cubicBezTo>
                    <a:pt x="100" y="506"/>
                    <a:pt x="100" y="506"/>
                    <a:pt x="101" y="506"/>
                  </a:cubicBezTo>
                  <a:cubicBezTo>
                    <a:pt x="101" y="506"/>
                    <a:pt x="102" y="506"/>
                    <a:pt x="103" y="505"/>
                  </a:cubicBezTo>
                  <a:cubicBezTo>
                    <a:pt x="104" y="505"/>
                    <a:pt x="106" y="504"/>
                    <a:pt x="108" y="504"/>
                  </a:cubicBezTo>
                  <a:cubicBezTo>
                    <a:pt x="111" y="504"/>
                    <a:pt x="112" y="505"/>
                    <a:pt x="112" y="506"/>
                  </a:cubicBezTo>
                  <a:cubicBezTo>
                    <a:pt x="112" y="506"/>
                    <a:pt x="114" y="507"/>
                    <a:pt x="114" y="508"/>
                  </a:cubicBezTo>
                  <a:cubicBezTo>
                    <a:pt x="116" y="509"/>
                    <a:pt x="116" y="510"/>
                    <a:pt x="117" y="511"/>
                  </a:cubicBezTo>
                  <a:cubicBezTo>
                    <a:pt x="117" y="511"/>
                    <a:pt x="118" y="511"/>
                    <a:pt x="118" y="511"/>
                  </a:cubicBezTo>
                  <a:cubicBezTo>
                    <a:pt x="121" y="511"/>
                    <a:pt x="124" y="511"/>
                    <a:pt x="126" y="512"/>
                  </a:cubicBezTo>
                  <a:cubicBezTo>
                    <a:pt x="127" y="513"/>
                    <a:pt x="128" y="513"/>
                    <a:pt x="129" y="513"/>
                  </a:cubicBezTo>
                  <a:cubicBezTo>
                    <a:pt x="131" y="514"/>
                    <a:pt x="133" y="514"/>
                    <a:pt x="135" y="515"/>
                  </a:cubicBezTo>
                  <a:cubicBezTo>
                    <a:pt x="136" y="515"/>
                    <a:pt x="137" y="516"/>
                    <a:pt x="138" y="516"/>
                  </a:cubicBezTo>
                  <a:cubicBezTo>
                    <a:pt x="140" y="517"/>
                    <a:pt x="142" y="518"/>
                    <a:pt x="143" y="520"/>
                  </a:cubicBezTo>
                  <a:cubicBezTo>
                    <a:pt x="143" y="523"/>
                    <a:pt x="141" y="524"/>
                    <a:pt x="140" y="525"/>
                  </a:cubicBezTo>
                  <a:cubicBezTo>
                    <a:pt x="141" y="526"/>
                    <a:pt x="142" y="527"/>
                    <a:pt x="142" y="529"/>
                  </a:cubicBezTo>
                  <a:cubicBezTo>
                    <a:pt x="142" y="531"/>
                    <a:pt x="140" y="532"/>
                    <a:pt x="139" y="532"/>
                  </a:cubicBezTo>
                  <a:cubicBezTo>
                    <a:pt x="139" y="532"/>
                    <a:pt x="139" y="532"/>
                    <a:pt x="139" y="532"/>
                  </a:cubicBezTo>
                  <a:cubicBezTo>
                    <a:pt x="139" y="532"/>
                    <a:pt x="139" y="533"/>
                    <a:pt x="139" y="533"/>
                  </a:cubicBezTo>
                  <a:cubicBezTo>
                    <a:pt x="140" y="533"/>
                    <a:pt x="140" y="534"/>
                    <a:pt x="141" y="535"/>
                  </a:cubicBezTo>
                  <a:cubicBezTo>
                    <a:pt x="141" y="536"/>
                    <a:pt x="140" y="538"/>
                    <a:pt x="139" y="540"/>
                  </a:cubicBezTo>
                  <a:cubicBezTo>
                    <a:pt x="139" y="541"/>
                    <a:pt x="139" y="542"/>
                    <a:pt x="139" y="543"/>
                  </a:cubicBezTo>
                  <a:cubicBezTo>
                    <a:pt x="139" y="543"/>
                    <a:pt x="138" y="545"/>
                    <a:pt x="135" y="545"/>
                  </a:cubicBezTo>
                  <a:cubicBezTo>
                    <a:pt x="134" y="545"/>
                    <a:pt x="132" y="545"/>
                    <a:pt x="130" y="544"/>
                  </a:cubicBezTo>
                  <a:cubicBezTo>
                    <a:pt x="129" y="544"/>
                    <a:pt x="128" y="544"/>
                    <a:pt x="127" y="544"/>
                  </a:cubicBezTo>
                  <a:cubicBezTo>
                    <a:pt x="127" y="544"/>
                    <a:pt x="125" y="546"/>
                    <a:pt x="124" y="547"/>
                  </a:cubicBezTo>
                  <a:cubicBezTo>
                    <a:pt x="122" y="548"/>
                    <a:pt x="121" y="549"/>
                    <a:pt x="120" y="550"/>
                  </a:cubicBezTo>
                  <a:cubicBezTo>
                    <a:pt x="120" y="550"/>
                    <a:pt x="120" y="551"/>
                    <a:pt x="120" y="551"/>
                  </a:cubicBezTo>
                  <a:cubicBezTo>
                    <a:pt x="123" y="551"/>
                    <a:pt x="125" y="551"/>
                    <a:pt x="127" y="551"/>
                  </a:cubicBezTo>
                  <a:cubicBezTo>
                    <a:pt x="129" y="551"/>
                    <a:pt x="131" y="551"/>
                    <a:pt x="132" y="552"/>
                  </a:cubicBezTo>
                  <a:cubicBezTo>
                    <a:pt x="132" y="553"/>
                    <a:pt x="132" y="554"/>
                    <a:pt x="132" y="555"/>
                  </a:cubicBezTo>
                  <a:cubicBezTo>
                    <a:pt x="131" y="557"/>
                    <a:pt x="122" y="561"/>
                    <a:pt x="118" y="563"/>
                  </a:cubicBezTo>
                  <a:cubicBezTo>
                    <a:pt x="119" y="563"/>
                    <a:pt x="119" y="563"/>
                    <a:pt x="119" y="563"/>
                  </a:cubicBezTo>
                  <a:cubicBezTo>
                    <a:pt x="121" y="564"/>
                    <a:pt x="122" y="566"/>
                    <a:pt x="122" y="568"/>
                  </a:cubicBezTo>
                  <a:cubicBezTo>
                    <a:pt x="122" y="570"/>
                    <a:pt x="120" y="571"/>
                    <a:pt x="118" y="572"/>
                  </a:cubicBezTo>
                  <a:cubicBezTo>
                    <a:pt x="116" y="573"/>
                    <a:pt x="115" y="573"/>
                    <a:pt x="116" y="574"/>
                  </a:cubicBezTo>
                  <a:cubicBezTo>
                    <a:pt x="116" y="576"/>
                    <a:pt x="116" y="578"/>
                    <a:pt x="114" y="579"/>
                  </a:cubicBezTo>
                  <a:cubicBezTo>
                    <a:pt x="113" y="581"/>
                    <a:pt x="110" y="581"/>
                    <a:pt x="107" y="581"/>
                  </a:cubicBezTo>
                  <a:cubicBezTo>
                    <a:pt x="107" y="581"/>
                    <a:pt x="107" y="581"/>
                    <a:pt x="107" y="581"/>
                  </a:cubicBezTo>
                  <a:cubicBezTo>
                    <a:pt x="107" y="582"/>
                    <a:pt x="107" y="582"/>
                    <a:pt x="108" y="582"/>
                  </a:cubicBezTo>
                  <a:cubicBezTo>
                    <a:pt x="109" y="584"/>
                    <a:pt x="110" y="586"/>
                    <a:pt x="114" y="587"/>
                  </a:cubicBezTo>
                  <a:cubicBezTo>
                    <a:pt x="120" y="589"/>
                    <a:pt x="128" y="594"/>
                    <a:pt x="136" y="603"/>
                  </a:cubicBezTo>
                  <a:cubicBezTo>
                    <a:pt x="136" y="603"/>
                    <a:pt x="137" y="604"/>
                    <a:pt x="137" y="604"/>
                  </a:cubicBezTo>
                  <a:cubicBezTo>
                    <a:pt x="137" y="604"/>
                    <a:pt x="138" y="604"/>
                    <a:pt x="138" y="604"/>
                  </a:cubicBezTo>
                  <a:cubicBezTo>
                    <a:pt x="138" y="604"/>
                    <a:pt x="138" y="604"/>
                    <a:pt x="138" y="603"/>
                  </a:cubicBezTo>
                  <a:cubicBezTo>
                    <a:pt x="139" y="603"/>
                    <a:pt x="139" y="603"/>
                    <a:pt x="139" y="603"/>
                  </a:cubicBezTo>
                  <a:cubicBezTo>
                    <a:pt x="139" y="603"/>
                    <a:pt x="139" y="603"/>
                    <a:pt x="140" y="603"/>
                  </a:cubicBezTo>
                  <a:cubicBezTo>
                    <a:pt x="140" y="603"/>
                    <a:pt x="140" y="603"/>
                    <a:pt x="140" y="603"/>
                  </a:cubicBezTo>
                  <a:cubicBezTo>
                    <a:pt x="140" y="603"/>
                    <a:pt x="140" y="603"/>
                    <a:pt x="141" y="603"/>
                  </a:cubicBezTo>
                  <a:cubicBezTo>
                    <a:pt x="141" y="602"/>
                    <a:pt x="141" y="602"/>
                    <a:pt x="141" y="602"/>
                  </a:cubicBezTo>
                  <a:cubicBezTo>
                    <a:pt x="145" y="602"/>
                    <a:pt x="152" y="604"/>
                    <a:pt x="156" y="607"/>
                  </a:cubicBezTo>
                  <a:cubicBezTo>
                    <a:pt x="156" y="607"/>
                    <a:pt x="157" y="607"/>
                    <a:pt x="161" y="607"/>
                  </a:cubicBezTo>
                  <a:cubicBezTo>
                    <a:pt x="162" y="607"/>
                    <a:pt x="164" y="607"/>
                    <a:pt x="165" y="607"/>
                  </a:cubicBezTo>
                  <a:cubicBezTo>
                    <a:pt x="169" y="607"/>
                    <a:pt x="173" y="607"/>
                    <a:pt x="174" y="609"/>
                  </a:cubicBezTo>
                  <a:cubicBezTo>
                    <a:pt x="175" y="610"/>
                    <a:pt x="178" y="612"/>
                    <a:pt x="179" y="612"/>
                  </a:cubicBezTo>
                  <a:cubicBezTo>
                    <a:pt x="181" y="612"/>
                    <a:pt x="183" y="614"/>
                    <a:pt x="184" y="615"/>
                  </a:cubicBezTo>
                  <a:cubicBezTo>
                    <a:pt x="184" y="615"/>
                    <a:pt x="185" y="616"/>
                    <a:pt x="186" y="616"/>
                  </a:cubicBezTo>
                  <a:cubicBezTo>
                    <a:pt x="187" y="615"/>
                    <a:pt x="190" y="614"/>
                    <a:pt x="198" y="614"/>
                  </a:cubicBezTo>
                  <a:cubicBezTo>
                    <a:pt x="200" y="614"/>
                    <a:pt x="200" y="615"/>
                    <a:pt x="201" y="616"/>
                  </a:cubicBezTo>
                  <a:cubicBezTo>
                    <a:pt x="202" y="616"/>
                    <a:pt x="202" y="616"/>
                    <a:pt x="202" y="616"/>
                  </a:cubicBezTo>
                  <a:cubicBezTo>
                    <a:pt x="205" y="616"/>
                    <a:pt x="205" y="619"/>
                    <a:pt x="206" y="621"/>
                  </a:cubicBezTo>
                  <a:cubicBezTo>
                    <a:pt x="206" y="622"/>
                    <a:pt x="206" y="622"/>
                    <a:pt x="206" y="623"/>
                  </a:cubicBezTo>
                  <a:cubicBezTo>
                    <a:pt x="207" y="623"/>
                    <a:pt x="209" y="624"/>
                    <a:pt x="211" y="625"/>
                  </a:cubicBezTo>
                  <a:cubicBezTo>
                    <a:pt x="212" y="626"/>
                    <a:pt x="212" y="626"/>
                    <a:pt x="213" y="627"/>
                  </a:cubicBezTo>
                  <a:cubicBezTo>
                    <a:pt x="213" y="627"/>
                    <a:pt x="213" y="627"/>
                    <a:pt x="213" y="627"/>
                  </a:cubicBezTo>
                  <a:cubicBezTo>
                    <a:pt x="215" y="627"/>
                    <a:pt x="215" y="628"/>
                    <a:pt x="216" y="628"/>
                  </a:cubicBezTo>
                  <a:cubicBezTo>
                    <a:pt x="216" y="628"/>
                    <a:pt x="216" y="628"/>
                    <a:pt x="216" y="628"/>
                  </a:cubicBezTo>
                  <a:cubicBezTo>
                    <a:pt x="219" y="628"/>
                    <a:pt x="221" y="631"/>
                    <a:pt x="223" y="632"/>
                  </a:cubicBezTo>
                  <a:cubicBezTo>
                    <a:pt x="223" y="633"/>
                    <a:pt x="224" y="634"/>
                    <a:pt x="224" y="634"/>
                  </a:cubicBezTo>
                  <a:cubicBezTo>
                    <a:pt x="225" y="634"/>
                    <a:pt x="225" y="634"/>
                    <a:pt x="225" y="634"/>
                  </a:cubicBezTo>
                  <a:cubicBezTo>
                    <a:pt x="225" y="634"/>
                    <a:pt x="225" y="634"/>
                    <a:pt x="226" y="634"/>
                  </a:cubicBezTo>
                  <a:cubicBezTo>
                    <a:pt x="226" y="634"/>
                    <a:pt x="226" y="634"/>
                    <a:pt x="226" y="634"/>
                  </a:cubicBezTo>
                  <a:cubicBezTo>
                    <a:pt x="226" y="634"/>
                    <a:pt x="227" y="634"/>
                    <a:pt x="227" y="635"/>
                  </a:cubicBezTo>
                  <a:cubicBezTo>
                    <a:pt x="227" y="635"/>
                    <a:pt x="228" y="635"/>
                    <a:pt x="228" y="635"/>
                  </a:cubicBezTo>
                  <a:cubicBezTo>
                    <a:pt x="229" y="633"/>
                    <a:pt x="230" y="633"/>
                    <a:pt x="232" y="632"/>
                  </a:cubicBezTo>
                  <a:cubicBezTo>
                    <a:pt x="232" y="632"/>
                    <a:pt x="233" y="632"/>
                    <a:pt x="233" y="632"/>
                  </a:cubicBezTo>
                  <a:cubicBezTo>
                    <a:pt x="233" y="632"/>
                    <a:pt x="233" y="632"/>
                    <a:pt x="233" y="632"/>
                  </a:cubicBezTo>
                  <a:cubicBezTo>
                    <a:pt x="234" y="631"/>
                    <a:pt x="234" y="631"/>
                    <a:pt x="234" y="631"/>
                  </a:cubicBezTo>
                  <a:cubicBezTo>
                    <a:pt x="234" y="631"/>
                    <a:pt x="234" y="631"/>
                    <a:pt x="234" y="631"/>
                  </a:cubicBezTo>
                  <a:cubicBezTo>
                    <a:pt x="226" y="621"/>
                    <a:pt x="222" y="614"/>
                    <a:pt x="222" y="611"/>
                  </a:cubicBezTo>
                  <a:cubicBezTo>
                    <a:pt x="222" y="610"/>
                    <a:pt x="222" y="609"/>
                    <a:pt x="222" y="608"/>
                  </a:cubicBezTo>
                  <a:cubicBezTo>
                    <a:pt x="223" y="604"/>
                    <a:pt x="223" y="601"/>
                    <a:pt x="218" y="597"/>
                  </a:cubicBezTo>
                  <a:cubicBezTo>
                    <a:pt x="216" y="595"/>
                    <a:pt x="215" y="593"/>
                    <a:pt x="215" y="591"/>
                  </a:cubicBezTo>
                  <a:cubicBezTo>
                    <a:pt x="214" y="588"/>
                    <a:pt x="217" y="585"/>
                    <a:pt x="220" y="582"/>
                  </a:cubicBezTo>
                  <a:cubicBezTo>
                    <a:pt x="221" y="581"/>
                    <a:pt x="222" y="579"/>
                    <a:pt x="224" y="578"/>
                  </a:cubicBezTo>
                  <a:cubicBezTo>
                    <a:pt x="227" y="574"/>
                    <a:pt x="232" y="572"/>
                    <a:pt x="237" y="569"/>
                  </a:cubicBezTo>
                  <a:cubicBezTo>
                    <a:pt x="238" y="569"/>
                    <a:pt x="240" y="568"/>
                    <a:pt x="241" y="567"/>
                  </a:cubicBezTo>
                  <a:cubicBezTo>
                    <a:pt x="241" y="567"/>
                    <a:pt x="241" y="567"/>
                    <a:pt x="241" y="567"/>
                  </a:cubicBezTo>
                  <a:cubicBezTo>
                    <a:pt x="237" y="565"/>
                    <a:pt x="235" y="563"/>
                    <a:pt x="235" y="561"/>
                  </a:cubicBezTo>
                  <a:cubicBezTo>
                    <a:pt x="235" y="560"/>
                    <a:pt x="236" y="559"/>
                    <a:pt x="238" y="558"/>
                  </a:cubicBezTo>
                  <a:cubicBezTo>
                    <a:pt x="239" y="558"/>
                    <a:pt x="239" y="558"/>
                    <a:pt x="239" y="558"/>
                  </a:cubicBezTo>
                  <a:cubicBezTo>
                    <a:pt x="238" y="557"/>
                    <a:pt x="237" y="555"/>
                    <a:pt x="236" y="554"/>
                  </a:cubicBezTo>
                  <a:cubicBezTo>
                    <a:pt x="234" y="553"/>
                    <a:pt x="233" y="551"/>
                    <a:pt x="232" y="550"/>
                  </a:cubicBezTo>
                  <a:cubicBezTo>
                    <a:pt x="232" y="549"/>
                    <a:pt x="231" y="547"/>
                    <a:pt x="230" y="547"/>
                  </a:cubicBezTo>
                  <a:cubicBezTo>
                    <a:pt x="230" y="547"/>
                    <a:pt x="230" y="547"/>
                    <a:pt x="229" y="547"/>
                  </a:cubicBezTo>
                  <a:cubicBezTo>
                    <a:pt x="229" y="547"/>
                    <a:pt x="229" y="547"/>
                    <a:pt x="229" y="547"/>
                  </a:cubicBezTo>
                  <a:cubicBezTo>
                    <a:pt x="228" y="547"/>
                    <a:pt x="227" y="547"/>
                    <a:pt x="226" y="547"/>
                  </a:cubicBezTo>
                  <a:cubicBezTo>
                    <a:pt x="226" y="547"/>
                    <a:pt x="225" y="547"/>
                    <a:pt x="224" y="547"/>
                  </a:cubicBezTo>
                  <a:cubicBezTo>
                    <a:pt x="224" y="547"/>
                    <a:pt x="223" y="547"/>
                    <a:pt x="223" y="547"/>
                  </a:cubicBezTo>
                  <a:cubicBezTo>
                    <a:pt x="222" y="548"/>
                    <a:pt x="221" y="548"/>
                    <a:pt x="220" y="547"/>
                  </a:cubicBezTo>
                  <a:cubicBezTo>
                    <a:pt x="220" y="547"/>
                    <a:pt x="219" y="547"/>
                    <a:pt x="219" y="546"/>
                  </a:cubicBezTo>
                  <a:cubicBezTo>
                    <a:pt x="218" y="546"/>
                    <a:pt x="218" y="545"/>
                    <a:pt x="218" y="543"/>
                  </a:cubicBezTo>
                  <a:cubicBezTo>
                    <a:pt x="218" y="542"/>
                    <a:pt x="218" y="541"/>
                    <a:pt x="218" y="539"/>
                  </a:cubicBezTo>
                  <a:cubicBezTo>
                    <a:pt x="218" y="539"/>
                    <a:pt x="217" y="538"/>
                    <a:pt x="217" y="538"/>
                  </a:cubicBezTo>
                  <a:cubicBezTo>
                    <a:pt x="216" y="538"/>
                    <a:pt x="216" y="538"/>
                    <a:pt x="216" y="538"/>
                  </a:cubicBezTo>
                  <a:cubicBezTo>
                    <a:pt x="214" y="538"/>
                    <a:pt x="213" y="537"/>
                    <a:pt x="212" y="536"/>
                  </a:cubicBezTo>
                  <a:cubicBezTo>
                    <a:pt x="212" y="535"/>
                    <a:pt x="211" y="534"/>
                    <a:pt x="212" y="532"/>
                  </a:cubicBezTo>
                  <a:cubicBezTo>
                    <a:pt x="212" y="531"/>
                    <a:pt x="214" y="527"/>
                    <a:pt x="216" y="526"/>
                  </a:cubicBezTo>
                  <a:cubicBezTo>
                    <a:pt x="217" y="526"/>
                    <a:pt x="217" y="525"/>
                    <a:pt x="218" y="525"/>
                  </a:cubicBezTo>
                  <a:cubicBezTo>
                    <a:pt x="218" y="525"/>
                    <a:pt x="218" y="525"/>
                    <a:pt x="218" y="525"/>
                  </a:cubicBezTo>
                  <a:cubicBezTo>
                    <a:pt x="217" y="524"/>
                    <a:pt x="216" y="524"/>
                    <a:pt x="215" y="523"/>
                  </a:cubicBezTo>
                  <a:cubicBezTo>
                    <a:pt x="215" y="522"/>
                    <a:pt x="214" y="520"/>
                    <a:pt x="215" y="518"/>
                  </a:cubicBezTo>
                  <a:cubicBezTo>
                    <a:pt x="216" y="516"/>
                    <a:pt x="218" y="515"/>
                    <a:pt x="219" y="514"/>
                  </a:cubicBezTo>
                  <a:cubicBezTo>
                    <a:pt x="221" y="513"/>
                    <a:pt x="221" y="513"/>
                    <a:pt x="221" y="512"/>
                  </a:cubicBezTo>
                  <a:cubicBezTo>
                    <a:pt x="221" y="508"/>
                    <a:pt x="224" y="505"/>
                    <a:pt x="227" y="505"/>
                  </a:cubicBezTo>
                  <a:cubicBezTo>
                    <a:pt x="228" y="505"/>
                    <a:pt x="229" y="505"/>
                    <a:pt x="231" y="506"/>
                  </a:cubicBezTo>
                  <a:cubicBezTo>
                    <a:pt x="232" y="507"/>
                    <a:pt x="233" y="509"/>
                    <a:pt x="234" y="511"/>
                  </a:cubicBezTo>
                  <a:cubicBezTo>
                    <a:pt x="235" y="512"/>
                    <a:pt x="236" y="514"/>
                    <a:pt x="237" y="514"/>
                  </a:cubicBezTo>
                  <a:cubicBezTo>
                    <a:pt x="237" y="514"/>
                    <a:pt x="238" y="514"/>
                    <a:pt x="238" y="514"/>
                  </a:cubicBezTo>
                  <a:cubicBezTo>
                    <a:pt x="238" y="513"/>
                    <a:pt x="239" y="513"/>
                    <a:pt x="239" y="513"/>
                  </a:cubicBezTo>
                  <a:cubicBezTo>
                    <a:pt x="239" y="512"/>
                    <a:pt x="238" y="511"/>
                    <a:pt x="238" y="510"/>
                  </a:cubicBezTo>
                  <a:cubicBezTo>
                    <a:pt x="238" y="510"/>
                    <a:pt x="238" y="509"/>
                    <a:pt x="237" y="509"/>
                  </a:cubicBezTo>
                  <a:cubicBezTo>
                    <a:pt x="237" y="507"/>
                    <a:pt x="236" y="505"/>
                    <a:pt x="238" y="503"/>
                  </a:cubicBezTo>
                  <a:cubicBezTo>
                    <a:pt x="238" y="502"/>
                    <a:pt x="240" y="501"/>
                    <a:pt x="242" y="500"/>
                  </a:cubicBezTo>
                  <a:cubicBezTo>
                    <a:pt x="243" y="500"/>
                    <a:pt x="244" y="500"/>
                    <a:pt x="244" y="498"/>
                  </a:cubicBezTo>
                  <a:cubicBezTo>
                    <a:pt x="244" y="497"/>
                    <a:pt x="245" y="495"/>
                    <a:pt x="248" y="495"/>
                  </a:cubicBezTo>
                  <a:cubicBezTo>
                    <a:pt x="251" y="495"/>
                    <a:pt x="255" y="492"/>
                    <a:pt x="257" y="491"/>
                  </a:cubicBezTo>
                  <a:cubicBezTo>
                    <a:pt x="258" y="490"/>
                    <a:pt x="259" y="490"/>
                    <a:pt x="260" y="490"/>
                  </a:cubicBezTo>
                  <a:cubicBezTo>
                    <a:pt x="260" y="489"/>
                    <a:pt x="260" y="489"/>
                    <a:pt x="260" y="489"/>
                  </a:cubicBezTo>
                  <a:cubicBezTo>
                    <a:pt x="264" y="488"/>
                    <a:pt x="267" y="486"/>
                    <a:pt x="270" y="487"/>
                  </a:cubicBezTo>
                  <a:cubicBezTo>
                    <a:pt x="270" y="487"/>
                    <a:pt x="271" y="488"/>
                    <a:pt x="271" y="488"/>
                  </a:cubicBezTo>
                  <a:cubicBezTo>
                    <a:pt x="272" y="488"/>
                    <a:pt x="272" y="489"/>
                    <a:pt x="273" y="489"/>
                  </a:cubicBezTo>
                  <a:cubicBezTo>
                    <a:pt x="273" y="489"/>
                    <a:pt x="273" y="489"/>
                    <a:pt x="273" y="488"/>
                  </a:cubicBezTo>
                  <a:cubicBezTo>
                    <a:pt x="274" y="486"/>
                    <a:pt x="276" y="485"/>
                    <a:pt x="279" y="485"/>
                  </a:cubicBezTo>
                  <a:cubicBezTo>
                    <a:pt x="281" y="485"/>
                    <a:pt x="284" y="486"/>
                    <a:pt x="285" y="488"/>
                  </a:cubicBezTo>
                  <a:cubicBezTo>
                    <a:pt x="285" y="488"/>
                    <a:pt x="288" y="489"/>
                    <a:pt x="289" y="489"/>
                  </a:cubicBezTo>
                  <a:cubicBezTo>
                    <a:pt x="292" y="490"/>
                    <a:pt x="295" y="490"/>
                    <a:pt x="297" y="491"/>
                  </a:cubicBezTo>
                  <a:cubicBezTo>
                    <a:pt x="298" y="492"/>
                    <a:pt x="298" y="492"/>
                    <a:pt x="298" y="492"/>
                  </a:cubicBezTo>
                  <a:cubicBezTo>
                    <a:pt x="303" y="495"/>
                    <a:pt x="306" y="498"/>
                    <a:pt x="307" y="500"/>
                  </a:cubicBezTo>
                  <a:cubicBezTo>
                    <a:pt x="308" y="498"/>
                    <a:pt x="309" y="498"/>
                    <a:pt x="310" y="498"/>
                  </a:cubicBezTo>
                  <a:cubicBezTo>
                    <a:pt x="312" y="498"/>
                    <a:pt x="313" y="499"/>
                    <a:pt x="316" y="501"/>
                  </a:cubicBezTo>
                  <a:cubicBezTo>
                    <a:pt x="317" y="501"/>
                    <a:pt x="319" y="502"/>
                    <a:pt x="320" y="502"/>
                  </a:cubicBezTo>
                  <a:cubicBezTo>
                    <a:pt x="322" y="502"/>
                    <a:pt x="323" y="501"/>
                    <a:pt x="324" y="501"/>
                  </a:cubicBezTo>
                  <a:cubicBezTo>
                    <a:pt x="325" y="498"/>
                    <a:pt x="330" y="495"/>
                    <a:pt x="334" y="495"/>
                  </a:cubicBezTo>
                  <a:cubicBezTo>
                    <a:pt x="336" y="495"/>
                    <a:pt x="337" y="496"/>
                    <a:pt x="338" y="496"/>
                  </a:cubicBezTo>
                  <a:cubicBezTo>
                    <a:pt x="338" y="497"/>
                    <a:pt x="338" y="497"/>
                    <a:pt x="338" y="497"/>
                  </a:cubicBezTo>
                  <a:cubicBezTo>
                    <a:pt x="339" y="497"/>
                    <a:pt x="340" y="498"/>
                    <a:pt x="340" y="498"/>
                  </a:cubicBezTo>
                  <a:cubicBezTo>
                    <a:pt x="340" y="498"/>
                    <a:pt x="340" y="498"/>
                    <a:pt x="341" y="497"/>
                  </a:cubicBezTo>
                  <a:cubicBezTo>
                    <a:pt x="343" y="495"/>
                    <a:pt x="346" y="494"/>
                    <a:pt x="349" y="494"/>
                  </a:cubicBezTo>
                  <a:cubicBezTo>
                    <a:pt x="352" y="494"/>
                    <a:pt x="355" y="496"/>
                    <a:pt x="356" y="498"/>
                  </a:cubicBezTo>
                  <a:cubicBezTo>
                    <a:pt x="356" y="499"/>
                    <a:pt x="357" y="500"/>
                    <a:pt x="361" y="500"/>
                  </a:cubicBezTo>
                  <a:cubicBezTo>
                    <a:pt x="364" y="500"/>
                    <a:pt x="365" y="502"/>
                    <a:pt x="366" y="503"/>
                  </a:cubicBezTo>
                  <a:cubicBezTo>
                    <a:pt x="366" y="503"/>
                    <a:pt x="366" y="503"/>
                    <a:pt x="366" y="504"/>
                  </a:cubicBezTo>
                  <a:cubicBezTo>
                    <a:pt x="366" y="503"/>
                    <a:pt x="367" y="503"/>
                    <a:pt x="367" y="502"/>
                  </a:cubicBezTo>
                  <a:cubicBezTo>
                    <a:pt x="367" y="501"/>
                    <a:pt x="368" y="500"/>
                    <a:pt x="369" y="499"/>
                  </a:cubicBezTo>
                  <a:cubicBezTo>
                    <a:pt x="369" y="499"/>
                    <a:pt x="370" y="498"/>
                    <a:pt x="371" y="498"/>
                  </a:cubicBezTo>
                  <a:cubicBezTo>
                    <a:pt x="371" y="498"/>
                    <a:pt x="371" y="498"/>
                    <a:pt x="371" y="498"/>
                  </a:cubicBezTo>
                  <a:cubicBezTo>
                    <a:pt x="373" y="499"/>
                    <a:pt x="374" y="499"/>
                    <a:pt x="375" y="500"/>
                  </a:cubicBezTo>
                  <a:cubicBezTo>
                    <a:pt x="376" y="501"/>
                    <a:pt x="378" y="502"/>
                    <a:pt x="379" y="502"/>
                  </a:cubicBezTo>
                  <a:cubicBezTo>
                    <a:pt x="383" y="502"/>
                    <a:pt x="384" y="501"/>
                    <a:pt x="384" y="500"/>
                  </a:cubicBezTo>
                  <a:cubicBezTo>
                    <a:pt x="384" y="496"/>
                    <a:pt x="384" y="494"/>
                    <a:pt x="383" y="494"/>
                  </a:cubicBezTo>
                  <a:cubicBezTo>
                    <a:pt x="382" y="494"/>
                    <a:pt x="380" y="493"/>
                    <a:pt x="379" y="493"/>
                  </a:cubicBezTo>
                  <a:cubicBezTo>
                    <a:pt x="378" y="492"/>
                    <a:pt x="377" y="491"/>
                    <a:pt x="375" y="491"/>
                  </a:cubicBezTo>
                  <a:cubicBezTo>
                    <a:pt x="372" y="491"/>
                    <a:pt x="370" y="488"/>
                    <a:pt x="369" y="486"/>
                  </a:cubicBezTo>
                  <a:cubicBezTo>
                    <a:pt x="369" y="484"/>
                    <a:pt x="370" y="482"/>
                    <a:pt x="372" y="482"/>
                  </a:cubicBezTo>
                  <a:cubicBezTo>
                    <a:pt x="375" y="480"/>
                    <a:pt x="377" y="479"/>
                    <a:pt x="378" y="478"/>
                  </a:cubicBezTo>
                  <a:cubicBezTo>
                    <a:pt x="377" y="477"/>
                    <a:pt x="376" y="473"/>
                    <a:pt x="377" y="470"/>
                  </a:cubicBezTo>
                  <a:cubicBezTo>
                    <a:pt x="378" y="469"/>
                    <a:pt x="379" y="468"/>
                    <a:pt x="381" y="467"/>
                  </a:cubicBezTo>
                  <a:cubicBezTo>
                    <a:pt x="382" y="467"/>
                    <a:pt x="384" y="467"/>
                    <a:pt x="385" y="467"/>
                  </a:cubicBezTo>
                  <a:cubicBezTo>
                    <a:pt x="386" y="467"/>
                    <a:pt x="387" y="467"/>
                    <a:pt x="387" y="467"/>
                  </a:cubicBezTo>
                  <a:cubicBezTo>
                    <a:pt x="385" y="466"/>
                    <a:pt x="383" y="465"/>
                    <a:pt x="382" y="463"/>
                  </a:cubicBezTo>
                  <a:cubicBezTo>
                    <a:pt x="380" y="461"/>
                    <a:pt x="379" y="453"/>
                    <a:pt x="382" y="451"/>
                  </a:cubicBezTo>
                  <a:cubicBezTo>
                    <a:pt x="383" y="451"/>
                    <a:pt x="384" y="451"/>
                    <a:pt x="385" y="451"/>
                  </a:cubicBezTo>
                  <a:cubicBezTo>
                    <a:pt x="386" y="451"/>
                    <a:pt x="386" y="451"/>
                    <a:pt x="387" y="451"/>
                  </a:cubicBezTo>
                  <a:cubicBezTo>
                    <a:pt x="389" y="451"/>
                    <a:pt x="391" y="451"/>
                    <a:pt x="392" y="451"/>
                  </a:cubicBezTo>
                  <a:cubicBezTo>
                    <a:pt x="393" y="450"/>
                    <a:pt x="395" y="450"/>
                    <a:pt x="397" y="450"/>
                  </a:cubicBezTo>
                  <a:cubicBezTo>
                    <a:pt x="398" y="450"/>
                    <a:pt x="399" y="450"/>
                    <a:pt x="400" y="450"/>
                  </a:cubicBezTo>
                  <a:cubicBezTo>
                    <a:pt x="402" y="450"/>
                    <a:pt x="403" y="450"/>
                    <a:pt x="404" y="450"/>
                  </a:cubicBezTo>
                  <a:cubicBezTo>
                    <a:pt x="404" y="450"/>
                    <a:pt x="404" y="450"/>
                    <a:pt x="405" y="449"/>
                  </a:cubicBezTo>
                  <a:cubicBezTo>
                    <a:pt x="409" y="446"/>
                    <a:pt x="418" y="445"/>
                    <a:pt x="423" y="445"/>
                  </a:cubicBezTo>
                  <a:cubicBezTo>
                    <a:pt x="425" y="445"/>
                    <a:pt x="427" y="445"/>
                    <a:pt x="429" y="444"/>
                  </a:cubicBezTo>
                  <a:cubicBezTo>
                    <a:pt x="431" y="443"/>
                    <a:pt x="432" y="442"/>
                    <a:pt x="434" y="442"/>
                  </a:cubicBezTo>
                  <a:cubicBezTo>
                    <a:pt x="440" y="441"/>
                    <a:pt x="448" y="440"/>
                    <a:pt x="450" y="439"/>
                  </a:cubicBezTo>
                  <a:cubicBezTo>
                    <a:pt x="451" y="439"/>
                    <a:pt x="452" y="438"/>
                    <a:pt x="455" y="438"/>
                  </a:cubicBezTo>
                  <a:cubicBezTo>
                    <a:pt x="457" y="437"/>
                    <a:pt x="464" y="436"/>
                    <a:pt x="465" y="435"/>
                  </a:cubicBezTo>
                  <a:cubicBezTo>
                    <a:pt x="466" y="431"/>
                    <a:pt x="476" y="430"/>
                    <a:pt x="478" y="430"/>
                  </a:cubicBezTo>
                  <a:cubicBezTo>
                    <a:pt x="480" y="430"/>
                    <a:pt x="481" y="430"/>
                    <a:pt x="482" y="430"/>
                  </a:cubicBezTo>
                  <a:cubicBezTo>
                    <a:pt x="485" y="432"/>
                    <a:pt x="487" y="432"/>
                    <a:pt x="489" y="432"/>
                  </a:cubicBezTo>
                  <a:cubicBezTo>
                    <a:pt x="491" y="431"/>
                    <a:pt x="496" y="432"/>
                    <a:pt x="498" y="434"/>
                  </a:cubicBezTo>
                  <a:cubicBezTo>
                    <a:pt x="499" y="436"/>
                    <a:pt x="499" y="437"/>
                    <a:pt x="499" y="438"/>
                  </a:cubicBezTo>
                  <a:cubicBezTo>
                    <a:pt x="499" y="439"/>
                    <a:pt x="499" y="440"/>
                    <a:pt x="500" y="442"/>
                  </a:cubicBezTo>
                  <a:cubicBezTo>
                    <a:pt x="500" y="443"/>
                    <a:pt x="501" y="445"/>
                    <a:pt x="501" y="446"/>
                  </a:cubicBezTo>
                  <a:cubicBezTo>
                    <a:pt x="501" y="448"/>
                    <a:pt x="500" y="449"/>
                    <a:pt x="499" y="449"/>
                  </a:cubicBezTo>
                  <a:cubicBezTo>
                    <a:pt x="499" y="449"/>
                    <a:pt x="499" y="449"/>
                    <a:pt x="499" y="449"/>
                  </a:cubicBezTo>
                  <a:cubicBezTo>
                    <a:pt x="500" y="449"/>
                    <a:pt x="500" y="449"/>
                    <a:pt x="500" y="449"/>
                  </a:cubicBezTo>
                  <a:cubicBezTo>
                    <a:pt x="503" y="449"/>
                    <a:pt x="506" y="448"/>
                    <a:pt x="506" y="448"/>
                  </a:cubicBezTo>
                  <a:cubicBezTo>
                    <a:pt x="507" y="446"/>
                    <a:pt x="509" y="446"/>
                    <a:pt x="509" y="446"/>
                  </a:cubicBezTo>
                  <a:cubicBezTo>
                    <a:pt x="512" y="446"/>
                    <a:pt x="513" y="448"/>
                    <a:pt x="514" y="451"/>
                  </a:cubicBezTo>
                  <a:cubicBezTo>
                    <a:pt x="515" y="450"/>
                    <a:pt x="516" y="449"/>
                    <a:pt x="517" y="449"/>
                  </a:cubicBezTo>
                  <a:cubicBezTo>
                    <a:pt x="518" y="449"/>
                    <a:pt x="521" y="450"/>
                    <a:pt x="522" y="452"/>
                  </a:cubicBezTo>
                  <a:cubicBezTo>
                    <a:pt x="522" y="452"/>
                    <a:pt x="523" y="451"/>
                    <a:pt x="523" y="451"/>
                  </a:cubicBezTo>
                  <a:cubicBezTo>
                    <a:pt x="524" y="451"/>
                    <a:pt x="525" y="451"/>
                    <a:pt x="526" y="451"/>
                  </a:cubicBezTo>
                  <a:cubicBezTo>
                    <a:pt x="527" y="451"/>
                    <a:pt x="529" y="452"/>
                    <a:pt x="529" y="454"/>
                  </a:cubicBezTo>
                  <a:cubicBezTo>
                    <a:pt x="529" y="456"/>
                    <a:pt x="527" y="457"/>
                    <a:pt x="526" y="458"/>
                  </a:cubicBezTo>
                  <a:cubicBezTo>
                    <a:pt x="525" y="459"/>
                    <a:pt x="524" y="459"/>
                    <a:pt x="524" y="460"/>
                  </a:cubicBezTo>
                  <a:cubicBezTo>
                    <a:pt x="524" y="460"/>
                    <a:pt x="524" y="460"/>
                    <a:pt x="524" y="460"/>
                  </a:cubicBezTo>
                  <a:cubicBezTo>
                    <a:pt x="524" y="460"/>
                    <a:pt x="525" y="459"/>
                    <a:pt x="526" y="459"/>
                  </a:cubicBezTo>
                  <a:cubicBezTo>
                    <a:pt x="527" y="458"/>
                    <a:pt x="529" y="457"/>
                    <a:pt x="531" y="457"/>
                  </a:cubicBezTo>
                  <a:cubicBezTo>
                    <a:pt x="531" y="457"/>
                    <a:pt x="531" y="457"/>
                    <a:pt x="532" y="457"/>
                  </a:cubicBezTo>
                  <a:cubicBezTo>
                    <a:pt x="532" y="457"/>
                    <a:pt x="532" y="457"/>
                    <a:pt x="532" y="457"/>
                  </a:cubicBezTo>
                  <a:cubicBezTo>
                    <a:pt x="533" y="457"/>
                    <a:pt x="536" y="456"/>
                    <a:pt x="538" y="455"/>
                  </a:cubicBezTo>
                  <a:cubicBezTo>
                    <a:pt x="540" y="454"/>
                    <a:pt x="541" y="453"/>
                    <a:pt x="543" y="452"/>
                  </a:cubicBezTo>
                  <a:cubicBezTo>
                    <a:pt x="545" y="452"/>
                    <a:pt x="548" y="450"/>
                    <a:pt x="550" y="449"/>
                  </a:cubicBezTo>
                  <a:cubicBezTo>
                    <a:pt x="551" y="448"/>
                    <a:pt x="552" y="447"/>
                    <a:pt x="553" y="447"/>
                  </a:cubicBezTo>
                  <a:cubicBezTo>
                    <a:pt x="554" y="446"/>
                    <a:pt x="555" y="446"/>
                    <a:pt x="557" y="445"/>
                  </a:cubicBezTo>
                  <a:cubicBezTo>
                    <a:pt x="557" y="445"/>
                    <a:pt x="558" y="445"/>
                    <a:pt x="558" y="445"/>
                  </a:cubicBezTo>
                  <a:cubicBezTo>
                    <a:pt x="560" y="445"/>
                    <a:pt x="563" y="446"/>
                    <a:pt x="563" y="447"/>
                  </a:cubicBezTo>
                  <a:cubicBezTo>
                    <a:pt x="563" y="448"/>
                    <a:pt x="564" y="449"/>
                    <a:pt x="563" y="451"/>
                  </a:cubicBezTo>
                  <a:cubicBezTo>
                    <a:pt x="562" y="452"/>
                    <a:pt x="561" y="452"/>
                    <a:pt x="561" y="453"/>
                  </a:cubicBezTo>
                  <a:cubicBezTo>
                    <a:pt x="561" y="453"/>
                    <a:pt x="562" y="455"/>
                    <a:pt x="565" y="456"/>
                  </a:cubicBezTo>
                  <a:cubicBezTo>
                    <a:pt x="572" y="458"/>
                    <a:pt x="580" y="470"/>
                    <a:pt x="585" y="478"/>
                  </a:cubicBezTo>
                  <a:cubicBezTo>
                    <a:pt x="587" y="481"/>
                    <a:pt x="587" y="481"/>
                    <a:pt x="587" y="481"/>
                  </a:cubicBezTo>
                  <a:cubicBezTo>
                    <a:pt x="589" y="484"/>
                    <a:pt x="591" y="488"/>
                    <a:pt x="593" y="492"/>
                  </a:cubicBezTo>
                  <a:cubicBezTo>
                    <a:pt x="594" y="495"/>
                    <a:pt x="596" y="499"/>
                    <a:pt x="597" y="500"/>
                  </a:cubicBezTo>
                  <a:cubicBezTo>
                    <a:pt x="597" y="500"/>
                    <a:pt x="598" y="499"/>
                    <a:pt x="598" y="498"/>
                  </a:cubicBezTo>
                  <a:cubicBezTo>
                    <a:pt x="599" y="497"/>
                    <a:pt x="600" y="495"/>
                    <a:pt x="601" y="494"/>
                  </a:cubicBezTo>
                  <a:cubicBezTo>
                    <a:pt x="602" y="494"/>
                    <a:pt x="602" y="493"/>
                    <a:pt x="603" y="493"/>
                  </a:cubicBezTo>
                  <a:cubicBezTo>
                    <a:pt x="606" y="493"/>
                    <a:pt x="608" y="495"/>
                    <a:pt x="610" y="497"/>
                  </a:cubicBezTo>
                  <a:cubicBezTo>
                    <a:pt x="611" y="498"/>
                    <a:pt x="612" y="499"/>
                    <a:pt x="613" y="499"/>
                  </a:cubicBezTo>
                  <a:cubicBezTo>
                    <a:pt x="614" y="500"/>
                    <a:pt x="615" y="500"/>
                    <a:pt x="616" y="500"/>
                  </a:cubicBezTo>
                  <a:cubicBezTo>
                    <a:pt x="618" y="501"/>
                    <a:pt x="621" y="502"/>
                    <a:pt x="622" y="501"/>
                  </a:cubicBezTo>
                  <a:cubicBezTo>
                    <a:pt x="623" y="501"/>
                    <a:pt x="624" y="501"/>
                    <a:pt x="625" y="500"/>
                  </a:cubicBezTo>
                  <a:cubicBezTo>
                    <a:pt x="629" y="499"/>
                    <a:pt x="633" y="497"/>
                    <a:pt x="635" y="498"/>
                  </a:cubicBezTo>
                  <a:cubicBezTo>
                    <a:pt x="636" y="498"/>
                    <a:pt x="636" y="499"/>
                    <a:pt x="637" y="499"/>
                  </a:cubicBezTo>
                  <a:cubicBezTo>
                    <a:pt x="639" y="500"/>
                    <a:pt x="642" y="501"/>
                    <a:pt x="643" y="505"/>
                  </a:cubicBezTo>
                  <a:cubicBezTo>
                    <a:pt x="645" y="509"/>
                    <a:pt x="647" y="510"/>
                    <a:pt x="649" y="510"/>
                  </a:cubicBezTo>
                  <a:cubicBezTo>
                    <a:pt x="650" y="510"/>
                    <a:pt x="653" y="510"/>
                    <a:pt x="653" y="516"/>
                  </a:cubicBezTo>
                  <a:cubicBezTo>
                    <a:pt x="653" y="517"/>
                    <a:pt x="656" y="519"/>
                    <a:pt x="657" y="519"/>
                  </a:cubicBezTo>
                  <a:cubicBezTo>
                    <a:pt x="659" y="519"/>
                    <a:pt x="664" y="518"/>
                    <a:pt x="665" y="517"/>
                  </a:cubicBezTo>
                  <a:cubicBezTo>
                    <a:pt x="666" y="516"/>
                    <a:pt x="667" y="516"/>
                    <a:pt x="668" y="516"/>
                  </a:cubicBezTo>
                  <a:cubicBezTo>
                    <a:pt x="670" y="516"/>
                    <a:pt x="671" y="517"/>
                    <a:pt x="672" y="519"/>
                  </a:cubicBezTo>
                  <a:cubicBezTo>
                    <a:pt x="672" y="519"/>
                    <a:pt x="672" y="520"/>
                    <a:pt x="672" y="520"/>
                  </a:cubicBezTo>
                  <a:cubicBezTo>
                    <a:pt x="672" y="520"/>
                    <a:pt x="672" y="520"/>
                    <a:pt x="672" y="521"/>
                  </a:cubicBezTo>
                  <a:cubicBezTo>
                    <a:pt x="673" y="521"/>
                    <a:pt x="673" y="521"/>
                    <a:pt x="673" y="521"/>
                  </a:cubicBezTo>
                  <a:cubicBezTo>
                    <a:pt x="673" y="522"/>
                    <a:pt x="673" y="522"/>
                    <a:pt x="673" y="522"/>
                  </a:cubicBezTo>
                  <a:cubicBezTo>
                    <a:pt x="674" y="522"/>
                    <a:pt x="674" y="522"/>
                    <a:pt x="674" y="523"/>
                  </a:cubicBezTo>
                  <a:cubicBezTo>
                    <a:pt x="674" y="523"/>
                    <a:pt x="674" y="523"/>
                    <a:pt x="674" y="523"/>
                  </a:cubicBezTo>
                  <a:cubicBezTo>
                    <a:pt x="675" y="523"/>
                    <a:pt x="675" y="523"/>
                    <a:pt x="675" y="523"/>
                  </a:cubicBezTo>
                  <a:cubicBezTo>
                    <a:pt x="675" y="523"/>
                    <a:pt x="675" y="523"/>
                    <a:pt x="675" y="523"/>
                  </a:cubicBezTo>
                  <a:cubicBezTo>
                    <a:pt x="675" y="523"/>
                    <a:pt x="675" y="523"/>
                    <a:pt x="675" y="523"/>
                  </a:cubicBezTo>
                  <a:cubicBezTo>
                    <a:pt x="676" y="523"/>
                    <a:pt x="677" y="523"/>
                    <a:pt x="678" y="524"/>
                  </a:cubicBezTo>
                  <a:cubicBezTo>
                    <a:pt x="678" y="524"/>
                    <a:pt x="678" y="524"/>
                    <a:pt x="678" y="524"/>
                  </a:cubicBezTo>
                  <a:cubicBezTo>
                    <a:pt x="678" y="524"/>
                    <a:pt x="679" y="524"/>
                    <a:pt x="680" y="524"/>
                  </a:cubicBezTo>
                  <a:cubicBezTo>
                    <a:pt x="680" y="524"/>
                    <a:pt x="680" y="524"/>
                    <a:pt x="680" y="524"/>
                  </a:cubicBezTo>
                  <a:cubicBezTo>
                    <a:pt x="680" y="524"/>
                    <a:pt x="680" y="524"/>
                    <a:pt x="680" y="524"/>
                  </a:cubicBezTo>
                  <a:cubicBezTo>
                    <a:pt x="680" y="524"/>
                    <a:pt x="680" y="524"/>
                    <a:pt x="680" y="523"/>
                  </a:cubicBezTo>
                  <a:cubicBezTo>
                    <a:pt x="680" y="523"/>
                    <a:pt x="680" y="523"/>
                    <a:pt x="680" y="523"/>
                  </a:cubicBezTo>
                  <a:cubicBezTo>
                    <a:pt x="681" y="522"/>
                    <a:pt x="683" y="521"/>
                    <a:pt x="689" y="520"/>
                  </a:cubicBezTo>
                  <a:cubicBezTo>
                    <a:pt x="694" y="519"/>
                    <a:pt x="697" y="518"/>
                    <a:pt x="698" y="517"/>
                  </a:cubicBezTo>
                  <a:cubicBezTo>
                    <a:pt x="699" y="514"/>
                    <a:pt x="701" y="513"/>
                    <a:pt x="704" y="513"/>
                  </a:cubicBezTo>
                  <a:cubicBezTo>
                    <a:pt x="705" y="512"/>
                    <a:pt x="706" y="512"/>
                    <a:pt x="707" y="511"/>
                  </a:cubicBezTo>
                  <a:cubicBezTo>
                    <a:pt x="708" y="510"/>
                    <a:pt x="709" y="509"/>
                    <a:pt x="711" y="508"/>
                  </a:cubicBezTo>
                  <a:cubicBezTo>
                    <a:pt x="712" y="508"/>
                    <a:pt x="713" y="507"/>
                    <a:pt x="714" y="507"/>
                  </a:cubicBezTo>
                  <a:cubicBezTo>
                    <a:pt x="715" y="505"/>
                    <a:pt x="717" y="504"/>
                    <a:pt x="719" y="504"/>
                  </a:cubicBezTo>
                  <a:cubicBezTo>
                    <a:pt x="720" y="504"/>
                    <a:pt x="721" y="503"/>
                    <a:pt x="721" y="503"/>
                  </a:cubicBezTo>
                  <a:cubicBezTo>
                    <a:pt x="723" y="501"/>
                    <a:pt x="727" y="501"/>
                    <a:pt x="728" y="501"/>
                  </a:cubicBezTo>
                  <a:cubicBezTo>
                    <a:pt x="730" y="501"/>
                    <a:pt x="731" y="501"/>
                    <a:pt x="732" y="501"/>
                  </a:cubicBezTo>
                  <a:cubicBezTo>
                    <a:pt x="734" y="502"/>
                    <a:pt x="744" y="504"/>
                    <a:pt x="746" y="504"/>
                  </a:cubicBezTo>
                  <a:cubicBezTo>
                    <a:pt x="747" y="504"/>
                    <a:pt x="747" y="504"/>
                    <a:pt x="747" y="504"/>
                  </a:cubicBezTo>
                  <a:cubicBezTo>
                    <a:pt x="749" y="504"/>
                    <a:pt x="750" y="506"/>
                    <a:pt x="751" y="508"/>
                  </a:cubicBezTo>
                  <a:cubicBezTo>
                    <a:pt x="751" y="509"/>
                    <a:pt x="751" y="510"/>
                    <a:pt x="751" y="510"/>
                  </a:cubicBezTo>
                  <a:cubicBezTo>
                    <a:pt x="752" y="510"/>
                    <a:pt x="753" y="511"/>
                    <a:pt x="754" y="512"/>
                  </a:cubicBezTo>
                  <a:cubicBezTo>
                    <a:pt x="756" y="512"/>
                    <a:pt x="758" y="514"/>
                    <a:pt x="759" y="514"/>
                  </a:cubicBezTo>
                  <a:cubicBezTo>
                    <a:pt x="760" y="513"/>
                    <a:pt x="762" y="512"/>
                    <a:pt x="765" y="512"/>
                  </a:cubicBezTo>
                  <a:cubicBezTo>
                    <a:pt x="767" y="512"/>
                    <a:pt x="768" y="512"/>
                    <a:pt x="770" y="513"/>
                  </a:cubicBezTo>
                  <a:cubicBezTo>
                    <a:pt x="770" y="514"/>
                    <a:pt x="771" y="514"/>
                    <a:pt x="771" y="514"/>
                  </a:cubicBezTo>
                  <a:cubicBezTo>
                    <a:pt x="773" y="515"/>
                    <a:pt x="774" y="516"/>
                    <a:pt x="775" y="516"/>
                  </a:cubicBezTo>
                  <a:cubicBezTo>
                    <a:pt x="776" y="515"/>
                    <a:pt x="778" y="514"/>
                    <a:pt x="780" y="513"/>
                  </a:cubicBezTo>
                  <a:cubicBezTo>
                    <a:pt x="780" y="513"/>
                    <a:pt x="781" y="513"/>
                    <a:pt x="782" y="512"/>
                  </a:cubicBezTo>
                  <a:cubicBezTo>
                    <a:pt x="783" y="512"/>
                    <a:pt x="784" y="512"/>
                    <a:pt x="785" y="511"/>
                  </a:cubicBezTo>
                  <a:cubicBezTo>
                    <a:pt x="785" y="511"/>
                    <a:pt x="786" y="508"/>
                    <a:pt x="785" y="507"/>
                  </a:cubicBezTo>
                  <a:cubicBezTo>
                    <a:pt x="783" y="506"/>
                    <a:pt x="781" y="499"/>
                    <a:pt x="780" y="497"/>
                  </a:cubicBezTo>
                  <a:cubicBezTo>
                    <a:pt x="780" y="494"/>
                    <a:pt x="782" y="493"/>
                    <a:pt x="784" y="492"/>
                  </a:cubicBezTo>
                  <a:cubicBezTo>
                    <a:pt x="784" y="491"/>
                    <a:pt x="785" y="491"/>
                    <a:pt x="785" y="490"/>
                  </a:cubicBezTo>
                  <a:cubicBezTo>
                    <a:pt x="786" y="488"/>
                    <a:pt x="788" y="487"/>
                    <a:pt x="790" y="486"/>
                  </a:cubicBezTo>
                  <a:cubicBezTo>
                    <a:pt x="791" y="486"/>
                    <a:pt x="791" y="486"/>
                    <a:pt x="792" y="485"/>
                  </a:cubicBezTo>
                  <a:cubicBezTo>
                    <a:pt x="792" y="485"/>
                    <a:pt x="792" y="485"/>
                    <a:pt x="792" y="484"/>
                  </a:cubicBezTo>
                  <a:cubicBezTo>
                    <a:pt x="793" y="483"/>
                    <a:pt x="794" y="481"/>
                    <a:pt x="796" y="481"/>
                  </a:cubicBezTo>
                  <a:cubicBezTo>
                    <a:pt x="797" y="481"/>
                    <a:pt x="797" y="481"/>
                    <a:pt x="798" y="481"/>
                  </a:cubicBezTo>
                  <a:cubicBezTo>
                    <a:pt x="798" y="482"/>
                    <a:pt x="805" y="484"/>
                    <a:pt x="807" y="485"/>
                  </a:cubicBezTo>
                  <a:cubicBezTo>
                    <a:pt x="807" y="486"/>
                    <a:pt x="810" y="486"/>
                    <a:pt x="812" y="486"/>
                  </a:cubicBezTo>
                  <a:cubicBezTo>
                    <a:pt x="815" y="486"/>
                    <a:pt x="819" y="488"/>
                    <a:pt x="822" y="490"/>
                  </a:cubicBezTo>
                  <a:cubicBezTo>
                    <a:pt x="822" y="490"/>
                    <a:pt x="824" y="491"/>
                    <a:pt x="826" y="491"/>
                  </a:cubicBezTo>
                  <a:cubicBezTo>
                    <a:pt x="829" y="491"/>
                    <a:pt x="832" y="492"/>
                    <a:pt x="833" y="494"/>
                  </a:cubicBezTo>
                  <a:cubicBezTo>
                    <a:pt x="834" y="495"/>
                    <a:pt x="834" y="497"/>
                    <a:pt x="834" y="499"/>
                  </a:cubicBezTo>
                  <a:cubicBezTo>
                    <a:pt x="834" y="501"/>
                    <a:pt x="834" y="503"/>
                    <a:pt x="835" y="503"/>
                  </a:cubicBezTo>
                  <a:cubicBezTo>
                    <a:pt x="837" y="506"/>
                    <a:pt x="839" y="508"/>
                    <a:pt x="839" y="508"/>
                  </a:cubicBezTo>
                  <a:cubicBezTo>
                    <a:pt x="841" y="507"/>
                    <a:pt x="843" y="508"/>
                    <a:pt x="846" y="509"/>
                  </a:cubicBezTo>
                  <a:cubicBezTo>
                    <a:pt x="847" y="510"/>
                    <a:pt x="849" y="511"/>
                    <a:pt x="850" y="511"/>
                  </a:cubicBezTo>
                  <a:cubicBezTo>
                    <a:pt x="850" y="511"/>
                    <a:pt x="852" y="510"/>
                    <a:pt x="853" y="509"/>
                  </a:cubicBezTo>
                  <a:cubicBezTo>
                    <a:pt x="855" y="508"/>
                    <a:pt x="856" y="507"/>
                    <a:pt x="858" y="507"/>
                  </a:cubicBezTo>
                  <a:cubicBezTo>
                    <a:pt x="859" y="507"/>
                    <a:pt x="860" y="507"/>
                    <a:pt x="862" y="506"/>
                  </a:cubicBezTo>
                  <a:cubicBezTo>
                    <a:pt x="865" y="506"/>
                    <a:pt x="867" y="505"/>
                    <a:pt x="869" y="506"/>
                  </a:cubicBezTo>
                  <a:cubicBezTo>
                    <a:pt x="869" y="506"/>
                    <a:pt x="871" y="506"/>
                    <a:pt x="872" y="507"/>
                  </a:cubicBezTo>
                  <a:cubicBezTo>
                    <a:pt x="874" y="507"/>
                    <a:pt x="877" y="508"/>
                    <a:pt x="878" y="508"/>
                  </a:cubicBezTo>
                  <a:cubicBezTo>
                    <a:pt x="879" y="508"/>
                    <a:pt x="879" y="508"/>
                    <a:pt x="880" y="508"/>
                  </a:cubicBezTo>
                  <a:cubicBezTo>
                    <a:pt x="881" y="508"/>
                    <a:pt x="888" y="508"/>
                    <a:pt x="889" y="511"/>
                  </a:cubicBezTo>
                  <a:cubicBezTo>
                    <a:pt x="889" y="512"/>
                    <a:pt x="891" y="512"/>
                    <a:pt x="892" y="512"/>
                  </a:cubicBezTo>
                  <a:cubicBezTo>
                    <a:pt x="895" y="513"/>
                    <a:pt x="899" y="514"/>
                    <a:pt x="899" y="517"/>
                  </a:cubicBezTo>
                  <a:cubicBezTo>
                    <a:pt x="899" y="517"/>
                    <a:pt x="900" y="518"/>
                    <a:pt x="901" y="518"/>
                  </a:cubicBezTo>
                  <a:cubicBezTo>
                    <a:pt x="902" y="519"/>
                    <a:pt x="904" y="520"/>
                    <a:pt x="905" y="522"/>
                  </a:cubicBezTo>
                  <a:cubicBezTo>
                    <a:pt x="905" y="522"/>
                    <a:pt x="907" y="522"/>
                    <a:pt x="908" y="523"/>
                  </a:cubicBezTo>
                  <a:cubicBezTo>
                    <a:pt x="909" y="523"/>
                    <a:pt x="910" y="523"/>
                    <a:pt x="911" y="523"/>
                  </a:cubicBezTo>
                  <a:cubicBezTo>
                    <a:pt x="914" y="523"/>
                    <a:pt x="916" y="523"/>
                    <a:pt x="917" y="523"/>
                  </a:cubicBezTo>
                  <a:cubicBezTo>
                    <a:pt x="918" y="524"/>
                    <a:pt x="918" y="524"/>
                    <a:pt x="918" y="524"/>
                  </a:cubicBezTo>
                  <a:cubicBezTo>
                    <a:pt x="919" y="524"/>
                    <a:pt x="921" y="525"/>
                    <a:pt x="925" y="525"/>
                  </a:cubicBezTo>
                  <a:cubicBezTo>
                    <a:pt x="928" y="525"/>
                    <a:pt x="930" y="524"/>
                    <a:pt x="931" y="524"/>
                  </a:cubicBezTo>
                  <a:cubicBezTo>
                    <a:pt x="931" y="523"/>
                    <a:pt x="934" y="523"/>
                    <a:pt x="938" y="522"/>
                  </a:cubicBezTo>
                  <a:cubicBezTo>
                    <a:pt x="941" y="522"/>
                    <a:pt x="945" y="521"/>
                    <a:pt x="946" y="520"/>
                  </a:cubicBezTo>
                  <a:cubicBezTo>
                    <a:pt x="947" y="519"/>
                    <a:pt x="949" y="519"/>
                    <a:pt x="951" y="519"/>
                  </a:cubicBezTo>
                  <a:cubicBezTo>
                    <a:pt x="952" y="519"/>
                    <a:pt x="953" y="518"/>
                    <a:pt x="954" y="518"/>
                  </a:cubicBezTo>
                  <a:cubicBezTo>
                    <a:pt x="954" y="516"/>
                    <a:pt x="957" y="514"/>
                    <a:pt x="960" y="513"/>
                  </a:cubicBezTo>
                  <a:cubicBezTo>
                    <a:pt x="961" y="512"/>
                    <a:pt x="963" y="512"/>
                    <a:pt x="964" y="511"/>
                  </a:cubicBezTo>
                  <a:cubicBezTo>
                    <a:pt x="964" y="511"/>
                    <a:pt x="965" y="510"/>
                    <a:pt x="965" y="510"/>
                  </a:cubicBezTo>
                  <a:cubicBezTo>
                    <a:pt x="968" y="509"/>
                    <a:pt x="970" y="509"/>
                    <a:pt x="971" y="509"/>
                  </a:cubicBezTo>
                  <a:cubicBezTo>
                    <a:pt x="971" y="509"/>
                    <a:pt x="971" y="509"/>
                    <a:pt x="971" y="509"/>
                  </a:cubicBezTo>
                  <a:cubicBezTo>
                    <a:pt x="971" y="509"/>
                    <a:pt x="971" y="509"/>
                    <a:pt x="971" y="509"/>
                  </a:cubicBezTo>
                  <a:cubicBezTo>
                    <a:pt x="973" y="509"/>
                    <a:pt x="975" y="509"/>
                    <a:pt x="977" y="510"/>
                  </a:cubicBezTo>
                  <a:cubicBezTo>
                    <a:pt x="979" y="510"/>
                    <a:pt x="980" y="511"/>
                    <a:pt x="981" y="513"/>
                  </a:cubicBezTo>
                  <a:cubicBezTo>
                    <a:pt x="981" y="513"/>
                    <a:pt x="983" y="514"/>
                    <a:pt x="985" y="514"/>
                  </a:cubicBezTo>
                  <a:cubicBezTo>
                    <a:pt x="986" y="514"/>
                    <a:pt x="987" y="514"/>
                    <a:pt x="988" y="513"/>
                  </a:cubicBezTo>
                  <a:cubicBezTo>
                    <a:pt x="988" y="513"/>
                    <a:pt x="989" y="513"/>
                    <a:pt x="990" y="513"/>
                  </a:cubicBezTo>
                  <a:cubicBezTo>
                    <a:pt x="990" y="513"/>
                    <a:pt x="990" y="513"/>
                    <a:pt x="990" y="513"/>
                  </a:cubicBezTo>
                  <a:cubicBezTo>
                    <a:pt x="990" y="513"/>
                    <a:pt x="990" y="513"/>
                    <a:pt x="991" y="513"/>
                  </a:cubicBezTo>
                  <a:cubicBezTo>
                    <a:pt x="992" y="513"/>
                    <a:pt x="994" y="513"/>
                    <a:pt x="996" y="514"/>
                  </a:cubicBezTo>
                  <a:cubicBezTo>
                    <a:pt x="996" y="513"/>
                    <a:pt x="996" y="513"/>
                    <a:pt x="996" y="513"/>
                  </a:cubicBezTo>
                  <a:cubicBezTo>
                    <a:pt x="996" y="514"/>
                    <a:pt x="996" y="514"/>
                    <a:pt x="996" y="514"/>
                  </a:cubicBezTo>
                  <a:cubicBezTo>
                    <a:pt x="997" y="514"/>
                    <a:pt x="998" y="514"/>
                    <a:pt x="998" y="514"/>
                  </a:cubicBezTo>
                  <a:cubicBezTo>
                    <a:pt x="999" y="515"/>
                    <a:pt x="999" y="515"/>
                    <a:pt x="999" y="515"/>
                  </a:cubicBezTo>
                  <a:cubicBezTo>
                    <a:pt x="999" y="515"/>
                    <a:pt x="999" y="515"/>
                    <a:pt x="999" y="515"/>
                  </a:cubicBezTo>
                  <a:cubicBezTo>
                    <a:pt x="999" y="515"/>
                    <a:pt x="999" y="515"/>
                    <a:pt x="999" y="515"/>
                  </a:cubicBezTo>
                  <a:cubicBezTo>
                    <a:pt x="1000" y="516"/>
                    <a:pt x="1000" y="516"/>
                    <a:pt x="1000" y="516"/>
                  </a:cubicBezTo>
                  <a:cubicBezTo>
                    <a:pt x="1000" y="516"/>
                    <a:pt x="1000" y="516"/>
                    <a:pt x="1000" y="516"/>
                  </a:cubicBezTo>
                  <a:cubicBezTo>
                    <a:pt x="1001" y="516"/>
                    <a:pt x="1001" y="517"/>
                    <a:pt x="1001" y="517"/>
                  </a:cubicBezTo>
                  <a:cubicBezTo>
                    <a:pt x="1001" y="517"/>
                    <a:pt x="1001" y="517"/>
                    <a:pt x="1001" y="517"/>
                  </a:cubicBezTo>
                  <a:cubicBezTo>
                    <a:pt x="1001" y="517"/>
                    <a:pt x="1001" y="517"/>
                    <a:pt x="1001" y="517"/>
                  </a:cubicBezTo>
                  <a:cubicBezTo>
                    <a:pt x="1001" y="518"/>
                    <a:pt x="1002" y="518"/>
                    <a:pt x="1002" y="518"/>
                  </a:cubicBezTo>
                  <a:cubicBezTo>
                    <a:pt x="1002" y="518"/>
                    <a:pt x="1002" y="518"/>
                    <a:pt x="1002" y="518"/>
                  </a:cubicBezTo>
                  <a:cubicBezTo>
                    <a:pt x="1002" y="518"/>
                    <a:pt x="1002" y="518"/>
                    <a:pt x="1003" y="518"/>
                  </a:cubicBezTo>
                  <a:cubicBezTo>
                    <a:pt x="1003" y="518"/>
                    <a:pt x="1003" y="518"/>
                    <a:pt x="1003" y="518"/>
                  </a:cubicBezTo>
                  <a:cubicBezTo>
                    <a:pt x="1003" y="518"/>
                    <a:pt x="1003" y="518"/>
                    <a:pt x="1003" y="518"/>
                  </a:cubicBezTo>
                  <a:cubicBezTo>
                    <a:pt x="1004" y="518"/>
                    <a:pt x="1004" y="518"/>
                    <a:pt x="1004" y="518"/>
                  </a:cubicBezTo>
                  <a:cubicBezTo>
                    <a:pt x="1004" y="518"/>
                    <a:pt x="1004" y="518"/>
                    <a:pt x="1004" y="518"/>
                  </a:cubicBezTo>
                  <a:cubicBezTo>
                    <a:pt x="1004" y="519"/>
                    <a:pt x="1005" y="519"/>
                    <a:pt x="1005" y="519"/>
                  </a:cubicBezTo>
                  <a:cubicBezTo>
                    <a:pt x="1005" y="519"/>
                    <a:pt x="1005" y="519"/>
                    <a:pt x="1005" y="519"/>
                  </a:cubicBezTo>
                  <a:cubicBezTo>
                    <a:pt x="1006" y="519"/>
                    <a:pt x="1007" y="519"/>
                    <a:pt x="1009" y="519"/>
                  </a:cubicBezTo>
                  <a:cubicBezTo>
                    <a:pt x="1009" y="519"/>
                    <a:pt x="1009" y="519"/>
                    <a:pt x="1009" y="519"/>
                  </a:cubicBezTo>
                  <a:cubicBezTo>
                    <a:pt x="1010" y="519"/>
                    <a:pt x="1012" y="518"/>
                    <a:pt x="1013" y="517"/>
                  </a:cubicBezTo>
                  <a:cubicBezTo>
                    <a:pt x="1017" y="515"/>
                    <a:pt x="1019" y="514"/>
                    <a:pt x="1020" y="513"/>
                  </a:cubicBezTo>
                  <a:cubicBezTo>
                    <a:pt x="1022" y="513"/>
                    <a:pt x="1023" y="512"/>
                    <a:pt x="1024" y="511"/>
                  </a:cubicBezTo>
                  <a:cubicBezTo>
                    <a:pt x="1024" y="511"/>
                    <a:pt x="1024" y="511"/>
                    <a:pt x="1024" y="511"/>
                  </a:cubicBezTo>
                  <a:cubicBezTo>
                    <a:pt x="1024" y="510"/>
                    <a:pt x="1024" y="510"/>
                    <a:pt x="1024" y="509"/>
                  </a:cubicBezTo>
                  <a:cubicBezTo>
                    <a:pt x="1024" y="507"/>
                    <a:pt x="1025" y="505"/>
                    <a:pt x="1027" y="502"/>
                  </a:cubicBezTo>
                  <a:cubicBezTo>
                    <a:pt x="1028" y="501"/>
                    <a:pt x="1028" y="500"/>
                    <a:pt x="1029" y="499"/>
                  </a:cubicBezTo>
                  <a:cubicBezTo>
                    <a:pt x="1029" y="499"/>
                    <a:pt x="1029" y="498"/>
                    <a:pt x="1029" y="498"/>
                  </a:cubicBezTo>
                  <a:cubicBezTo>
                    <a:pt x="1030" y="495"/>
                    <a:pt x="1035" y="487"/>
                    <a:pt x="1037" y="486"/>
                  </a:cubicBezTo>
                  <a:cubicBezTo>
                    <a:pt x="1039" y="486"/>
                    <a:pt x="1041" y="483"/>
                    <a:pt x="1041" y="482"/>
                  </a:cubicBezTo>
                  <a:cubicBezTo>
                    <a:pt x="1041" y="482"/>
                    <a:pt x="1041" y="481"/>
                    <a:pt x="1041" y="481"/>
                  </a:cubicBezTo>
                  <a:cubicBezTo>
                    <a:pt x="1041" y="481"/>
                    <a:pt x="1041" y="481"/>
                    <a:pt x="1041" y="480"/>
                  </a:cubicBezTo>
                  <a:cubicBezTo>
                    <a:pt x="1041" y="480"/>
                    <a:pt x="1041" y="480"/>
                    <a:pt x="1041" y="480"/>
                  </a:cubicBezTo>
                  <a:cubicBezTo>
                    <a:pt x="1040" y="479"/>
                    <a:pt x="1040" y="479"/>
                    <a:pt x="1040" y="479"/>
                  </a:cubicBezTo>
                  <a:cubicBezTo>
                    <a:pt x="1040" y="479"/>
                    <a:pt x="1040" y="479"/>
                    <a:pt x="1040" y="478"/>
                  </a:cubicBezTo>
                  <a:cubicBezTo>
                    <a:pt x="1040" y="478"/>
                    <a:pt x="1040" y="478"/>
                    <a:pt x="1040" y="478"/>
                  </a:cubicBezTo>
                  <a:cubicBezTo>
                    <a:pt x="1040" y="478"/>
                    <a:pt x="1040" y="478"/>
                    <a:pt x="1040" y="478"/>
                  </a:cubicBezTo>
                  <a:cubicBezTo>
                    <a:pt x="1040" y="478"/>
                    <a:pt x="1040" y="477"/>
                    <a:pt x="1040" y="477"/>
                  </a:cubicBezTo>
                  <a:cubicBezTo>
                    <a:pt x="1040" y="477"/>
                    <a:pt x="1040" y="477"/>
                    <a:pt x="1040" y="477"/>
                  </a:cubicBezTo>
                  <a:cubicBezTo>
                    <a:pt x="1040" y="477"/>
                    <a:pt x="1040" y="477"/>
                    <a:pt x="1040" y="477"/>
                  </a:cubicBezTo>
                  <a:cubicBezTo>
                    <a:pt x="1040" y="477"/>
                    <a:pt x="1040" y="477"/>
                    <a:pt x="1039" y="476"/>
                  </a:cubicBezTo>
                  <a:cubicBezTo>
                    <a:pt x="1039" y="476"/>
                    <a:pt x="1039" y="476"/>
                    <a:pt x="1039" y="476"/>
                  </a:cubicBezTo>
                  <a:cubicBezTo>
                    <a:pt x="1039" y="476"/>
                    <a:pt x="1039" y="476"/>
                    <a:pt x="1039" y="476"/>
                  </a:cubicBezTo>
                  <a:cubicBezTo>
                    <a:pt x="1039" y="476"/>
                    <a:pt x="1039" y="476"/>
                    <a:pt x="1039" y="476"/>
                  </a:cubicBezTo>
                  <a:cubicBezTo>
                    <a:pt x="1038" y="476"/>
                    <a:pt x="1036" y="476"/>
                    <a:pt x="1035" y="474"/>
                  </a:cubicBezTo>
                  <a:cubicBezTo>
                    <a:pt x="1034" y="473"/>
                    <a:pt x="1035" y="470"/>
                    <a:pt x="1037" y="467"/>
                  </a:cubicBezTo>
                  <a:cubicBezTo>
                    <a:pt x="1040" y="463"/>
                    <a:pt x="1044" y="461"/>
                    <a:pt x="1050" y="461"/>
                  </a:cubicBezTo>
                  <a:cubicBezTo>
                    <a:pt x="1051" y="461"/>
                    <a:pt x="1052" y="461"/>
                    <a:pt x="1053" y="462"/>
                  </a:cubicBezTo>
                  <a:cubicBezTo>
                    <a:pt x="1053" y="462"/>
                    <a:pt x="1053" y="462"/>
                    <a:pt x="1053" y="462"/>
                  </a:cubicBezTo>
                  <a:cubicBezTo>
                    <a:pt x="1053" y="462"/>
                    <a:pt x="1054" y="461"/>
                    <a:pt x="1055" y="461"/>
                  </a:cubicBezTo>
                  <a:cubicBezTo>
                    <a:pt x="1059" y="461"/>
                    <a:pt x="1067" y="459"/>
                    <a:pt x="1070" y="460"/>
                  </a:cubicBezTo>
                  <a:cubicBezTo>
                    <a:pt x="1072" y="461"/>
                    <a:pt x="1073" y="461"/>
                    <a:pt x="1074" y="461"/>
                  </a:cubicBezTo>
                  <a:cubicBezTo>
                    <a:pt x="1076" y="461"/>
                    <a:pt x="1076" y="461"/>
                    <a:pt x="1076" y="461"/>
                  </a:cubicBezTo>
                  <a:cubicBezTo>
                    <a:pt x="1078" y="461"/>
                    <a:pt x="1080" y="461"/>
                    <a:pt x="1083" y="462"/>
                  </a:cubicBezTo>
                  <a:cubicBezTo>
                    <a:pt x="1085" y="464"/>
                    <a:pt x="1088" y="464"/>
                    <a:pt x="1091" y="464"/>
                  </a:cubicBezTo>
                  <a:cubicBezTo>
                    <a:pt x="1094" y="465"/>
                    <a:pt x="1096" y="465"/>
                    <a:pt x="1098" y="467"/>
                  </a:cubicBezTo>
                  <a:cubicBezTo>
                    <a:pt x="1098" y="468"/>
                    <a:pt x="1099" y="468"/>
                    <a:pt x="1100" y="469"/>
                  </a:cubicBezTo>
                  <a:cubicBezTo>
                    <a:pt x="1103" y="471"/>
                    <a:pt x="1106" y="473"/>
                    <a:pt x="1105" y="477"/>
                  </a:cubicBezTo>
                  <a:cubicBezTo>
                    <a:pt x="1105" y="477"/>
                    <a:pt x="1105" y="478"/>
                    <a:pt x="1105" y="478"/>
                  </a:cubicBezTo>
                  <a:cubicBezTo>
                    <a:pt x="1105" y="478"/>
                    <a:pt x="1106" y="478"/>
                    <a:pt x="1106" y="478"/>
                  </a:cubicBezTo>
                  <a:cubicBezTo>
                    <a:pt x="1107" y="479"/>
                    <a:pt x="1110" y="481"/>
                    <a:pt x="1111" y="487"/>
                  </a:cubicBezTo>
                  <a:cubicBezTo>
                    <a:pt x="1112" y="491"/>
                    <a:pt x="1113" y="493"/>
                    <a:pt x="1115" y="495"/>
                  </a:cubicBezTo>
                  <a:cubicBezTo>
                    <a:pt x="1116" y="496"/>
                    <a:pt x="1117" y="498"/>
                    <a:pt x="1117" y="500"/>
                  </a:cubicBezTo>
                  <a:cubicBezTo>
                    <a:pt x="1118" y="501"/>
                    <a:pt x="1119" y="504"/>
                    <a:pt x="1120" y="506"/>
                  </a:cubicBezTo>
                  <a:cubicBezTo>
                    <a:pt x="1122" y="510"/>
                    <a:pt x="1124" y="512"/>
                    <a:pt x="1123" y="514"/>
                  </a:cubicBezTo>
                  <a:cubicBezTo>
                    <a:pt x="1123" y="515"/>
                    <a:pt x="1122" y="517"/>
                    <a:pt x="1123" y="517"/>
                  </a:cubicBezTo>
                  <a:cubicBezTo>
                    <a:pt x="1123" y="518"/>
                    <a:pt x="1124" y="518"/>
                    <a:pt x="1126" y="518"/>
                  </a:cubicBezTo>
                  <a:cubicBezTo>
                    <a:pt x="1129" y="518"/>
                    <a:pt x="1132" y="520"/>
                    <a:pt x="1134" y="521"/>
                  </a:cubicBezTo>
                  <a:cubicBezTo>
                    <a:pt x="1135" y="522"/>
                    <a:pt x="1136" y="522"/>
                    <a:pt x="1136" y="522"/>
                  </a:cubicBezTo>
                  <a:cubicBezTo>
                    <a:pt x="1136" y="522"/>
                    <a:pt x="1137" y="522"/>
                    <a:pt x="1137" y="522"/>
                  </a:cubicBezTo>
                  <a:cubicBezTo>
                    <a:pt x="1137" y="522"/>
                    <a:pt x="1137" y="522"/>
                    <a:pt x="1137" y="522"/>
                  </a:cubicBezTo>
                  <a:cubicBezTo>
                    <a:pt x="1137" y="522"/>
                    <a:pt x="1137" y="522"/>
                    <a:pt x="1137" y="522"/>
                  </a:cubicBezTo>
                  <a:cubicBezTo>
                    <a:pt x="1139" y="522"/>
                    <a:pt x="1143" y="524"/>
                    <a:pt x="1146" y="526"/>
                  </a:cubicBezTo>
                  <a:cubicBezTo>
                    <a:pt x="1147" y="526"/>
                    <a:pt x="1148" y="527"/>
                    <a:pt x="1149" y="528"/>
                  </a:cubicBezTo>
                  <a:cubicBezTo>
                    <a:pt x="1150" y="529"/>
                    <a:pt x="1152" y="529"/>
                    <a:pt x="1153" y="530"/>
                  </a:cubicBezTo>
                  <a:cubicBezTo>
                    <a:pt x="1154" y="530"/>
                    <a:pt x="1155" y="530"/>
                    <a:pt x="1155" y="531"/>
                  </a:cubicBezTo>
                  <a:cubicBezTo>
                    <a:pt x="1157" y="531"/>
                    <a:pt x="1158" y="532"/>
                    <a:pt x="1158" y="535"/>
                  </a:cubicBezTo>
                  <a:cubicBezTo>
                    <a:pt x="1158" y="535"/>
                    <a:pt x="1158" y="536"/>
                    <a:pt x="1158" y="537"/>
                  </a:cubicBezTo>
                  <a:cubicBezTo>
                    <a:pt x="1158" y="538"/>
                    <a:pt x="1159" y="538"/>
                    <a:pt x="1159" y="539"/>
                  </a:cubicBezTo>
                  <a:cubicBezTo>
                    <a:pt x="1159" y="540"/>
                    <a:pt x="1160" y="542"/>
                    <a:pt x="1160" y="543"/>
                  </a:cubicBezTo>
                  <a:cubicBezTo>
                    <a:pt x="1160" y="544"/>
                    <a:pt x="1160" y="544"/>
                    <a:pt x="1160" y="544"/>
                  </a:cubicBezTo>
                  <a:cubicBezTo>
                    <a:pt x="1160" y="545"/>
                    <a:pt x="1163" y="547"/>
                    <a:pt x="1167" y="547"/>
                  </a:cubicBezTo>
                  <a:cubicBezTo>
                    <a:pt x="1168" y="547"/>
                    <a:pt x="1168" y="547"/>
                    <a:pt x="1169" y="547"/>
                  </a:cubicBezTo>
                  <a:cubicBezTo>
                    <a:pt x="1170" y="546"/>
                    <a:pt x="1172" y="546"/>
                    <a:pt x="1173" y="547"/>
                  </a:cubicBezTo>
                  <a:cubicBezTo>
                    <a:pt x="1174" y="547"/>
                    <a:pt x="1175" y="547"/>
                    <a:pt x="1175" y="547"/>
                  </a:cubicBezTo>
                  <a:cubicBezTo>
                    <a:pt x="1176" y="547"/>
                    <a:pt x="1177" y="546"/>
                    <a:pt x="1177" y="545"/>
                  </a:cubicBezTo>
                  <a:cubicBezTo>
                    <a:pt x="1179" y="542"/>
                    <a:pt x="1183" y="541"/>
                    <a:pt x="1186" y="541"/>
                  </a:cubicBezTo>
                  <a:cubicBezTo>
                    <a:pt x="1187" y="541"/>
                    <a:pt x="1188" y="541"/>
                    <a:pt x="1189" y="541"/>
                  </a:cubicBezTo>
                  <a:cubicBezTo>
                    <a:pt x="1190" y="540"/>
                    <a:pt x="1193" y="539"/>
                    <a:pt x="1195" y="539"/>
                  </a:cubicBezTo>
                  <a:cubicBezTo>
                    <a:pt x="1197" y="539"/>
                    <a:pt x="1199" y="539"/>
                    <a:pt x="1200" y="540"/>
                  </a:cubicBezTo>
                  <a:cubicBezTo>
                    <a:pt x="1201" y="541"/>
                    <a:pt x="1201" y="543"/>
                    <a:pt x="1201" y="545"/>
                  </a:cubicBezTo>
                  <a:cubicBezTo>
                    <a:pt x="1201" y="547"/>
                    <a:pt x="1202" y="548"/>
                    <a:pt x="1202" y="550"/>
                  </a:cubicBezTo>
                  <a:cubicBezTo>
                    <a:pt x="1203" y="551"/>
                    <a:pt x="1204" y="554"/>
                    <a:pt x="1200" y="556"/>
                  </a:cubicBezTo>
                  <a:cubicBezTo>
                    <a:pt x="1198" y="557"/>
                    <a:pt x="1197" y="564"/>
                    <a:pt x="1196" y="567"/>
                  </a:cubicBezTo>
                  <a:cubicBezTo>
                    <a:pt x="1196" y="568"/>
                    <a:pt x="1195" y="568"/>
                    <a:pt x="1195" y="569"/>
                  </a:cubicBezTo>
                  <a:cubicBezTo>
                    <a:pt x="1195" y="571"/>
                    <a:pt x="1193" y="573"/>
                    <a:pt x="1191" y="574"/>
                  </a:cubicBezTo>
                  <a:cubicBezTo>
                    <a:pt x="1190" y="575"/>
                    <a:pt x="1189" y="576"/>
                    <a:pt x="1189" y="577"/>
                  </a:cubicBezTo>
                  <a:cubicBezTo>
                    <a:pt x="1188" y="580"/>
                    <a:pt x="1186" y="582"/>
                    <a:pt x="1185" y="583"/>
                  </a:cubicBezTo>
                  <a:cubicBezTo>
                    <a:pt x="1184" y="583"/>
                    <a:pt x="1183" y="584"/>
                    <a:pt x="1183" y="584"/>
                  </a:cubicBezTo>
                  <a:cubicBezTo>
                    <a:pt x="1183" y="585"/>
                    <a:pt x="1183" y="585"/>
                    <a:pt x="1183" y="585"/>
                  </a:cubicBezTo>
                  <a:cubicBezTo>
                    <a:pt x="1183" y="585"/>
                    <a:pt x="1183" y="585"/>
                    <a:pt x="1183" y="585"/>
                  </a:cubicBezTo>
                  <a:cubicBezTo>
                    <a:pt x="1183" y="586"/>
                    <a:pt x="1183" y="586"/>
                    <a:pt x="1183" y="586"/>
                  </a:cubicBezTo>
                  <a:cubicBezTo>
                    <a:pt x="1183" y="586"/>
                    <a:pt x="1183" y="586"/>
                    <a:pt x="1183" y="586"/>
                  </a:cubicBezTo>
                  <a:cubicBezTo>
                    <a:pt x="1183" y="587"/>
                    <a:pt x="1182" y="587"/>
                    <a:pt x="1181" y="588"/>
                  </a:cubicBezTo>
                  <a:cubicBezTo>
                    <a:pt x="1181" y="588"/>
                    <a:pt x="1181" y="588"/>
                    <a:pt x="1181" y="588"/>
                  </a:cubicBezTo>
                  <a:cubicBezTo>
                    <a:pt x="1181" y="588"/>
                    <a:pt x="1181" y="588"/>
                    <a:pt x="1181" y="588"/>
                  </a:cubicBezTo>
                  <a:cubicBezTo>
                    <a:pt x="1181" y="588"/>
                    <a:pt x="1181" y="588"/>
                    <a:pt x="1180" y="588"/>
                  </a:cubicBezTo>
                  <a:cubicBezTo>
                    <a:pt x="1180" y="588"/>
                    <a:pt x="1180" y="588"/>
                    <a:pt x="1180" y="588"/>
                  </a:cubicBezTo>
                  <a:cubicBezTo>
                    <a:pt x="1179" y="588"/>
                    <a:pt x="1179" y="588"/>
                    <a:pt x="1178" y="588"/>
                  </a:cubicBezTo>
                  <a:cubicBezTo>
                    <a:pt x="1175" y="588"/>
                    <a:pt x="1172" y="587"/>
                    <a:pt x="1170" y="586"/>
                  </a:cubicBezTo>
                  <a:cubicBezTo>
                    <a:pt x="1169" y="586"/>
                    <a:pt x="1168" y="587"/>
                    <a:pt x="1167" y="588"/>
                  </a:cubicBezTo>
                  <a:cubicBezTo>
                    <a:pt x="1165" y="589"/>
                    <a:pt x="1164" y="591"/>
                    <a:pt x="1162" y="591"/>
                  </a:cubicBezTo>
                  <a:cubicBezTo>
                    <a:pt x="1162" y="591"/>
                    <a:pt x="1162" y="594"/>
                    <a:pt x="1162" y="596"/>
                  </a:cubicBezTo>
                  <a:cubicBezTo>
                    <a:pt x="1163" y="597"/>
                    <a:pt x="1163" y="599"/>
                    <a:pt x="1162" y="600"/>
                  </a:cubicBezTo>
                  <a:cubicBezTo>
                    <a:pt x="1162" y="602"/>
                    <a:pt x="1162" y="603"/>
                    <a:pt x="1163" y="605"/>
                  </a:cubicBezTo>
                  <a:cubicBezTo>
                    <a:pt x="1164" y="607"/>
                    <a:pt x="1164" y="609"/>
                    <a:pt x="1164" y="612"/>
                  </a:cubicBezTo>
                  <a:cubicBezTo>
                    <a:pt x="1164" y="612"/>
                    <a:pt x="1164" y="613"/>
                    <a:pt x="1164" y="613"/>
                  </a:cubicBezTo>
                  <a:cubicBezTo>
                    <a:pt x="1169" y="610"/>
                    <a:pt x="1171" y="610"/>
                    <a:pt x="1171" y="610"/>
                  </a:cubicBezTo>
                  <a:cubicBezTo>
                    <a:pt x="1174" y="610"/>
                    <a:pt x="1176" y="612"/>
                    <a:pt x="1179" y="614"/>
                  </a:cubicBezTo>
                  <a:cubicBezTo>
                    <a:pt x="1181" y="615"/>
                    <a:pt x="1183" y="617"/>
                    <a:pt x="1184" y="617"/>
                  </a:cubicBezTo>
                  <a:cubicBezTo>
                    <a:pt x="1188" y="617"/>
                    <a:pt x="1206" y="605"/>
                    <a:pt x="1208" y="602"/>
                  </a:cubicBezTo>
                  <a:cubicBezTo>
                    <a:pt x="1209" y="600"/>
                    <a:pt x="1212" y="596"/>
                    <a:pt x="1222" y="586"/>
                  </a:cubicBezTo>
                  <a:cubicBezTo>
                    <a:pt x="1224" y="584"/>
                    <a:pt x="1226" y="582"/>
                    <a:pt x="1227" y="581"/>
                  </a:cubicBezTo>
                  <a:cubicBezTo>
                    <a:pt x="1232" y="576"/>
                    <a:pt x="1240" y="567"/>
                    <a:pt x="1243" y="559"/>
                  </a:cubicBezTo>
                  <a:cubicBezTo>
                    <a:pt x="1244" y="556"/>
                    <a:pt x="1248" y="552"/>
                    <a:pt x="1251" y="549"/>
                  </a:cubicBezTo>
                  <a:cubicBezTo>
                    <a:pt x="1253" y="546"/>
                    <a:pt x="1255" y="544"/>
                    <a:pt x="1255" y="543"/>
                  </a:cubicBezTo>
                  <a:cubicBezTo>
                    <a:pt x="1256" y="542"/>
                    <a:pt x="1257" y="541"/>
                    <a:pt x="1257" y="540"/>
                  </a:cubicBezTo>
                  <a:cubicBezTo>
                    <a:pt x="1259" y="539"/>
                    <a:pt x="1260" y="537"/>
                    <a:pt x="1262" y="532"/>
                  </a:cubicBezTo>
                  <a:cubicBezTo>
                    <a:pt x="1264" y="527"/>
                    <a:pt x="1265" y="517"/>
                    <a:pt x="1266" y="511"/>
                  </a:cubicBezTo>
                  <a:cubicBezTo>
                    <a:pt x="1266" y="504"/>
                    <a:pt x="1267" y="503"/>
                    <a:pt x="1267" y="502"/>
                  </a:cubicBezTo>
                  <a:cubicBezTo>
                    <a:pt x="1268" y="501"/>
                    <a:pt x="1268" y="500"/>
                    <a:pt x="1268" y="500"/>
                  </a:cubicBezTo>
                  <a:cubicBezTo>
                    <a:pt x="1268" y="498"/>
                    <a:pt x="1268" y="496"/>
                    <a:pt x="1269" y="495"/>
                  </a:cubicBezTo>
                  <a:cubicBezTo>
                    <a:pt x="1270" y="494"/>
                    <a:pt x="1270" y="493"/>
                    <a:pt x="1270" y="493"/>
                  </a:cubicBezTo>
                  <a:cubicBezTo>
                    <a:pt x="1271" y="491"/>
                    <a:pt x="1271" y="489"/>
                    <a:pt x="1274" y="486"/>
                  </a:cubicBezTo>
                  <a:cubicBezTo>
                    <a:pt x="1276" y="484"/>
                    <a:pt x="1276" y="483"/>
                    <a:pt x="1275" y="481"/>
                  </a:cubicBezTo>
                  <a:cubicBezTo>
                    <a:pt x="1275" y="480"/>
                    <a:pt x="1275" y="478"/>
                    <a:pt x="1275" y="476"/>
                  </a:cubicBezTo>
                  <a:cubicBezTo>
                    <a:pt x="1275" y="475"/>
                    <a:pt x="1275" y="473"/>
                    <a:pt x="1275" y="473"/>
                  </a:cubicBezTo>
                  <a:cubicBezTo>
                    <a:pt x="1273" y="470"/>
                    <a:pt x="1274" y="468"/>
                    <a:pt x="1276" y="467"/>
                  </a:cubicBezTo>
                  <a:cubicBezTo>
                    <a:pt x="1275" y="467"/>
                    <a:pt x="1274" y="466"/>
                    <a:pt x="1273" y="465"/>
                  </a:cubicBezTo>
                  <a:cubicBezTo>
                    <a:pt x="1272" y="464"/>
                    <a:pt x="1272" y="464"/>
                    <a:pt x="1272" y="464"/>
                  </a:cubicBezTo>
                  <a:cubicBezTo>
                    <a:pt x="1269" y="463"/>
                    <a:pt x="1265" y="462"/>
                    <a:pt x="1265" y="458"/>
                  </a:cubicBezTo>
                  <a:cubicBezTo>
                    <a:pt x="1265" y="456"/>
                    <a:pt x="1261" y="453"/>
                    <a:pt x="1258" y="453"/>
                  </a:cubicBezTo>
                  <a:cubicBezTo>
                    <a:pt x="1258" y="453"/>
                    <a:pt x="1257" y="453"/>
                    <a:pt x="1257" y="453"/>
                  </a:cubicBezTo>
                  <a:cubicBezTo>
                    <a:pt x="1256" y="453"/>
                    <a:pt x="1254" y="453"/>
                    <a:pt x="1253" y="452"/>
                  </a:cubicBezTo>
                  <a:cubicBezTo>
                    <a:pt x="1252" y="452"/>
                    <a:pt x="1251" y="452"/>
                    <a:pt x="1250" y="452"/>
                  </a:cubicBezTo>
                  <a:cubicBezTo>
                    <a:pt x="1251" y="453"/>
                    <a:pt x="1250" y="454"/>
                    <a:pt x="1250" y="455"/>
                  </a:cubicBezTo>
                  <a:cubicBezTo>
                    <a:pt x="1249" y="457"/>
                    <a:pt x="1247" y="457"/>
                    <a:pt x="1246" y="457"/>
                  </a:cubicBezTo>
                  <a:cubicBezTo>
                    <a:pt x="1245" y="457"/>
                    <a:pt x="1244" y="458"/>
                    <a:pt x="1243" y="460"/>
                  </a:cubicBezTo>
                  <a:cubicBezTo>
                    <a:pt x="1243" y="460"/>
                    <a:pt x="1243" y="460"/>
                    <a:pt x="1243" y="460"/>
                  </a:cubicBezTo>
                  <a:cubicBezTo>
                    <a:pt x="1241" y="463"/>
                    <a:pt x="1238" y="464"/>
                    <a:pt x="1236" y="464"/>
                  </a:cubicBezTo>
                  <a:cubicBezTo>
                    <a:pt x="1233" y="464"/>
                    <a:pt x="1232" y="463"/>
                    <a:pt x="1232" y="462"/>
                  </a:cubicBezTo>
                  <a:cubicBezTo>
                    <a:pt x="1232" y="461"/>
                    <a:pt x="1232" y="460"/>
                    <a:pt x="1234" y="458"/>
                  </a:cubicBezTo>
                  <a:cubicBezTo>
                    <a:pt x="1234" y="458"/>
                    <a:pt x="1234" y="458"/>
                    <a:pt x="1234" y="458"/>
                  </a:cubicBezTo>
                  <a:cubicBezTo>
                    <a:pt x="1234" y="458"/>
                    <a:pt x="1234" y="457"/>
                    <a:pt x="1234" y="457"/>
                  </a:cubicBezTo>
                  <a:cubicBezTo>
                    <a:pt x="1233" y="457"/>
                    <a:pt x="1232" y="455"/>
                    <a:pt x="1232" y="454"/>
                  </a:cubicBezTo>
                  <a:cubicBezTo>
                    <a:pt x="1232" y="454"/>
                    <a:pt x="1232" y="454"/>
                    <a:pt x="1232" y="454"/>
                  </a:cubicBezTo>
                  <a:cubicBezTo>
                    <a:pt x="1231" y="456"/>
                    <a:pt x="1230" y="458"/>
                    <a:pt x="1227" y="459"/>
                  </a:cubicBezTo>
                  <a:cubicBezTo>
                    <a:pt x="1227" y="459"/>
                    <a:pt x="1227" y="459"/>
                    <a:pt x="1227" y="459"/>
                  </a:cubicBezTo>
                  <a:cubicBezTo>
                    <a:pt x="1226" y="459"/>
                    <a:pt x="1225" y="458"/>
                    <a:pt x="1224" y="457"/>
                  </a:cubicBezTo>
                  <a:cubicBezTo>
                    <a:pt x="1222" y="455"/>
                    <a:pt x="1223" y="449"/>
                    <a:pt x="1223" y="446"/>
                  </a:cubicBezTo>
                  <a:cubicBezTo>
                    <a:pt x="1223" y="446"/>
                    <a:pt x="1222" y="446"/>
                    <a:pt x="1221" y="446"/>
                  </a:cubicBezTo>
                  <a:cubicBezTo>
                    <a:pt x="1219" y="447"/>
                    <a:pt x="1216" y="447"/>
                    <a:pt x="1213" y="447"/>
                  </a:cubicBezTo>
                  <a:cubicBezTo>
                    <a:pt x="1208" y="446"/>
                    <a:pt x="1207" y="444"/>
                    <a:pt x="1206" y="443"/>
                  </a:cubicBezTo>
                  <a:cubicBezTo>
                    <a:pt x="1206" y="440"/>
                    <a:pt x="1208" y="437"/>
                    <a:pt x="1212" y="435"/>
                  </a:cubicBezTo>
                  <a:cubicBezTo>
                    <a:pt x="1215" y="433"/>
                    <a:pt x="1216" y="432"/>
                    <a:pt x="1217" y="431"/>
                  </a:cubicBezTo>
                  <a:cubicBezTo>
                    <a:pt x="1218" y="430"/>
                    <a:pt x="1218" y="428"/>
                    <a:pt x="1220" y="428"/>
                  </a:cubicBezTo>
                  <a:cubicBezTo>
                    <a:pt x="1222" y="427"/>
                    <a:pt x="1226" y="425"/>
                    <a:pt x="1229" y="422"/>
                  </a:cubicBezTo>
                  <a:cubicBezTo>
                    <a:pt x="1231" y="421"/>
                    <a:pt x="1233" y="420"/>
                    <a:pt x="1234" y="419"/>
                  </a:cubicBezTo>
                  <a:cubicBezTo>
                    <a:pt x="1238" y="417"/>
                    <a:pt x="1239" y="415"/>
                    <a:pt x="1240" y="412"/>
                  </a:cubicBezTo>
                  <a:cubicBezTo>
                    <a:pt x="1240" y="410"/>
                    <a:pt x="1243" y="408"/>
                    <a:pt x="1248" y="405"/>
                  </a:cubicBezTo>
                  <a:cubicBezTo>
                    <a:pt x="1250" y="403"/>
                    <a:pt x="1254" y="401"/>
                    <a:pt x="1256" y="399"/>
                  </a:cubicBezTo>
                  <a:cubicBezTo>
                    <a:pt x="1263" y="394"/>
                    <a:pt x="1267" y="390"/>
                    <a:pt x="1268" y="387"/>
                  </a:cubicBezTo>
                  <a:cubicBezTo>
                    <a:pt x="1269" y="385"/>
                    <a:pt x="1272" y="383"/>
                    <a:pt x="1276" y="381"/>
                  </a:cubicBezTo>
                  <a:cubicBezTo>
                    <a:pt x="1278" y="380"/>
                    <a:pt x="1280" y="378"/>
                    <a:pt x="1281" y="377"/>
                  </a:cubicBezTo>
                  <a:cubicBezTo>
                    <a:pt x="1281" y="373"/>
                    <a:pt x="1296" y="366"/>
                    <a:pt x="1303" y="364"/>
                  </a:cubicBezTo>
                  <a:cubicBezTo>
                    <a:pt x="1305" y="364"/>
                    <a:pt x="1308" y="364"/>
                    <a:pt x="1311" y="364"/>
                  </a:cubicBezTo>
                  <a:cubicBezTo>
                    <a:pt x="1318" y="364"/>
                    <a:pt x="1327" y="365"/>
                    <a:pt x="1330" y="368"/>
                  </a:cubicBezTo>
                  <a:cubicBezTo>
                    <a:pt x="1331" y="369"/>
                    <a:pt x="1331" y="369"/>
                    <a:pt x="1333" y="368"/>
                  </a:cubicBezTo>
                  <a:cubicBezTo>
                    <a:pt x="1334" y="366"/>
                    <a:pt x="1336" y="366"/>
                    <a:pt x="1337" y="366"/>
                  </a:cubicBezTo>
                  <a:cubicBezTo>
                    <a:pt x="1338" y="366"/>
                    <a:pt x="1340" y="366"/>
                    <a:pt x="1342" y="367"/>
                  </a:cubicBezTo>
                  <a:cubicBezTo>
                    <a:pt x="1345" y="367"/>
                    <a:pt x="1345" y="367"/>
                    <a:pt x="1345" y="367"/>
                  </a:cubicBezTo>
                  <a:cubicBezTo>
                    <a:pt x="1347" y="367"/>
                    <a:pt x="1349" y="367"/>
                    <a:pt x="1350" y="366"/>
                  </a:cubicBezTo>
                  <a:cubicBezTo>
                    <a:pt x="1352" y="366"/>
                    <a:pt x="1354" y="365"/>
                    <a:pt x="1356" y="366"/>
                  </a:cubicBezTo>
                  <a:cubicBezTo>
                    <a:pt x="1357" y="366"/>
                    <a:pt x="1359" y="366"/>
                    <a:pt x="1360" y="366"/>
                  </a:cubicBezTo>
                  <a:cubicBezTo>
                    <a:pt x="1361" y="366"/>
                    <a:pt x="1362" y="366"/>
                    <a:pt x="1363" y="364"/>
                  </a:cubicBezTo>
                  <a:cubicBezTo>
                    <a:pt x="1365" y="360"/>
                    <a:pt x="1370" y="360"/>
                    <a:pt x="1373" y="360"/>
                  </a:cubicBezTo>
                  <a:cubicBezTo>
                    <a:pt x="1376" y="360"/>
                    <a:pt x="1380" y="360"/>
                    <a:pt x="1382" y="361"/>
                  </a:cubicBezTo>
                  <a:cubicBezTo>
                    <a:pt x="1382" y="362"/>
                    <a:pt x="1382" y="362"/>
                    <a:pt x="1383" y="362"/>
                  </a:cubicBezTo>
                  <a:cubicBezTo>
                    <a:pt x="1385" y="364"/>
                    <a:pt x="1386" y="364"/>
                    <a:pt x="1388" y="363"/>
                  </a:cubicBezTo>
                  <a:cubicBezTo>
                    <a:pt x="1389" y="362"/>
                    <a:pt x="1390" y="362"/>
                    <a:pt x="1391" y="362"/>
                  </a:cubicBezTo>
                  <a:cubicBezTo>
                    <a:pt x="1393" y="362"/>
                    <a:pt x="1394" y="364"/>
                    <a:pt x="1395" y="365"/>
                  </a:cubicBezTo>
                  <a:cubicBezTo>
                    <a:pt x="1396" y="366"/>
                    <a:pt x="1396" y="367"/>
                    <a:pt x="1397" y="367"/>
                  </a:cubicBezTo>
                  <a:cubicBezTo>
                    <a:pt x="1400" y="367"/>
                    <a:pt x="1401" y="369"/>
                    <a:pt x="1401" y="370"/>
                  </a:cubicBezTo>
                  <a:cubicBezTo>
                    <a:pt x="1401" y="371"/>
                    <a:pt x="1400" y="372"/>
                    <a:pt x="1399" y="373"/>
                  </a:cubicBezTo>
                  <a:cubicBezTo>
                    <a:pt x="1400" y="373"/>
                    <a:pt x="1401" y="372"/>
                    <a:pt x="1402" y="372"/>
                  </a:cubicBezTo>
                  <a:cubicBezTo>
                    <a:pt x="1403" y="372"/>
                    <a:pt x="1403" y="372"/>
                    <a:pt x="1403" y="372"/>
                  </a:cubicBezTo>
                  <a:cubicBezTo>
                    <a:pt x="1404" y="373"/>
                    <a:pt x="1405" y="373"/>
                    <a:pt x="1406" y="373"/>
                  </a:cubicBezTo>
                  <a:cubicBezTo>
                    <a:pt x="1409" y="373"/>
                    <a:pt x="1411" y="372"/>
                    <a:pt x="1413" y="371"/>
                  </a:cubicBezTo>
                  <a:cubicBezTo>
                    <a:pt x="1416" y="369"/>
                    <a:pt x="1419" y="370"/>
                    <a:pt x="1420" y="371"/>
                  </a:cubicBezTo>
                  <a:cubicBezTo>
                    <a:pt x="1420" y="371"/>
                    <a:pt x="1421" y="371"/>
                    <a:pt x="1421" y="371"/>
                  </a:cubicBezTo>
                  <a:cubicBezTo>
                    <a:pt x="1423" y="369"/>
                    <a:pt x="1426" y="368"/>
                    <a:pt x="1428" y="368"/>
                  </a:cubicBezTo>
                  <a:cubicBezTo>
                    <a:pt x="1427" y="368"/>
                    <a:pt x="1425" y="367"/>
                    <a:pt x="1424" y="366"/>
                  </a:cubicBezTo>
                  <a:cubicBezTo>
                    <a:pt x="1423" y="363"/>
                    <a:pt x="1424" y="360"/>
                    <a:pt x="1427" y="355"/>
                  </a:cubicBezTo>
                  <a:cubicBezTo>
                    <a:pt x="1430" y="350"/>
                    <a:pt x="1435" y="347"/>
                    <a:pt x="1439" y="344"/>
                  </a:cubicBezTo>
                  <a:cubicBezTo>
                    <a:pt x="1441" y="343"/>
                    <a:pt x="1443" y="341"/>
                    <a:pt x="1444" y="340"/>
                  </a:cubicBezTo>
                  <a:cubicBezTo>
                    <a:pt x="1447" y="338"/>
                    <a:pt x="1449" y="337"/>
                    <a:pt x="1451" y="337"/>
                  </a:cubicBezTo>
                  <a:cubicBezTo>
                    <a:pt x="1451" y="337"/>
                    <a:pt x="1451" y="337"/>
                    <a:pt x="1452" y="337"/>
                  </a:cubicBezTo>
                  <a:cubicBezTo>
                    <a:pt x="1452" y="333"/>
                    <a:pt x="1454" y="325"/>
                    <a:pt x="1459" y="325"/>
                  </a:cubicBezTo>
                  <a:cubicBezTo>
                    <a:pt x="1460" y="325"/>
                    <a:pt x="1460" y="325"/>
                    <a:pt x="1460" y="325"/>
                  </a:cubicBezTo>
                  <a:cubicBezTo>
                    <a:pt x="1461" y="325"/>
                    <a:pt x="1462" y="325"/>
                    <a:pt x="1463" y="325"/>
                  </a:cubicBezTo>
                  <a:cubicBezTo>
                    <a:pt x="1465" y="325"/>
                    <a:pt x="1466" y="325"/>
                    <a:pt x="1468" y="325"/>
                  </a:cubicBezTo>
                  <a:cubicBezTo>
                    <a:pt x="1472" y="325"/>
                    <a:pt x="1475" y="324"/>
                    <a:pt x="1477" y="323"/>
                  </a:cubicBezTo>
                  <a:cubicBezTo>
                    <a:pt x="1479" y="322"/>
                    <a:pt x="1480" y="322"/>
                    <a:pt x="1481" y="322"/>
                  </a:cubicBezTo>
                  <a:cubicBezTo>
                    <a:pt x="1484" y="322"/>
                    <a:pt x="1485" y="324"/>
                    <a:pt x="1486" y="325"/>
                  </a:cubicBezTo>
                  <a:cubicBezTo>
                    <a:pt x="1486" y="326"/>
                    <a:pt x="1486" y="326"/>
                    <a:pt x="1486" y="326"/>
                  </a:cubicBezTo>
                  <a:cubicBezTo>
                    <a:pt x="1486" y="326"/>
                    <a:pt x="1487" y="325"/>
                    <a:pt x="1488" y="325"/>
                  </a:cubicBezTo>
                  <a:cubicBezTo>
                    <a:pt x="1489" y="324"/>
                    <a:pt x="1491" y="323"/>
                    <a:pt x="1493" y="323"/>
                  </a:cubicBezTo>
                  <a:cubicBezTo>
                    <a:pt x="1493" y="323"/>
                    <a:pt x="1494" y="323"/>
                    <a:pt x="1495" y="323"/>
                  </a:cubicBezTo>
                  <a:cubicBezTo>
                    <a:pt x="1496" y="324"/>
                    <a:pt x="1496" y="325"/>
                    <a:pt x="1496" y="325"/>
                  </a:cubicBezTo>
                  <a:cubicBezTo>
                    <a:pt x="1497" y="327"/>
                    <a:pt x="1495" y="329"/>
                    <a:pt x="1494" y="331"/>
                  </a:cubicBezTo>
                  <a:cubicBezTo>
                    <a:pt x="1492" y="332"/>
                    <a:pt x="1491" y="334"/>
                    <a:pt x="1490" y="336"/>
                  </a:cubicBezTo>
                  <a:cubicBezTo>
                    <a:pt x="1490" y="337"/>
                    <a:pt x="1490" y="337"/>
                    <a:pt x="1490" y="337"/>
                  </a:cubicBezTo>
                  <a:cubicBezTo>
                    <a:pt x="1490" y="337"/>
                    <a:pt x="1491" y="337"/>
                    <a:pt x="1492" y="337"/>
                  </a:cubicBezTo>
                  <a:cubicBezTo>
                    <a:pt x="1493" y="337"/>
                    <a:pt x="1494" y="337"/>
                    <a:pt x="1495" y="338"/>
                  </a:cubicBezTo>
                  <a:cubicBezTo>
                    <a:pt x="1497" y="339"/>
                    <a:pt x="1497" y="340"/>
                    <a:pt x="1497" y="340"/>
                  </a:cubicBezTo>
                  <a:cubicBezTo>
                    <a:pt x="1497" y="341"/>
                    <a:pt x="1497" y="342"/>
                    <a:pt x="1497" y="342"/>
                  </a:cubicBezTo>
                  <a:cubicBezTo>
                    <a:pt x="1499" y="341"/>
                    <a:pt x="1501" y="340"/>
                    <a:pt x="1504" y="337"/>
                  </a:cubicBezTo>
                  <a:cubicBezTo>
                    <a:pt x="1512" y="329"/>
                    <a:pt x="1518" y="328"/>
                    <a:pt x="1523" y="328"/>
                  </a:cubicBezTo>
                  <a:cubicBezTo>
                    <a:pt x="1523" y="328"/>
                    <a:pt x="1524" y="328"/>
                    <a:pt x="1524" y="328"/>
                  </a:cubicBezTo>
                  <a:cubicBezTo>
                    <a:pt x="1524" y="328"/>
                    <a:pt x="1524" y="328"/>
                    <a:pt x="1525" y="328"/>
                  </a:cubicBezTo>
                  <a:cubicBezTo>
                    <a:pt x="1525" y="327"/>
                    <a:pt x="1525" y="326"/>
                    <a:pt x="1525" y="325"/>
                  </a:cubicBezTo>
                  <a:cubicBezTo>
                    <a:pt x="1524" y="323"/>
                    <a:pt x="1524" y="321"/>
                    <a:pt x="1524" y="318"/>
                  </a:cubicBezTo>
                  <a:cubicBezTo>
                    <a:pt x="1525" y="312"/>
                    <a:pt x="1535" y="309"/>
                    <a:pt x="1541" y="309"/>
                  </a:cubicBezTo>
                  <a:cubicBezTo>
                    <a:pt x="1542" y="309"/>
                    <a:pt x="1545" y="309"/>
                    <a:pt x="1546" y="310"/>
                  </a:cubicBezTo>
                  <a:cubicBezTo>
                    <a:pt x="1550" y="311"/>
                    <a:pt x="1551" y="313"/>
                    <a:pt x="1551" y="315"/>
                  </a:cubicBezTo>
                  <a:cubicBezTo>
                    <a:pt x="1551" y="315"/>
                    <a:pt x="1550" y="317"/>
                    <a:pt x="1548" y="317"/>
                  </a:cubicBezTo>
                  <a:cubicBezTo>
                    <a:pt x="1547" y="317"/>
                    <a:pt x="1546" y="317"/>
                    <a:pt x="1545" y="316"/>
                  </a:cubicBezTo>
                  <a:cubicBezTo>
                    <a:pt x="1543" y="316"/>
                    <a:pt x="1542" y="316"/>
                    <a:pt x="1541" y="318"/>
                  </a:cubicBezTo>
                  <a:cubicBezTo>
                    <a:pt x="1540" y="319"/>
                    <a:pt x="1539" y="321"/>
                    <a:pt x="1539" y="323"/>
                  </a:cubicBezTo>
                  <a:cubicBezTo>
                    <a:pt x="1539" y="326"/>
                    <a:pt x="1538" y="328"/>
                    <a:pt x="1537" y="330"/>
                  </a:cubicBezTo>
                  <a:cubicBezTo>
                    <a:pt x="1537" y="330"/>
                    <a:pt x="1536" y="331"/>
                    <a:pt x="1536" y="331"/>
                  </a:cubicBezTo>
                  <a:cubicBezTo>
                    <a:pt x="1538" y="332"/>
                    <a:pt x="1538" y="333"/>
                    <a:pt x="1538" y="334"/>
                  </a:cubicBezTo>
                  <a:cubicBezTo>
                    <a:pt x="1537" y="335"/>
                    <a:pt x="1536" y="336"/>
                    <a:pt x="1535" y="337"/>
                  </a:cubicBezTo>
                  <a:cubicBezTo>
                    <a:pt x="1535" y="337"/>
                    <a:pt x="1534" y="338"/>
                    <a:pt x="1534" y="338"/>
                  </a:cubicBezTo>
                  <a:cubicBezTo>
                    <a:pt x="1534" y="338"/>
                    <a:pt x="1534" y="338"/>
                    <a:pt x="1534" y="338"/>
                  </a:cubicBezTo>
                  <a:cubicBezTo>
                    <a:pt x="1534" y="340"/>
                    <a:pt x="1533" y="343"/>
                    <a:pt x="1529" y="345"/>
                  </a:cubicBezTo>
                  <a:cubicBezTo>
                    <a:pt x="1528" y="345"/>
                    <a:pt x="1527" y="345"/>
                    <a:pt x="1526" y="345"/>
                  </a:cubicBezTo>
                  <a:cubicBezTo>
                    <a:pt x="1523" y="346"/>
                    <a:pt x="1516" y="347"/>
                    <a:pt x="1516" y="349"/>
                  </a:cubicBezTo>
                  <a:cubicBezTo>
                    <a:pt x="1515" y="353"/>
                    <a:pt x="1513" y="354"/>
                    <a:pt x="1511" y="356"/>
                  </a:cubicBezTo>
                  <a:cubicBezTo>
                    <a:pt x="1509" y="357"/>
                    <a:pt x="1507" y="358"/>
                    <a:pt x="1506" y="360"/>
                  </a:cubicBezTo>
                  <a:cubicBezTo>
                    <a:pt x="1505" y="363"/>
                    <a:pt x="1502" y="365"/>
                    <a:pt x="1498" y="368"/>
                  </a:cubicBezTo>
                  <a:cubicBezTo>
                    <a:pt x="1494" y="371"/>
                    <a:pt x="1489" y="374"/>
                    <a:pt x="1485" y="380"/>
                  </a:cubicBezTo>
                  <a:cubicBezTo>
                    <a:pt x="1480" y="387"/>
                    <a:pt x="1473" y="390"/>
                    <a:pt x="1469" y="391"/>
                  </a:cubicBezTo>
                  <a:cubicBezTo>
                    <a:pt x="1468" y="392"/>
                    <a:pt x="1467" y="392"/>
                    <a:pt x="1467" y="392"/>
                  </a:cubicBezTo>
                  <a:cubicBezTo>
                    <a:pt x="1466" y="395"/>
                    <a:pt x="1462" y="395"/>
                    <a:pt x="1457" y="395"/>
                  </a:cubicBezTo>
                  <a:cubicBezTo>
                    <a:pt x="1457" y="395"/>
                    <a:pt x="1456" y="395"/>
                    <a:pt x="1456" y="395"/>
                  </a:cubicBezTo>
                  <a:cubicBezTo>
                    <a:pt x="1456" y="396"/>
                    <a:pt x="1456" y="396"/>
                    <a:pt x="1456" y="396"/>
                  </a:cubicBezTo>
                  <a:cubicBezTo>
                    <a:pt x="1456" y="399"/>
                    <a:pt x="1457" y="404"/>
                    <a:pt x="1452" y="408"/>
                  </a:cubicBezTo>
                  <a:cubicBezTo>
                    <a:pt x="1446" y="415"/>
                    <a:pt x="1442" y="424"/>
                    <a:pt x="1442" y="433"/>
                  </a:cubicBezTo>
                  <a:cubicBezTo>
                    <a:pt x="1443" y="443"/>
                    <a:pt x="1446" y="469"/>
                    <a:pt x="1448" y="474"/>
                  </a:cubicBezTo>
                  <a:cubicBezTo>
                    <a:pt x="1450" y="476"/>
                    <a:pt x="1450" y="481"/>
                    <a:pt x="1451" y="485"/>
                  </a:cubicBezTo>
                  <a:cubicBezTo>
                    <a:pt x="1451" y="488"/>
                    <a:pt x="1451" y="492"/>
                    <a:pt x="1452" y="492"/>
                  </a:cubicBezTo>
                  <a:cubicBezTo>
                    <a:pt x="1453" y="494"/>
                    <a:pt x="1454" y="497"/>
                    <a:pt x="1454" y="498"/>
                  </a:cubicBezTo>
                  <a:cubicBezTo>
                    <a:pt x="1454" y="499"/>
                    <a:pt x="1454" y="499"/>
                    <a:pt x="1454" y="500"/>
                  </a:cubicBezTo>
                  <a:cubicBezTo>
                    <a:pt x="1455" y="499"/>
                    <a:pt x="1457" y="497"/>
                    <a:pt x="1459" y="495"/>
                  </a:cubicBezTo>
                  <a:cubicBezTo>
                    <a:pt x="1460" y="493"/>
                    <a:pt x="1462" y="492"/>
                    <a:pt x="1464" y="490"/>
                  </a:cubicBezTo>
                  <a:cubicBezTo>
                    <a:pt x="1466" y="489"/>
                    <a:pt x="1466" y="488"/>
                    <a:pt x="1467" y="487"/>
                  </a:cubicBezTo>
                  <a:cubicBezTo>
                    <a:pt x="1467" y="486"/>
                    <a:pt x="1468" y="485"/>
                    <a:pt x="1469" y="484"/>
                  </a:cubicBezTo>
                  <a:cubicBezTo>
                    <a:pt x="1470" y="483"/>
                    <a:pt x="1471" y="479"/>
                    <a:pt x="1471" y="477"/>
                  </a:cubicBezTo>
                  <a:cubicBezTo>
                    <a:pt x="1471" y="475"/>
                    <a:pt x="1471" y="474"/>
                    <a:pt x="1471" y="473"/>
                  </a:cubicBezTo>
                  <a:cubicBezTo>
                    <a:pt x="1472" y="471"/>
                    <a:pt x="1474" y="470"/>
                    <a:pt x="1476" y="469"/>
                  </a:cubicBezTo>
                  <a:cubicBezTo>
                    <a:pt x="1477" y="469"/>
                    <a:pt x="1479" y="468"/>
                    <a:pt x="1479" y="467"/>
                  </a:cubicBezTo>
                  <a:cubicBezTo>
                    <a:pt x="1481" y="465"/>
                    <a:pt x="1484" y="465"/>
                    <a:pt x="1486" y="465"/>
                  </a:cubicBezTo>
                  <a:cubicBezTo>
                    <a:pt x="1487" y="465"/>
                    <a:pt x="1487" y="465"/>
                    <a:pt x="1488" y="465"/>
                  </a:cubicBezTo>
                  <a:cubicBezTo>
                    <a:pt x="1488" y="464"/>
                    <a:pt x="1487" y="462"/>
                    <a:pt x="1487" y="460"/>
                  </a:cubicBezTo>
                  <a:cubicBezTo>
                    <a:pt x="1487" y="459"/>
                    <a:pt x="1486" y="459"/>
                    <a:pt x="1486" y="458"/>
                  </a:cubicBezTo>
                  <a:cubicBezTo>
                    <a:pt x="1485" y="454"/>
                    <a:pt x="1490" y="450"/>
                    <a:pt x="1495" y="447"/>
                  </a:cubicBezTo>
                  <a:cubicBezTo>
                    <a:pt x="1496" y="446"/>
                    <a:pt x="1497" y="446"/>
                    <a:pt x="1498" y="445"/>
                  </a:cubicBezTo>
                  <a:cubicBezTo>
                    <a:pt x="1500" y="444"/>
                    <a:pt x="1502" y="444"/>
                    <a:pt x="1505" y="444"/>
                  </a:cubicBezTo>
                  <a:cubicBezTo>
                    <a:pt x="1506" y="444"/>
                    <a:pt x="1507" y="445"/>
                    <a:pt x="1508" y="445"/>
                  </a:cubicBezTo>
                  <a:cubicBezTo>
                    <a:pt x="1509" y="445"/>
                    <a:pt x="1510" y="444"/>
                    <a:pt x="1511" y="443"/>
                  </a:cubicBezTo>
                  <a:cubicBezTo>
                    <a:pt x="1513" y="441"/>
                    <a:pt x="1512" y="439"/>
                    <a:pt x="1509" y="436"/>
                  </a:cubicBezTo>
                  <a:cubicBezTo>
                    <a:pt x="1509" y="435"/>
                    <a:pt x="1509" y="435"/>
                    <a:pt x="1509" y="435"/>
                  </a:cubicBezTo>
                  <a:cubicBezTo>
                    <a:pt x="1508" y="434"/>
                    <a:pt x="1508" y="432"/>
                    <a:pt x="1509" y="430"/>
                  </a:cubicBezTo>
                  <a:cubicBezTo>
                    <a:pt x="1510" y="426"/>
                    <a:pt x="1514" y="419"/>
                    <a:pt x="1518" y="418"/>
                  </a:cubicBezTo>
                  <a:cubicBezTo>
                    <a:pt x="1520" y="417"/>
                    <a:pt x="1522" y="418"/>
                    <a:pt x="1523" y="418"/>
                  </a:cubicBezTo>
                  <a:cubicBezTo>
                    <a:pt x="1523" y="418"/>
                    <a:pt x="1524" y="419"/>
                    <a:pt x="1524" y="419"/>
                  </a:cubicBezTo>
                  <a:cubicBezTo>
                    <a:pt x="1524" y="419"/>
                    <a:pt x="1525" y="419"/>
                    <a:pt x="1526" y="418"/>
                  </a:cubicBezTo>
                  <a:cubicBezTo>
                    <a:pt x="1526" y="418"/>
                    <a:pt x="1526" y="417"/>
                    <a:pt x="1526" y="417"/>
                  </a:cubicBezTo>
                  <a:cubicBezTo>
                    <a:pt x="1525" y="416"/>
                    <a:pt x="1523" y="414"/>
                    <a:pt x="1522" y="414"/>
                  </a:cubicBezTo>
                  <a:cubicBezTo>
                    <a:pt x="1521" y="414"/>
                    <a:pt x="1519" y="414"/>
                    <a:pt x="1518" y="411"/>
                  </a:cubicBezTo>
                  <a:cubicBezTo>
                    <a:pt x="1517" y="408"/>
                    <a:pt x="1518" y="401"/>
                    <a:pt x="1523" y="398"/>
                  </a:cubicBezTo>
                  <a:cubicBezTo>
                    <a:pt x="1524" y="397"/>
                    <a:pt x="1525" y="396"/>
                    <a:pt x="1525" y="396"/>
                  </a:cubicBezTo>
                  <a:cubicBezTo>
                    <a:pt x="1524" y="396"/>
                    <a:pt x="1524" y="395"/>
                    <a:pt x="1523" y="395"/>
                  </a:cubicBezTo>
                  <a:cubicBezTo>
                    <a:pt x="1522" y="395"/>
                    <a:pt x="1521" y="395"/>
                    <a:pt x="1520" y="395"/>
                  </a:cubicBezTo>
                  <a:cubicBezTo>
                    <a:pt x="1519" y="395"/>
                    <a:pt x="1518" y="396"/>
                    <a:pt x="1517" y="396"/>
                  </a:cubicBezTo>
                  <a:cubicBezTo>
                    <a:pt x="1517" y="396"/>
                    <a:pt x="1517" y="396"/>
                    <a:pt x="1517" y="396"/>
                  </a:cubicBezTo>
                  <a:cubicBezTo>
                    <a:pt x="1515" y="396"/>
                    <a:pt x="1513" y="395"/>
                    <a:pt x="1512" y="393"/>
                  </a:cubicBezTo>
                  <a:cubicBezTo>
                    <a:pt x="1511" y="390"/>
                    <a:pt x="1510" y="385"/>
                    <a:pt x="1514" y="381"/>
                  </a:cubicBezTo>
                  <a:cubicBezTo>
                    <a:pt x="1516" y="378"/>
                    <a:pt x="1518" y="377"/>
                    <a:pt x="1520" y="375"/>
                  </a:cubicBezTo>
                  <a:cubicBezTo>
                    <a:pt x="1522" y="374"/>
                    <a:pt x="1522" y="373"/>
                    <a:pt x="1523" y="372"/>
                  </a:cubicBezTo>
                  <a:cubicBezTo>
                    <a:pt x="1524" y="368"/>
                    <a:pt x="1527" y="363"/>
                    <a:pt x="1530" y="360"/>
                  </a:cubicBezTo>
                  <a:cubicBezTo>
                    <a:pt x="1530" y="358"/>
                    <a:pt x="1531" y="358"/>
                    <a:pt x="1532" y="357"/>
                  </a:cubicBezTo>
                  <a:cubicBezTo>
                    <a:pt x="1532" y="355"/>
                    <a:pt x="1534" y="355"/>
                    <a:pt x="1536" y="355"/>
                  </a:cubicBezTo>
                  <a:cubicBezTo>
                    <a:pt x="1537" y="355"/>
                    <a:pt x="1539" y="355"/>
                    <a:pt x="1540" y="355"/>
                  </a:cubicBezTo>
                  <a:cubicBezTo>
                    <a:pt x="1541" y="355"/>
                    <a:pt x="1542" y="355"/>
                    <a:pt x="1542" y="355"/>
                  </a:cubicBezTo>
                  <a:cubicBezTo>
                    <a:pt x="1543" y="355"/>
                    <a:pt x="1543" y="355"/>
                    <a:pt x="1543" y="355"/>
                  </a:cubicBezTo>
                  <a:cubicBezTo>
                    <a:pt x="1545" y="355"/>
                    <a:pt x="1546" y="357"/>
                    <a:pt x="1546" y="358"/>
                  </a:cubicBezTo>
                  <a:cubicBezTo>
                    <a:pt x="1547" y="357"/>
                    <a:pt x="1548" y="356"/>
                    <a:pt x="1549" y="354"/>
                  </a:cubicBezTo>
                  <a:cubicBezTo>
                    <a:pt x="1552" y="351"/>
                    <a:pt x="1555" y="347"/>
                    <a:pt x="1559" y="347"/>
                  </a:cubicBezTo>
                  <a:cubicBezTo>
                    <a:pt x="1560" y="347"/>
                    <a:pt x="1561" y="347"/>
                    <a:pt x="1562" y="348"/>
                  </a:cubicBezTo>
                  <a:cubicBezTo>
                    <a:pt x="1563" y="349"/>
                    <a:pt x="1563" y="352"/>
                    <a:pt x="1563" y="354"/>
                  </a:cubicBezTo>
                  <a:cubicBezTo>
                    <a:pt x="1563" y="355"/>
                    <a:pt x="1563" y="356"/>
                    <a:pt x="1563" y="357"/>
                  </a:cubicBezTo>
                  <a:cubicBezTo>
                    <a:pt x="1563" y="357"/>
                    <a:pt x="1564" y="356"/>
                    <a:pt x="1564" y="356"/>
                  </a:cubicBezTo>
                  <a:cubicBezTo>
                    <a:pt x="1566" y="355"/>
                    <a:pt x="1568" y="353"/>
                    <a:pt x="1570" y="351"/>
                  </a:cubicBezTo>
                  <a:cubicBezTo>
                    <a:pt x="1576" y="347"/>
                    <a:pt x="1585" y="347"/>
                    <a:pt x="1589" y="347"/>
                  </a:cubicBezTo>
                  <a:cubicBezTo>
                    <a:pt x="1594" y="347"/>
                    <a:pt x="1598" y="347"/>
                    <a:pt x="1601" y="348"/>
                  </a:cubicBezTo>
                  <a:cubicBezTo>
                    <a:pt x="1603" y="350"/>
                    <a:pt x="1605" y="352"/>
                    <a:pt x="1606" y="354"/>
                  </a:cubicBezTo>
                  <a:cubicBezTo>
                    <a:pt x="1607" y="354"/>
                    <a:pt x="1607" y="355"/>
                    <a:pt x="1608" y="355"/>
                  </a:cubicBezTo>
                  <a:cubicBezTo>
                    <a:pt x="1608" y="355"/>
                    <a:pt x="1608" y="355"/>
                    <a:pt x="1608" y="354"/>
                  </a:cubicBezTo>
                  <a:cubicBezTo>
                    <a:pt x="1609" y="352"/>
                    <a:pt x="1609" y="350"/>
                    <a:pt x="1612" y="349"/>
                  </a:cubicBezTo>
                  <a:cubicBezTo>
                    <a:pt x="1616" y="348"/>
                    <a:pt x="1622" y="344"/>
                    <a:pt x="1628" y="340"/>
                  </a:cubicBezTo>
                  <a:cubicBezTo>
                    <a:pt x="1630" y="338"/>
                    <a:pt x="1632" y="338"/>
                    <a:pt x="1633" y="337"/>
                  </a:cubicBezTo>
                  <a:cubicBezTo>
                    <a:pt x="1633" y="337"/>
                    <a:pt x="1633" y="337"/>
                    <a:pt x="1634" y="336"/>
                  </a:cubicBezTo>
                  <a:cubicBezTo>
                    <a:pt x="1636" y="333"/>
                    <a:pt x="1638" y="333"/>
                    <a:pt x="1639" y="333"/>
                  </a:cubicBezTo>
                  <a:cubicBezTo>
                    <a:pt x="1640" y="332"/>
                    <a:pt x="1640" y="332"/>
                    <a:pt x="1640" y="332"/>
                  </a:cubicBezTo>
                  <a:cubicBezTo>
                    <a:pt x="1642" y="328"/>
                    <a:pt x="1652" y="324"/>
                    <a:pt x="1661" y="322"/>
                  </a:cubicBezTo>
                  <a:cubicBezTo>
                    <a:pt x="1670" y="320"/>
                    <a:pt x="1681" y="315"/>
                    <a:pt x="1683" y="313"/>
                  </a:cubicBezTo>
                  <a:cubicBezTo>
                    <a:pt x="1683" y="312"/>
                    <a:pt x="1683" y="311"/>
                    <a:pt x="1683" y="310"/>
                  </a:cubicBezTo>
                  <a:cubicBezTo>
                    <a:pt x="1684" y="309"/>
                    <a:pt x="1686" y="309"/>
                    <a:pt x="1687" y="309"/>
                  </a:cubicBezTo>
                  <a:cubicBezTo>
                    <a:pt x="1689" y="309"/>
                    <a:pt x="1691" y="310"/>
                    <a:pt x="1691" y="311"/>
                  </a:cubicBezTo>
                  <a:cubicBezTo>
                    <a:pt x="1691" y="311"/>
                    <a:pt x="1693" y="311"/>
                    <a:pt x="1694" y="312"/>
                  </a:cubicBezTo>
                  <a:cubicBezTo>
                    <a:pt x="1696" y="312"/>
                    <a:pt x="1698" y="312"/>
                    <a:pt x="1700" y="312"/>
                  </a:cubicBezTo>
                  <a:cubicBezTo>
                    <a:pt x="1701" y="313"/>
                    <a:pt x="1702" y="313"/>
                    <a:pt x="1703" y="313"/>
                  </a:cubicBezTo>
                  <a:cubicBezTo>
                    <a:pt x="1704" y="314"/>
                    <a:pt x="1705" y="314"/>
                    <a:pt x="1706" y="314"/>
                  </a:cubicBezTo>
                  <a:cubicBezTo>
                    <a:pt x="1707" y="314"/>
                    <a:pt x="1708" y="314"/>
                    <a:pt x="1710" y="312"/>
                  </a:cubicBezTo>
                  <a:cubicBezTo>
                    <a:pt x="1712" y="310"/>
                    <a:pt x="1712" y="310"/>
                    <a:pt x="1711" y="308"/>
                  </a:cubicBezTo>
                  <a:cubicBezTo>
                    <a:pt x="1710" y="307"/>
                    <a:pt x="1709" y="306"/>
                    <a:pt x="1709" y="304"/>
                  </a:cubicBezTo>
                  <a:cubicBezTo>
                    <a:pt x="1709" y="303"/>
                    <a:pt x="1708" y="302"/>
                    <a:pt x="1707" y="301"/>
                  </a:cubicBezTo>
                  <a:cubicBezTo>
                    <a:pt x="1704" y="299"/>
                    <a:pt x="1702" y="296"/>
                    <a:pt x="1703" y="293"/>
                  </a:cubicBezTo>
                  <a:cubicBezTo>
                    <a:pt x="1703" y="291"/>
                    <a:pt x="1700" y="286"/>
                    <a:pt x="1698" y="285"/>
                  </a:cubicBezTo>
                  <a:cubicBezTo>
                    <a:pt x="1696" y="286"/>
                    <a:pt x="1693" y="285"/>
                    <a:pt x="1691" y="283"/>
                  </a:cubicBezTo>
                  <a:cubicBezTo>
                    <a:pt x="1689" y="282"/>
                    <a:pt x="1688" y="280"/>
                    <a:pt x="1688" y="279"/>
                  </a:cubicBezTo>
                  <a:cubicBezTo>
                    <a:pt x="1688" y="277"/>
                    <a:pt x="1688" y="277"/>
                    <a:pt x="1688" y="276"/>
                  </a:cubicBezTo>
                  <a:cubicBezTo>
                    <a:pt x="1688" y="276"/>
                    <a:pt x="1688" y="276"/>
                    <a:pt x="1688" y="276"/>
                  </a:cubicBezTo>
                  <a:cubicBezTo>
                    <a:pt x="1687" y="277"/>
                    <a:pt x="1685" y="278"/>
                    <a:pt x="1683" y="278"/>
                  </a:cubicBezTo>
                  <a:cubicBezTo>
                    <a:pt x="1679" y="278"/>
                    <a:pt x="1676" y="276"/>
                    <a:pt x="1676" y="273"/>
                  </a:cubicBezTo>
                  <a:cubicBezTo>
                    <a:pt x="1675" y="272"/>
                    <a:pt x="1675" y="271"/>
                    <a:pt x="1676" y="270"/>
                  </a:cubicBezTo>
                  <a:cubicBezTo>
                    <a:pt x="1677" y="268"/>
                    <a:pt x="1681" y="267"/>
                    <a:pt x="1684" y="267"/>
                  </a:cubicBezTo>
                  <a:cubicBezTo>
                    <a:pt x="1686" y="267"/>
                    <a:pt x="1688" y="267"/>
                    <a:pt x="1689" y="268"/>
                  </a:cubicBezTo>
                  <a:cubicBezTo>
                    <a:pt x="1693" y="269"/>
                    <a:pt x="1694" y="271"/>
                    <a:pt x="1695" y="272"/>
                  </a:cubicBezTo>
                  <a:cubicBezTo>
                    <a:pt x="1695" y="273"/>
                    <a:pt x="1695" y="273"/>
                    <a:pt x="1696" y="273"/>
                  </a:cubicBezTo>
                  <a:cubicBezTo>
                    <a:pt x="1696" y="274"/>
                    <a:pt x="1697" y="274"/>
                    <a:pt x="1699" y="274"/>
                  </a:cubicBezTo>
                  <a:cubicBezTo>
                    <a:pt x="1702" y="274"/>
                    <a:pt x="1705" y="273"/>
                    <a:pt x="1707" y="272"/>
                  </a:cubicBezTo>
                  <a:cubicBezTo>
                    <a:pt x="1707" y="272"/>
                    <a:pt x="1709" y="271"/>
                    <a:pt x="1710" y="271"/>
                  </a:cubicBezTo>
                  <a:cubicBezTo>
                    <a:pt x="1713" y="270"/>
                    <a:pt x="1720" y="267"/>
                    <a:pt x="1721" y="266"/>
                  </a:cubicBezTo>
                  <a:cubicBezTo>
                    <a:pt x="1721" y="265"/>
                    <a:pt x="1721" y="264"/>
                    <a:pt x="1721" y="264"/>
                  </a:cubicBezTo>
                  <a:cubicBezTo>
                    <a:pt x="1722" y="262"/>
                    <a:pt x="1722" y="260"/>
                    <a:pt x="1725" y="259"/>
                  </a:cubicBezTo>
                  <a:cubicBezTo>
                    <a:pt x="1725" y="259"/>
                    <a:pt x="1725" y="259"/>
                    <a:pt x="1725" y="259"/>
                  </a:cubicBezTo>
                  <a:cubicBezTo>
                    <a:pt x="1725" y="258"/>
                    <a:pt x="1724" y="257"/>
                    <a:pt x="1723" y="256"/>
                  </a:cubicBezTo>
                  <a:cubicBezTo>
                    <a:pt x="1720" y="255"/>
                    <a:pt x="1719" y="252"/>
                    <a:pt x="1720" y="250"/>
                  </a:cubicBezTo>
                  <a:cubicBezTo>
                    <a:pt x="1720" y="248"/>
                    <a:pt x="1722" y="247"/>
                    <a:pt x="1724" y="247"/>
                  </a:cubicBezTo>
                  <a:cubicBezTo>
                    <a:pt x="1725" y="247"/>
                    <a:pt x="1725" y="247"/>
                    <a:pt x="1725" y="246"/>
                  </a:cubicBezTo>
                  <a:cubicBezTo>
                    <a:pt x="1726" y="245"/>
                    <a:pt x="1726" y="243"/>
                    <a:pt x="1728" y="243"/>
                  </a:cubicBezTo>
                  <a:cubicBezTo>
                    <a:pt x="1729" y="243"/>
                    <a:pt x="1729" y="243"/>
                    <a:pt x="1729" y="243"/>
                  </a:cubicBezTo>
                  <a:cubicBezTo>
                    <a:pt x="1730" y="243"/>
                    <a:pt x="1730" y="243"/>
                    <a:pt x="1731" y="243"/>
                  </a:cubicBezTo>
                  <a:cubicBezTo>
                    <a:pt x="1731" y="243"/>
                    <a:pt x="1731" y="243"/>
                    <a:pt x="1732" y="243"/>
                  </a:cubicBezTo>
                  <a:cubicBezTo>
                    <a:pt x="1732" y="243"/>
                    <a:pt x="1733" y="243"/>
                    <a:pt x="1734" y="243"/>
                  </a:cubicBezTo>
                  <a:cubicBezTo>
                    <a:pt x="1735" y="242"/>
                    <a:pt x="1735" y="242"/>
                    <a:pt x="1736" y="242"/>
                  </a:cubicBezTo>
                  <a:cubicBezTo>
                    <a:pt x="1737" y="242"/>
                    <a:pt x="1737" y="242"/>
                    <a:pt x="1737" y="242"/>
                  </a:cubicBezTo>
                  <a:cubicBezTo>
                    <a:pt x="1738" y="243"/>
                    <a:pt x="1738" y="243"/>
                    <a:pt x="1738" y="243"/>
                  </a:cubicBezTo>
                  <a:cubicBezTo>
                    <a:pt x="1739" y="245"/>
                    <a:pt x="1738" y="247"/>
                    <a:pt x="1736" y="249"/>
                  </a:cubicBezTo>
                  <a:cubicBezTo>
                    <a:pt x="1736" y="250"/>
                    <a:pt x="1735" y="251"/>
                    <a:pt x="1735" y="252"/>
                  </a:cubicBezTo>
                  <a:cubicBezTo>
                    <a:pt x="1735" y="252"/>
                    <a:pt x="1735" y="253"/>
                    <a:pt x="1737" y="255"/>
                  </a:cubicBezTo>
                  <a:cubicBezTo>
                    <a:pt x="1738" y="256"/>
                    <a:pt x="1738" y="256"/>
                    <a:pt x="1739" y="257"/>
                  </a:cubicBezTo>
                  <a:cubicBezTo>
                    <a:pt x="1739" y="258"/>
                    <a:pt x="1741" y="258"/>
                    <a:pt x="1742" y="258"/>
                  </a:cubicBezTo>
                  <a:cubicBezTo>
                    <a:pt x="1745" y="258"/>
                    <a:pt x="1746" y="258"/>
                    <a:pt x="1748" y="257"/>
                  </a:cubicBezTo>
                  <a:cubicBezTo>
                    <a:pt x="1749" y="256"/>
                    <a:pt x="1750" y="256"/>
                    <a:pt x="1752" y="256"/>
                  </a:cubicBezTo>
                  <a:cubicBezTo>
                    <a:pt x="1757" y="256"/>
                    <a:pt x="1767" y="260"/>
                    <a:pt x="1768" y="264"/>
                  </a:cubicBezTo>
                  <a:cubicBezTo>
                    <a:pt x="1769" y="266"/>
                    <a:pt x="1770" y="270"/>
                    <a:pt x="1775" y="272"/>
                  </a:cubicBezTo>
                  <a:cubicBezTo>
                    <a:pt x="1778" y="273"/>
                    <a:pt x="1780" y="274"/>
                    <a:pt x="1782" y="274"/>
                  </a:cubicBezTo>
                  <a:cubicBezTo>
                    <a:pt x="1784" y="275"/>
                    <a:pt x="1786" y="275"/>
                    <a:pt x="1787" y="277"/>
                  </a:cubicBezTo>
                  <a:cubicBezTo>
                    <a:pt x="1788" y="279"/>
                    <a:pt x="1789" y="279"/>
                    <a:pt x="1790" y="279"/>
                  </a:cubicBezTo>
                  <a:cubicBezTo>
                    <a:pt x="1790" y="279"/>
                    <a:pt x="1791" y="279"/>
                    <a:pt x="1791" y="279"/>
                  </a:cubicBezTo>
                  <a:cubicBezTo>
                    <a:pt x="1793" y="279"/>
                    <a:pt x="1795" y="280"/>
                    <a:pt x="1796" y="280"/>
                  </a:cubicBezTo>
                  <a:cubicBezTo>
                    <a:pt x="1796" y="280"/>
                    <a:pt x="1797" y="281"/>
                    <a:pt x="1797" y="281"/>
                  </a:cubicBezTo>
                  <a:cubicBezTo>
                    <a:pt x="1799" y="279"/>
                    <a:pt x="1800" y="279"/>
                    <a:pt x="1802" y="279"/>
                  </a:cubicBezTo>
                  <a:cubicBezTo>
                    <a:pt x="1802" y="280"/>
                    <a:pt x="1802" y="280"/>
                    <a:pt x="1802" y="280"/>
                  </a:cubicBezTo>
                  <a:cubicBezTo>
                    <a:pt x="1802" y="280"/>
                    <a:pt x="1802" y="280"/>
                    <a:pt x="1803" y="280"/>
                  </a:cubicBezTo>
                  <a:cubicBezTo>
                    <a:pt x="1802" y="279"/>
                    <a:pt x="1802" y="279"/>
                    <a:pt x="1801" y="279"/>
                  </a:cubicBezTo>
                  <a:cubicBezTo>
                    <a:pt x="1800" y="278"/>
                    <a:pt x="1798" y="277"/>
                    <a:pt x="1798" y="275"/>
                  </a:cubicBezTo>
                  <a:cubicBezTo>
                    <a:pt x="1797" y="275"/>
                    <a:pt x="1797" y="274"/>
                    <a:pt x="1798" y="273"/>
                  </a:cubicBezTo>
                  <a:cubicBezTo>
                    <a:pt x="1799" y="272"/>
                    <a:pt x="1800" y="272"/>
                    <a:pt x="1800" y="272"/>
                  </a:cubicBezTo>
                  <a:cubicBezTo>
                    <a:pt x="1802" y="272"/>
                    <a:pt x="1802" y="272"/>
                    <a:pt x="1803" y="273"/>
                  </a:cubicBezTo>
                  <a:cubicBezTo>
                    <a:pt x="1803" y="273"/>
                    <a:pt x="1804" y="273"/>
                    <a:pt x="1804" y="273"/>
                  </a:cubicBezTo>
                  <a:cubicBezTo>
                    <a:pt x="1804" y="273"/>
                    <a:pt x="1804" y="273"/>
                    <a:pt x="1804" y="273"/>
                  </a:cubicBezTo>
                  <a:cubicBezTo>
                    <a:pt x="1804" y="272"/>
                    <a:pt x="1803" y="270"/>
                    <a:pt x="1805" y="269"/>
                  </a:cubicBezTo>
                  <a:cubicBezTo>
                    <a:pt x="1805" y="267"/>
                    <a:pt x="1805" y="262"/>
                    <a:pt x="1804" y="261"/>
                  </a:cubicBezTo>
                  <a:cubicBezTo>
                    <a:pt x="1802" y="260"/>
                    <a:pt x="1802" y="259"/>
                    <a:pt x="1802" y="258"/>
                  </a:cubicBezTo>
                  <a:cubicBezTo>
                    <a:pt x="1802" y="255"/>
                    <a:pt x="1806" y="254"/>
                    <a:pt x="1809" y="256"/>
                  </a:cubicBezTo>
                  <a:cubicBezTo>
                    <a:pt x="1811" y="257"/>
                    <a:pt x="1813" y="258"/>
                    <a:pt x="1816" y="258"/>
                  </a:cubicBezTo>
                  <a:cubicBezTo>
                    <a:pt x="1815" y="258"/>
                    <a:pt x="1815" y="257"/>
                    <a:pt x="1815" y="256"/>
                  </a:cubicBezTo>
                  <a:cubicBezTo>
                    <a:pt x="1815" y="255"/>
                    <a:pt x="1817" y="254"/>
                    <a:pt x="1819" y="254"/>
                  </a:cubicBezTo>
                  <a:cubicBezTo>
                    <a:pt x="1820" y="254"/>
                    <a:pt x="1821" y="254"/>
                    <a:pt x="1822" y="255"/>
                  </a:cubicBezTo>
                  <a:cubicBezTo>
                    <a:pt x="1823" y="256"/>
                    <a:pt x="1824" y="256"/>
                    <a:pt x="1825" y="256"/>
                  </a:cubicBezTo>
                  <a:cubicBezTo>
                    <a:pt x="1825" y="254"/>
                    <a:pt x="1828" y="249"/>
                    <a:pt x="1831" y="249"/>
                  </a:cubicBezTo>
                  <a:cubicBezTo>
                    <a:pt x="1827" y="246"/>
                    <a:pt x="1818" y="241"/>
                    <a:pt x="1816" y="237"/>
                  </a:cubicBezTo>
                  <a:cubicBezTo>
                    <a:pt x="1814" y="235"/>
                    <a:pt x="1808" y="233"/>
                    <a:pt x="1804" y="233"/>
                  </a:cubicBezTo>
                  <a:cubicBezTo>
                    <a:pt x="1804" y="233"/>
                    <a:pt x="1804" y="233"/>
                    <a:pt x="1803" y="233"/>
                  </a:cubicBezTo>
                  <a:cubicBezTo>
                    <a:pt x="1803" y="234"/>
                    <a:pt x="1802" y="235"/>
                    <a:pt x="1801" y="235"/>
                  </a:cubicBezTo>
                  <a:cubicBezTo>
                    <a:pt x="1799" y="235"/>
                    <a:pt x="1796" y="233"/>
                    <a:pt x="1795" y="231"/>
                  </a:cubicBezTo>
                  <a:cubicBezTo>
                    <a:pt x="1794" y="230"/>
                    <a:pt x="1792" y="230"/>
                    <a:pt x="1788" y="230"/>
                  </a:cubicBezTo>
                  <a:cubicBezTo>
                    <a:pt x="1787" y="230"/>
                    <a:pt x="1785" y="230"/>
                    <a:pt x="1785" y="230"/>
                  </a:cubicBezTo>
                  <a:cubicBezTo>
                    <a:pt x="1785" y="230"/>
                    <a:pt x="1785" y="230"/>
                    <a:pt x="1785" y="230"/>
                  </a:cubicBezTo>
                  <a:cubicBezTo>
                    <a:pt x="1786" y="231"/>
                    <a:pt x="1788" y="232"/>
                    <a:pt x="1789" y="233"/>
                  </a:cubicBezTo>
                  <a:cubicBezTo>
                    <a:pt x="1791" y="236"/>
                    <a:pt x="1789" y="238"/>
                    <a:pt x="1788" y="239"/>
                  </a:cubicBezTo>
                  <a:cubicBezTo>
                    <a:pt x="1787" y="240"/>
                    <a:pt x="1787" y="241"/>
                    <a:pt x="1787" y="241"/>
                  </a:cubicBezTo>
                  <a:cubicBezTo>
                    <a:pt x="1788" y="242"/>
                    <a:pt x="1788" y="243"/>
                    <a:pt x="1787" y="244"/>
                  </a:cubicBezTo>
                  <a:cubicBezTo>
                    <a:pt x="1786" y="245"/>
                    <a:pt x="1786" y="245"/>
                    <a:pt x="1786" y="245"/>
                  </a:cubicBezTo>
                  <a:cubicBezTo>
                    <a:pt x="1785" y="245"/>
                    <a:pt x="1785" y="245"/>
                    <a:pt x="1785" y="245"/>
                  </a:cubicBezTo>
                  <a:cubicBezTo>
                    <a:pt x="1784" y="245"/>
                    <a:pt x="1782" y="244"/>
                    <a:pt x="1777" y="240"/>
                  </a:cubicBezTo>
                  <a:cubicBezTo>
                    <a:pt x="1776" y="240"/>
                    <a:pt x="1774" y="238"/>
                    <a:pt x="1776" y="227"/>
                  </a:cubicBezTo>
                  <a:cubicBezTo>
                    <a:pt x="1776" y="226"/>
                    <a:pt x="1775" y="226"/>
                    <a:pt x="1775" y="226"/>
                  </a:cubicBezTo>
                  <a:cubicBezTo>
                    <a:pt x="1774" y="225"/>
                    <a:pt x="1772" y="224"/>
                    <a:pt x="1771" y="221"/>
                  </a:cubicBezTo>
                  <a:cubicBezTo>
                    <a:pt x="1771" y="220"/>
                    <a:pt x="1763" y="215"/>
                    <a:pt x="1751" y="210"/>
                  </a:cubicBezTo>
                  <a:cubicBezTo>
                    <a:pt x="1749" y="209"/>
                    <a:pt x="1748" y="209"/>
                    <a:pt x="1746" y="208"/>
                  </a:cubicBezTo>
                  <a:cubicBezTo>
                    <a:pt x="1741" y="206"/>
                    <a:pt x="1735" y="204"/>
                    <a:pt x="1733" y="201"/>
                  </a:cubicBezTo>
                  <a:cubicBezTo>
                    <a:pt x="1733" y="200"/>
                    <a:pt x="1729" y="199"/>
                    <a:pt x="1727" y="198"/>
                  </a:cubicBezTo>
                  <a:cubicBezTo>
                    <a:pt x="1723" y="197"/>
                    <a:pt x="1718" y="196"/>
                    <a:pt x="1716" y="193"/>
                  </a:cubicBezTo>
                  <a:cubicBezTo>
                    <a:pt x="1712" y="189"/>
                    <a:pt x="1693" y="181"/>
                    <a:pt x="1685" y="181"/>
                  </a:cubicBezTo>
                  <a:cubicBezTo>
                    <a:pt x="1680" y="180"/>
                    <a:pt x="1678" y="178"/>
                    <a:pt x="1677" y="177"/>
                  </a:cubicBezTo>
                  <a:cubicBezTo>
                    <a:pt x="1676" y="176"/>
                    <a:pt x="1676" y="176"/>
                    <a:pt x="1676" y="176"/>
                  </a:cubicBezTo>
                  <a:cubicBezTo>
                    <a:pt x="1674" y="177"/>
                    <a:pt x="1673" y="177"/>
                    <a:pt x="1670" y="177"/>
                  </a:cubicBezTo>
                  <a:cubicBezTo>
                    <a:pt x="1663" y="177"/>
                    <a:pt x="1653" y="176"/>
                    <a:pt x="1648" y="175"/>
                  </a:cubicBezTo>
                  <a:cubicBezTo>
                    <a:pt x="1646" y="175"/>
                    <a:pt x="1645" y="176"/>
                    <a:pt x="1644" y="176"/>
                  </a:cubicBezTo>
                  <a:cubicBezTo>
                    <a:pt x="1642" y="177"/>
                    <a:pt x="1640" y="178"/>
                    <a:pt x="1638" y="177"/>
                  </a:cubicBezTo>
                  <a:cubicBezTo>
                    <a:pt x="1633" y="175"/>
                    <a:pt x="1620" y="170"/>
                    <a:pt x="1615" y="170"/>
                  </a:cubicBezTo>
                  <a:cubicBezTo>
                    <a:pt x="1614" y="170"/>
                    <a:pt x="1614" y="171"/>
                    <a:pt x="1614" y="171"/>
                  </a:cubicBezTo>
                  <a:cubicBezTo>
                    <a:pt x="1613" y="171"/>
                    <a:pt x="1613" y="172"/>
                    <a:pt x="1613" y="174"/>
                  </a:cubicBezTo>
                  <a:cubicBezTo>
                    <a:pt x="1612" y="175"/>
                    <a:pt x="1612" y="177"/>
                    <a:pt x="1610" y="178"/>
                  </a:cubicBezTo>
                  <a:cubicBezTo>
                    <a:pt x="1611" y="179"/>
                    <a:pt x="1612" y="180"/>
                    <a:pt x="1616" y="184"/>
                  </a:cubicBezTo>
                  <a:cubicBezTo>
                    <a:pt x="1618" y="186"/>
                    <a:pt x="1619" y="189"/>
                    <a:pt x="1619" y="191"/>
                  </a:cubicBezTo>
                  <a:cubicBezTo>
                    <a:pt x="1619" y="194"/>
                    <a:pt x="1616" y="196"/>
                    <a:pt x="1612" y="198"/>
                  </a:cubicBezTo>
                  <a:cubicBezTo>
                    <a:pt x="1611" y="199"/>
                    <a:pt x="1610" y="199"/>
                    <a:pt x="1608" y="199"/>
                  </a:cubicBezTo>
                  <a:cubicBezTo>
                    <a:pt x="1603" y="199"/>
                    <a:pt x="1597" y="195"/>
                    <a:pt x="1594" y="192"/>
                  </a:cubicBezTo>
                  <a:cubicBezTo>
                    <a:pt x="1593" y="190"/>
                    <a:pt x="1592" y="190"/>
                    <a:pt x="1590" y="189"/>
                  </a:cubicBezTo>
                  <a:cubicBezTo>
                    <a:pt x="1588" y="189"/>
                    <a:pt x="1584" y="188"/>
                    <a:pt x="1583" y="184"/>
                  </a:cubicBezTo>
                  <a:cubicBezTo>
                    <a:pt x="1582" y="181"/>
                    <a:pt x="1583" y="179"/>
                    <a:pt x="1583" y="178"/>
                  </a:cubicBezTo>
                  <a:cubicBezTo>
                    <a:pt x="1585" y="176"/>
                    <a:pt x="1589" y="176"/>
                    <a:pt x="1592" y="179"/>
                  </a:cubicBezTo>
                  <a:cubicBezTo>
                    <a:pt x="1593" y="180"/>
                    <a:pt x="1596" y="179"/>
                    <a:pt x="1597" y="177"/>
                  </a:cubicBezTo>
                  <a:cubicBezTo>
                    <a:pt x="1597" y="177"/>
                    <a:pt x="1597" y="177"/>
                    <a:pt x="1596" y="176"/>
                  </a:cubicBezTo>
                  <a:cubicBezTo>
                    <a:pt x="1595" y="175"/>
                    <a:pt x="1589" y="173"/>
                    <a:pt x="1585" y="173"/>
                  </a:cubicBezTo>
                  <a:cubicBezTo>
                    <a:pt x="1582" y="173"/>
                    <a:pt x="1581" y="175"/>
                    <a:pt x="1578" y="178"/>
                  </a:cubicBezTo>
                  <a:cubicBezTo>
                    <a:pt x="1577" y="180"/>
                    <a:pt x="1575" y="182"/>
                    <a:pt x="1572" y="183"/>
                  </a:cubicBezTo>
                  <a:cubicBezTo>
                    <a:pt x="1570" y="184"/>
                    <a:pt x="1568" y="185"/>
                    <a:pt x="1565" y="185"/>
                  </a:cubicBezTo>
                  <a:cubicBezTo>
                    <a:pt x="1557" y="185"/>
                    <a:pt x="1544" y="182"/>
                    <a:pt x="1542" y="180"/>
                  </a:cubicBezTo>
                  <a:cubicBezTo>
                    <a:pt x="1542" y="180"/>
                    <a:pt x="1540" y="180"/>
                    <a:pt x="1535" y="180"/>
                  </a:cubicBezTo>
                  <a:cubicBezTo>
                    <a:pt x="1526" y="180"/>
                    <a:pt x="1512" y="181"/>
                    <a:pt x="1510" y="182"/>
                  </a:cubicBezTo>
                  <a:cubicBezTo>
                    <a:pt x="1509" y="183"/>
                    <a:pt x="1509" y="186"/>
                    <a:pt x="1509" y="187"/>
                  </a:cubicBezTo>
                  <a:cubicBezTo>
                    <a:pt x="1509" y="190"/>
                    <a:pt x="1509" y="192"/>
                    <a:pt x="1507" y="193"/>
                  </a:cubicBezTo>
                  <a:cubicBezTo>
                    <a:pt x="1507" y="193"/>
                    <a:pt x="1507" y="193"/>
                    <a:pt x="1507" y="193"/>
                  </a:cubicBezTo>
                  <a:cubicBezTo>
                    <a:pt x="1506" y="193"/>
                    <a:pt x="1506" y="193"/>
                    <a:pt x="1506" y="193"/>
                  </a:cubicBezTo>
                  <a:cubicBezTo>
                    <a:pt x="1504" y="193"/>
                    <a:pt x="1503" y="191"/>
                    <a:pt x="1503" y="187"/>
                  </a:cubicBezTo>
                  <a:cubicBezTo>
                    <a:pt x="1502" y="184"/>
                    <a:pt x="1502" y="181"/>
                    <a:pt x="1502" y="180"/>
                  </a:cubicBezTo>
                  <a:cubicBezTo>
                    <a:pt x="1501" y="180"/>
                    <a:pt x="1499" y="179"/>
                    <a:pt x="1495" y="179"/>
                  </a:cubicBezTo>
                  <a:cubicBezTo>
                    <a:pt x="1490" y="179"/>
                    <a:pt x="1487" y="179"/>
                    <a:pt x="1486" y="177"/>
                  </a:cubicBezTo>
                  <a:cubicBezTo>
                    <a:pt x="1486" y="176"/>
                    <a:pt x="1486" y="175"/>
                    <a:pt x="1487" y="173"/>
                  </a:cubicBezTo>
                  <a:cubicBezTo>
                    <a:pt x="1488" y="173"/>
                    <a:pt x="1487" y="173"/>
                    <a:pt x="1487" y="172"/>
                  </a:cubicBezTo>
                  <a:cubicBezTo>
                    <a:pt x="1487" y="171"/>
                    <a:pt x="1486" y="168"/>
                    <a:pt x="1490" y="166"/>
                  </a:cubicBezTo>
                  <a:cubicBezTo>
                    <a:pt x="1490" y="164"/>
                    <a:pt x="1482" y="158"/>
                    <a:pt x="1472" y="153"/>
                  </a:cubicBezTo>
                  <a:cubicBezTo>
                    <a:pt x="1468" y="152"/>
                    <a:pt x="1462" y="151"/>
                    <a:pt x="1454" y="151"/>
                  </a:cubicBezTo>
                  <a:cubicBezTo>
                    <a:pt x="1445" y="151"/>
                    <a:pt x="1434" y="152"/>
                    <a:pt x="1430" y="154"/>
                  </a:cubicBezTo>
                  <a:cubicBezTo>
                    <a:pt x="1426" y="155"/>
                    <a:pt x="1419" y="155"/>
                    <a:pt x="1412" y="155"/>
                  </a:cubicBezTo>
                  <a:cubicBezTo>
                    <a:pt x="1407" y="155"/>
                    <a:pt x="1407" y="155"/>
                    <a:pt x="1407" y="155"/>
                  </a:cubicBezTo>
                  <a:cubicBezTo>
                    <a:pt x="1406" y="155"/>
                    <a:pt x="1405" y="155"/>
                    <a:pt x="1404" y="155"/>
                  </a:cubicBezTo>
                  <a:cubicBezTo>
                    <a:pt x="1403" y="155"/>
                    <a:pt x="1403" y="155"/>
                    <a:pt x="1403" y="155"/>
                  </a:cubicBezTo>
                  <a:cubicBezTo>
                    <a:pt x="1401" y="155"/>
                    <a:pt x="1400" y="155"/>
                    <a:pt x="1399" y="154"/>
                  </a:cubicBezTo>
                  <a:cubicBezTo>
                    <a:pt x="1398" y="153"/>
                    <a:pt x="1398" y="151"/>
                    <a:pt x="1399" y="150"/>
                  </a:cubicBezTo>
                  <a:cubicBezTo>
                    <a:pt x="1399" y="149"/>
                    <a:pt x="1399" y="149"/>
                    <a:pt x="1399" y="149"/>
                  </a:cubicBezTo>
                  <a:cubicBezTo>
                    <a:pt x="1398" y="147"/>
                    <a:pt x="1392" y="145"/>
                    <a:pt x="1389" y="145"/>
                  </a:cubicBezTo>
                  <a:cubicBezTo>
                    <a:pt x="1388" y="145"/>
                    <a:pt x="1388" y="145"/>
                    <a:pt x="1388" y="145"/>
                  </a:cubicBezTo>
                  <a:cubicBezTo>
                    <a:pt x="1387" y="146"/>
                    <a:pt x="1386" y="147"/>
                    <a:pt x="1385" y="147"/>
                  </a:cubicBezTo>
                  <a:cubicBezTo>
                    <a:pt x="1384" y="147"/>
                    <a:pt x="1382" y="146"/>
                    <a:pt x="1381" y="145"/>
                  </a:cubicBezTo>
                  <a:cubicBezTo>
                    <a:pt x="1381" y="144"/>
                    <a:pt x="1380" y="143"/>
                    <a:pt x="1380" y="142"/>
                  </a:cubicBezTo>
                  <a:cubicBezTo>
                    <a:pt x="1379" y="141"/>
                    <a:pt x="1373" y="139"/>
                    <a:pt x="1369" y="139"/>
                  </a:cubicBezTo>
                  <a:cubicBezTo>
                    <a:pt x="1369" y="139"/>
                    <a:pt x="1369" y="139"/>
                    <a:pt x="1368" y="139"/>
                  </a:cubicBezTo>
                  <a:cubicBezTo>
                    <a:pt x="1366" y="140"/>
                    <a:pt x="1364" y="139"/>
                    <a:pt x="1362" y="137"/>
                  </a:cubicBezTo>
                  <a:cubicBezTo>
                    <a:pt x="1362" y="136"/>
                    <a:pt x="1362" y="134"/>
                    <a:pt x="1362" y="133"/>
                  </a:cubicBezTo>
                  <a:cubicBezTo>
                    <a:pt x="1363" y="133"/>
                    <a:pt x="1364" y="131"/>
                    <a:pt x="1367" y="131"/>
                  </a:cubicBezTo>
                  <a:cubicBezTo>
                    <a:pt x="1367" y="131"/>
                    <a:pt x="1368" y="131"/>
                    <a:pt x="1369" y="131"/>
                  </a:cubicBezTo>
                  <a:cubicBezTo>
                    <a:pt x="1370" y="131"/>
                    <a:pt x="1370" y="131"/>
                    <a:pt x="1371" y="131"/>
                  </a:cubicBezTo>
                  <a:cubicBezTo>
                    <a:pt x="1374" y="131"/>
                    <a:pt x="1374" y="131"/>
                    <a:pt x="1375" y="131"/>
                  </a:cubicBezTo>
                  <a:cubicBezTo>
                    <a:pt x="1375" y="131"/>
                    <a:pt x="1375" y="131"/>
                    <a:pt x="1374" y="130"/>
                  </a:cubicBezTo>
                  <a:cubicBezTo>
                    <a:pt x="1372" y="127"/>
                    <a:pt x="1355" y="125"/>
                    <a:pt x="1343" y="125"/>
                  </a:cubicBezTo>
                  <a:cubicBezTo>
                    <a:pt x="1341" y="125"/>
                    <a:pt x="1340" y="125"/>
                    <a:pt x="1340" y="125"/>
                  </a:cubicBezTo>
                  <a:cubicBezTo>
                    <a:pt x="1340" y="125"/>
                    <a:pt x="1340" y="126"/>
                    <a:pt x="1340" y="126"/>
                  </a:cubicBezTo>
                  <a:cubicBezTo>
                    <a:pt x="1339" y="128"/>
                    <a:pt x="1338" y="132"/>
                    <a:pt x="1334" y="136"/>
                  </a:cubicBezTo>
                  <a:cubicBezTo>
                    <a:pt x="1331" y="139"/>
                    <a:pt x="1328" y="139"/>
                    <a:pt x="1326" y="139"/>
                  </a:cubicBezTo>
                  <a:cubicBezTo>
                    <a:pt x="1323" y="139"/>
                    <a:pt x="1321" y="138"/>
                    <a:pt x="1320" y="136"/>
                  </a:cubicBezTo>
                  <a:cubicBezTo>
                    <a:pt x="1319" y="135"/>
                    <a:pt x="1319" y="134"/>
                    <a:pt x="1319" y="133"/>
                  </a:cubicBezTo>
                  <a:cubicBezTo>
                    <a:pt x="1320" y="130"/>
                    <a:pt x="1322" y="129"/>
                    <a:pt x="1325" y="128"/>
                  </a:cubicBezTo>
                  <a:cubicBezTo>
                    <a:pt x="1325" y="128"/>
                    <a:pt x="1326" y="128"/>
                    <a:pt x="1327" y="128"/>
                  </a:cubicBezTo>
                  <a:cubicBezTo>
                    <a:pt x="1326" y="128"/>
                    <a:pt x="1324" y="128"/>
                    <a:pt x="1323" y="127"/>
                  </a:cubicBezTo>
                  <a:cubicBezTo>
                    <a:pt x="1320" y="127"/>
                    <a:pt x="1317" y="127"/>
                    <a:pt x="1315" y="125"/>
                  </a:cubicBezTo>
                  <a:cubicBezTo>
                    <a:pt x="1315" y="124"/>
                    <a:pt x="1314" y="122"/>
                    <a:pt x="1315" y="121"/>
                  </a:cubicBezTo>
                  <a:cubicBezTo>
                    <a:pt x="1316" y="120"/>
                    <a:pt x="1317" y="119"/>
                    <a:pt x="1319" y="119"/>
                  </a:cubicBezTo>
                  <a:cubicBezTo>
                    <a:pt x="1319" y="118"/>
                    <a:pt x="1319" y="118"/>
                    <a:pt x="1319" y="118"/>
                  </a:cubicBezTo>
                  <a:cubicBezTo>
                    <a:pt x="1311" y="117"/>
                    <a:pt x="1299" y="115"/>
                    <a:pt x="1293" y="115"/>
                  </a:cubicBezTo>
                  <a:cubicBezTo>
                    <a:pt x="1287" y="116"/>
                    <a:pt x="1283" y="114"/>
                    <a:pt x="1280" y="113"/>
                  </a:cubicBezTo>
                  <a:cubicBezTo>
                    <a:pt x="1278" y="112"/>
                    <a:pt x="1277" y="112"/>
                    <a:pt x="1275" y="112"/>
                  </a:cubicBezTo>
                  <a:cubicBezTo>
                    <a:pt x="1274" y="112"/>
                    <a:pt x="1274" y="112"/>
                    <a:pt x="1274" y="112"/>
                  </a:cubicBezTo>
                  <a:cubicBezTo>
                    <a:pt x="1274" y="112"/>
                    <a:pt x="1274" y="113"/>
                    <a:pt x="1275" y="114"/>
                  </a:cubicBezTo>
                  <a:cubicBezTo>
                    <a:pt x="1276" y="115"/>
                    <a:pt x="1276" y="116"/>
                    <a:pt x="1275" y="117"/>
                  </a:cubicBezTo>
                  <a:cubicBezTo>
                    <a:pt x="1274" y="120"/>
                    <a:pt x="1268" y="121"/>
                    <a:pt x="1266" y="121"/>
                  </a:cubicBezTo>
                  <a:cubicBezTo>
                    <a:pt x="1265" y="121"/>
                    <a:pt x="1264" y="121"/>
                    <a:pt x="1263" y="120"/>
                  </a:cubicBezTo>
                  <a:cubicBezTo>
                    <a:pt x="1259" y="120"/>
                    <a:pt x="1255" y="122"/>
                    <a:pt x="1254" y="123"/>
                  </a:cubicBezTo>
                  <a:cubicBezTo>
                    <a:pt x="1254" y="123"/>
                    <a:pt x="1254" y="124"/>
                    <a:pt x="1254" y="124"/>
                  </a:cubicBezTo>
                  <a:cubicBezTo>
                    <a:pt x="1255" y="125"/>
                    <a:pt x="1255" y="125"/>
                    <a:pt x="1255" y="125"/>
                  </a:cubicBezTo>
                  <a:cubicBezTo>
                    <a:pt x="1256" y="125"/>
                    <a:pt x="1257" y="125"/>
                    <a:pt x="1257" y="124"/>
                  </a:cubicBezTo>
                  <a:cubicBezTo>
                    <a:pt x="1259" y="124"/>
                    <a:pt x="1261" y="123"/>
                    <a:pt x="1263" y="124"/>
                  </a:cubicBezTo>
                  <a:cubicBezTo>
                    <a:pt x="1264" y="124"/>
                    <a:pt x="1264" y="125"/>
                    <a:pt x="1264" y="126"/>
                  </a:cubicBezTo>
                  <a:cubicBezTo>
                    <a:pt x="1264" y="128"/>
                    <a:pt x="1263" y="129"/>
                    <a:pt x="1261" y="130"/>
                  </a:cubicBezTo>
                  <a:cubicBezTo>
                    <a:pt x="1261" y="130"/>
                    <a:pt x="1261" y="130"/>
                    <a:pt x="1261" y="130"/>
                  </a:cubicBezTo>
                  <a:cubicBezTo>
                    <a:pt x="1264" y="133"/>
                    <a:pt x="1264" y="136"/>
                    <a:pt x="1264" y="138"/>
                  </a:cubicBezTo>
                  <a:cubicBezTo>
                    <a:pt x="1264" y="139"/>
                    <a:pt x="1264" y="139"/>
                    <a:pt x="1264" y="139"/>
                  </a:cubicBezTo>
                  <a:cubicBezTo>
                    <a:pt x="1264" y="140"/>
                    <a:pt x="1264" y="141"/>
                    <a:pt x="1263" y="141"/>
                  </a:cubicBezTo>
                  <a:cubicBezTo>
                    <a:pt x="1262" y="143"/>
                    <a:pt x="1259" y="143"/>
                    <a:pt x="1258" y="143"/>
                  </a:cubicBezTo>
                  <a:cubicBezTo>
                    <a:pt x="1255" y="143"/>
                    <a:pt x="1253" y="142"/>
                    <a:pt x="1252" y="141"/>
                  </a:cubicBezTo>
                  <a:cubicBezTo>
                    <a:pt x="1251" y="139"/>
                    <a:pt x="1249" y="140"/>
                    <a:pt x="1247" y="140"/>
                  </a:cubicBezTo>
                  <a:cubicBezTo>
                    <a:pt x="1246" y="140"/>
                    <a:pt x="1245" y="141"/>
                    <a:pt x="1244" y="141"/>
                  </a:cubicBezTo>
                  <a:cubicBezTo>
                    <a:pt x="1245" y="141"/>
                    <a:pt x="1246" y="142"/>
                    <a:pt x="1246" y="144"/>
                  </a:cubicBezTo>
                  <a:cubicBezTo>
                    <a:pt x="1246" y="145"/>
                    <a:pt x="1245" y="147"/>
                    <a:pt x="1239" y="148"/>
                  </a:cubicBezTo>
                  <a:cubicBezTo>
                    <a:pt x="1234" y="148"/>
                    <a:pt x="1233" y="145"/>
                    <a:pt x="1232" y="143"/>
                  </a:cubicBezTo>
                  <a:cubicBezTo>
                    <a:pt x="1231" y="143"/>
                    <a:pt x="1231" y="142"/>
                    <a:pt x="1231" y="142"/>
                  </a:cubicBezTo>
                  <a:cubicBezTo>
                    <a:pt x="1230" y="142"/>
                    <a:pt x="1230" y="142"/>
                    <a:pt x="1229" y="142"/>
                  </a:cubicBezTo>
                  <a:cubicBezTo>
                    <a:pt x="1227" y="142"/>
                    <a:pt x="1224" y="142"/>
                    <a:pt x="1221" y="141"/>
                  </a:cubicBezTo>
                  <a:cubicBezTo>
                    <a:pt x="1218" y="140"/>
                    <a:pt x="1215" y="139"/>
                    <a:pt x="1213" y="139"/>
                  </a:cubicBezTo>
                  <a:cubicBezTo>
                    <a:pt x="1211" y="139"/>
                    <a:pt x="1210" y="140"/>
                    <a:pt x="1208" y="141"/>
                  </a:cubicBezTo>
                  <a:cubicBezTo>
                    <a:pt x="1206" y="142"/>
                    <a:pt x="1204" y="143"/>
                    <a:pt x="1200" y="144"/>
                  </a:cubicBezTo>
                  <a:cubicBezTo>
                    <a:pt x="1194" y="144"/>
                    <a:pt x="1184" y="140"/>
                    <a:pt x="1181" y="136"/>
                  </a:cubicBezTo>
                  <a:cubicBezTo>
                    <a:pt x="1181" y="136"/>
                    <a:pt x="1180" y="134"/>
                    <a:pt x="1180" y="134"/>
                  </a:cubicBezTo>
                  <a:cubicBezTo>
                    <a:pt x="1180" y="134"/>
                    <a:pt x="1179" y="135"/>
                    <a:pt x="1178" y="136"/>
                  </a:cubicBezTo>
                  <a:cubicBezTo>
                    <a:pt x="1177" y="137"/>
                    <a:pt x="1176" y="139"/>
                    <a:pt x="1176" y="141"/>
                  </a:cubicBezTo>
                  <a:cubicBezTo>
                    <a:pt x="1175" y="145"/>
                    <a:pt x="1174" y="148"/>
                    <a:pt x="1171" y="148"/>
                  </a:cubicBezTo>
                  <a:cubicBezTo>
                    <a:pt x="1170" y="148"/>
                    <a:pt x="1169" y="150"/>
                    <a:pt x="1168" y="151"/>
                  </a:cubicBezTo>
                  <a:cubicBezTo>
                    <a:pt x="1167" y="154"/>
                    <a:pt x="1166" y="156"/>
                    <a:pt x="1164" y="157"/>
                  </a:cubicBezTo>
                  <a:cubicBezTo>
                    <a:pt x="1163" y="157"/>
                    <a:pt x="1163" y="157"/>
                    <a:pt x="1162" y="157"/>
                  </a:cubicBezTo>
                  <a:cubicBezTo>
                    <a:pt x="1160" y="157"/>
                    <a:pt x="1159" y="156"/>
                    <a:pt x="1159" y="156"/>
                  </a:cubicBezTo>
                  <a:cubicBezTo>
                    <a:pt x="1158" y="155"/>
                    <a:pt x="1157" y="155"/>
                    <a:pt x="1157" y="155"/>
                  </a:cubicBezTo>
                  <a:cubicBezTo>
                    <a:pt x="1156" y="155"/>
                    <a:pt x="1156" y="155"/>
                    <a:pt x="1156" y="155"/>
                  </a:cubicBezTo>
                  <a:cubicBezTo>
                    <a:pt x="1151" y="155"/>
                    <a:pt x="1138" y="142"/>
                    <a:pt x="1137" y="138"/>
                  </a:cubicBezTo>
                  <a:cubicBezTo>
                    <a:pt x="1137" y="136"/>
                    <a:pt x="1130" y="129"/>
                    <a:pt x="1128" y="128"/>
                  </a:cubicBezTo>
                  <a:cubicBezTo>
                    <a:pt x="1126" y="127"/>
                    <a:pt x="1127" y="125"/>
                    <a:pt x="1127" y="125"/>
                  </a:cubicBezTo>
                  <a:cubicBezTo>
                    <a:pt x="1127" y="124"/>
                    <a:pt x="1127" y="123"/>
                    <a:pt x="1130" y="123"/>
                  </a:cubicBezTo>
                  <a:cubicBezTo>
                    <a:pt x="1132" y="123"/>
                    <a:pt x="1134" y="124"/>
                    <a:pt x="1135" y="125"/>
                  </a:cubicBezTo>
                  <a:cubicBezTo>
                    <a:pt x="1137" y="126"/>
                    <a:pt x="1139" y="126"/>
                    <a:pt x="1141" y="125"/>
                  </a:cubicBezTo>
                  <a:cubicBezTo>
                    <a:pt x="1141" y="125"/>
                    <a:pt x="1141" y="124"/>
                    <a:pt x="1141" y="123"/>
                  </a:cubicBezTo>
                  <a:cubicBezTo>
                    <a:pt x="1141" y="122"/>
                    <a:pt x="1140" y="121"/>
                    <a:pt x="1139" y="121"/>
                  </a:cubicBezTo>
                  <a:cubicBezTo>
                    <a:pt x="1136" y="121"/>
                    <a:pt x="1135" y="119"/>
                    <a:pt x="1135" y="118"/>
                  </a:cubicBezTo>
                  <a:cubicBezTo>
                    <a:pt x="1135" y="116"/>
                    <a:pt x="1136" y="115"/>
                    <a:pt x="1137" y="114"/>
                  </a:cubicBezTo>
                  <a:cubicBezTo>
                    <a:pt x="1137" y="113"/>
                    <a:pt x="1136" y="113"/>
                    <a:pt x="1136" y="112"/>
                  </a:cubicBezTo>
                  <a:cubicBezTo>
                    <a:pt x="1135" y="110"/>
                    <a:pt x="1134" y="109"/>
                    <a:pt x="1134" y="107"/>
                  </a:cubicBezTo>
                  <a:cubicBezTo>
                    <a:pt x="1135" y="106"/>
                    <a:pt x="1135" y="106"/>
                    <a:pt x="1136" y="105"/>
                  </a:cubicBezTo>
                  <a:cubicBezTo>
                    <a:pt x="1135" y="105"/>
                    <a:pt x="1135" y="105"/>
                    <a:pt x="1134" y="105"/>
                  </a:cubicBezTo>
                  <a:cubicBezTo>
                    <a:pt x="1131" y="105"/>
                    <a:pt x="1126" y="102"/>
                    <a:pt x="1125" y="99"/>
                  </a:cubicBezTo>
                  <a:cubicBezTo>
                    <a:pt x="1124" y="99"/>
                    <a:pt x="1122" y="98"/>
                    <a:pt x="1118" y="98"/>
                  </a:cubicBezTo>
                  <a:cubicBezTo>
                    <a:pt x="1116" y="98"/>
                    <a:pt x="1115" y="98"/>
                    <a:pt x="1114" y="99"/>
                  </a:cubicBezTo>
                  <a:cubicBezTo>
                    <a:pt x="1114" y="99"/>
                    <a:pt x="1114" y="100"/>
                    <a:pt x="1113" y="100"/>
                  </a:cubicBezTo>
                  <a:cubicBezTo>
                    <a:pt x="1113" y="101"/>
                    <a:pt x="1112" y="102"/>
                    <a:pt x="1110" y="102"/>
                  </a:cubicBezTo>
                  <a:cubicBezTo>
                    <a:pt x="1109" y="102"/>
                    <a:pt x="1107" y="101"/>
                    <a:pt x="1106" y="100"/>
                  </a:cubicBezTo>
                  <a:cubicBezTo>
                    <a:pt x="1106" y="99"/>
                    <a:pt x="1106" y="99"/>
                    <a:pt x="1106" y="98"/>
                  </a:cubicBezTo>
                  <a:cubicBezTo>
                    <a:pt x="1105" y="98"/>
                    <a:pt x="1104" y="98"/>
                    <a:pt x="1103" y="98"/>
                  </a:cubicBezTo>
                  <a:cubicBezTo>
                    <a:pt x="1100" y="97"/>
                    <a:pt x="1097" y="97"/>
                    <a:pt x="1094" y="96"/>
                  </a:cubicBezTo>
                  <a:cubicBezTo>
                    <a:pt x="1089" y="95"/>
                    <a:pt x="1087" y="92"/>
                    <a:pt x="1086" y="90"/>
                  </a:cubicBezTo>
                  <a:cubicBezTo>
                    <a:pt x="1085" y="90"/>
                    <a:pt x="1085" y="89"/>
                    <a:pt x="1085" y="89"/>
                  </a:cubicBezTo>
                  <a:cubicBezTo>
                    <a:pt x="1085" y="89"/>
                    <a:pt x="1085" y="90"/>
                    <a:pt x="1085" y="90"/>
                  </a:cubicBezTo>
                  <a:cubicBezTo>
                    <a:pt x="1084" y="92"/>
                    <a:pt x="1083" y="94"/>
                    <a:pt x="1081" y="94"/>
                  </a:cubicBezTo>
                  <a:cubicBezTo>
                    <a:pt x="1080" y="94"/>
                    <a:pt x="1079" y="94"/>
                    <a:pt x="1079" y="94"/>
                  </a:cubicBezTo>
                  <a:cubicBezTo>
                    <a:pt x="1078" y="93"/>
                    <a:pt x="1076" y="94"/>
                    <a:pt x="1076" y="95"/>
                  </a:cubicBezTo>
                  <a:cubicBezTo>
                    <a:pt x="1075" y="95"/>
                    <a:pt x="1075" y="96"/>
                    <a:pt x="1076" y="97"/>
                  </a:cubicBezTo>
                  <a:cubicBezTo>
                    <a:pt x="1077" y="100"/>
                    <a:pt x="1077" y="102"/>
                    <a:pt x="1076" y="104"/>
                  </a:cubicBezTo>
                  <a:cubicBezTo>
                    <a:pt x="1076" y="105"/>
                    <a:pt x="1076" y="106"/>
                    <a:pt x="1076" y="107"/>
                  </a:cubicBezTo>
                  <a:cubicBezTo>
                    <a:pt x="1075" y="110"/>
                    <a:pt x="1073" y="111"/>
                    <a:pt x="1072" y="111"/>
                  </a:cubicBezTo>
                  <a:cubicBezTo>
                    <a:pt x="1071" y="111"/>
                    <a:pt x="1070" y="110"/>
                    <a:pt x="1068" y="110"/>
                  </a:cubicBezTo>
                  <a:cubicBezTo>
                    <a:pt x="1068" y="109"/>
                    <a:pt x="1067" y="109"/>
                    <a:pt x="1066" y="109"/>
                  </a:cubicBezTo>
                  <a:cubicBezTo>
                    <a:pt x="1065" y="108"/>
                    <a:pt x="1065" y="109"/>
                    <a:pt x="1064" y="109"/>
                  </a:cubicBezTo>
                  <a:cubicBezTo>
                    <a:pt x="1063" y="110"/>
                    <a:pt x="1061" y="111"/>
                    <a:pt x="1058" y="111"/>
                  </a:cubicBezTo>
                  <a:cubicBezTo>
                    <a:pt x="1056" y="111"/>
                    <a:pt x="1055" y="111"/>
                    <a:pt x="1053" y="110"/>
                  </a:cubicBezTo>
                  <a:cubicBezTo>
                    <a:pt x="1049" y="109"/>
                    <a:pt x="1046" y="109"/>
                    <a:pt x="1043" y="109"/>
                  </a:cubicBezTo>
                  <a:cubicBezTo>
                    <a:pt x="1041" y="109"/>
                    <a:pt x="1038" y="109"/>
                    <a:pt x="1036" y="106"/>
                  </a:cubicBezTo>
                  <a:cubicBezTo>
                    <a:pt x="1036" y="106"/>
                    <a:pt x="1036" y="105"/>
                    <a:pt x="1035" y="105"/>
                  </a:cubicBezTo>
                  <a:cubicBezTo>
                    <a:pt x="1035" y="108"/>
                    <a:pt x="1030" y="108"/>
                    <a:pt x="1029" y="108"/>
                  </a:cubicBezTo>
                  <a:cubicBezTo>
                    <a:pt x="1025" y="108"/>
                    <a:pt x="1017" y="107"/>
                    <a:pt x="1016" y="103"/>
                  </a:cubicBezTo>
                  <a:cubicBezTo>
                    <a:pt x="1015" y="100"/>
                    <a:pt x="1016" y="98"/>
                    <a:pt x="1018" y="97"/>
                  </a:cubicBezTo>
                  <a:cubicBezTo>
                    <a:pt x="1016" y="97"/>
                    <a:pt x="1014" y="97"/>
                    <a:pt x="1012" y="97"/>
                  </a:cubicBezTo>
                  <a:cubicBezTo>
                    <a:pt x="1008" y="97"/>
                    <a:pt x="1005" y="96"/>
                    <a:pt x="1001" y="95"/>
                  </a:cubicBezTo>
                  <a:cubicBezTo>
                    <a:pt x="998" y="94"/>
                    <a:pt x="995" y="94"/>
                    <a:pt x="991" y="94"/>
                  </a:cubicBezTo>
                  <a:cubicBezTo>
                    <a:pt x="988" y="94"/>
                    <a:pt x="988" y="94"/>
                    <a:pt x="988" y="94"/>
                  </a:cubicBezTo>
                  <a:cubicBezTo>
                    <a:pt x="981" y="95"/>
                    <a:pt x="967" y="96"/>
                    <a:pt x="964" y="97"/>
                  </a:cubicBezTo>
                  <a:cubicBezTo>
                    <a:pt x="964" y="97"/>
                    <a:pt x="964" y="98"/>
                    <a:pt x="964" y="98"/>
                  </a:cubicBezTo>
                  <a:cubicBezTo>
                    <a:pt x="965" y="99"/>
                    <a:pt x="965" y="101"/>
                    <a:pt x="964" y="102"/>
                  </a:cubicBezTo>
                  <a:cubicBezTo>
                    <a:pt x="964" y="103"/>
                    <a:pt x="963" y="103"/>
                    <a:pt x="962" y="104"/>
                  </a:cubicBezTo>
                  <a:cubicBezTo>
                    <a:pt x="961" y="104"/>
                    <a:pt x="961" y="104"/>
                    <a:pt x="961" y="104"/>
                  </a:cubicBezTo>
                  <a:cubicBezTo>
                    <a:pt x="960" y="104"/>
                    <a:pt x="959" y="103"/>
                    <a:pt x="958" y="102"/>
                  </a:cubicBezTo>
                  <a:cubicBezTo>
                    <a:pt x="957" y="101"/>
                    <a:pt x="957" y="98"/>
                    <a:pt x="957" y="95"/>
                  </a:cubicBezTo>
                  <a:cubicBezTo>
                    <a:pt x="958" y="94"/>
                    <a:pt x="958" y="92"/>
                    <a:pt x="958" y="91"/>
                  </a:cubicBezTo>
                  <a:cubicBezTo>
                    <a:pt x="957" y="90"/>
                    <a:pt x="957" y="90"/>
                    <a:pt x="956" y="89"/>
                  </a:cubicBezTo>
                  <a:cubicBezTo>
                    <a:pt x="956" y="90"/>
                    <a:pt x="956" y="91"/>
                    <a:pt x="955" y="91"/>
                  </a:cubicBezTo>
                  <a:cubicBezTo>
                    <a:pt x="953" y="94"/>
                    <a:pt x="948" y="94"/>
                    <a:pt x="947" y="94"/>
                  </a:cubicBezTo>
                  <a:cubicBezTo>
                    <a:pt x="946" y="94"/>
                    <a:pt x="943" y="94"/>
                    <a:pt x="941" y="92"/>
                  </a:cubicBezTo>
                  <a:cubicBezTo>
                    <a:pt x="937" y="89"/>
                    <a:pt x="934" y="87"/>
                    <a:pt x="929" y="86"/>
                  </a:cubicBezTo>
                  <a:cubicBezTo>
                    <a:pt x="928" y="86"/>
                    <a:pt x="928" y="86"/>
                    <a:pt x="927" y="86"/>
                  </a:cubicBezTo>
                  <a:cubicBezTo>
                    <a:pt x="923" y="86"/>
                    <a:pt x="919" y="89"/>
                    <a:pt x="918" y="90"/>
                  </a:cubicBezTo>
                  <a:cubicBezTo>
                    <a:pt x="919" y="91"/>
                    <a:pt x="920" y="91"/>
                    <a:pt x="921" y="91"/>
                  </a:cubicBezTo>
                  <a:cubicBezTo>
                    <a:pt x="923" y="91"/>
                    <a:pt x="925" y="91"/>
                    <a:pt x="925" y="93"/>
                  </a:cubicBezTo>
                  <a:cubicBezTo>
                    <a:pt x="925" y="94"/>
                    <a:pt x="925" y="95"/>
                    <a:pt x="925" y="95"/>
                  </a:cubicBezTo>
                  <a:cubicBezTo>
                    <a:pt x="924" y="97"/>
                    <a:pt x="921" y="97"/>
                    <a:pt x="916" y="98"/>
                  </a:cubicBezTo>
                  <a:cubicBezTo>
                    <a:pt x="915" y="98"/>
                    <a:pt x="912" y="98"/>
                    <a:pt x="911" y="98"/>
                  </a:cubicBezTo>
                  <a:cubicBezTo>
                    <a:pt x="909" y="103"/>
                    <a:pt x="893" y="105"/>
                    <a:pt x="893" y="105"/>
                  </a:cubicBezTo>
                  <a:cubicBezTo>
                    <a:pt x="890" y="106"/>
                    <a:pt x="890" y="106"/>
                    <a:pt x="890" y="106"/>
                  </a:cubicBezTo>
                  <a:cubicBezTo>
                    <a:pt x="881" y="107"/>
                    <a:pt x="879" y="107"/>
                    <a:pt x="875" y="111"/>
                  </a:cubicBezTo>
                  <a:cubicBezTo>
                    <a:pt x="874" y="112"/>
                    <a:pt x="873" y="112"/>
                    <a:pt x="872" y="112"/>
                  </a:cubicBezTo>
                  <a:cubicBezTo>
                    <a:pt x="870" y="112"/>
                    <a:pt x="870" y="112"/>
                    <a:pt x="870" y="112"/>
                  </a:cubicBezTo>
                  <a:cubicBezTo>
                    <a:pt x="870" y="111"/>
                    <a:pt x="870" y="111"/>
                    <a:pt x="870" y="111"/>
                  </a:cubicBezTo>
                  <a:cubicBezTo>
                    <a:pt x="868" y="108"/>
                    <a:pt x="874" y="101"/>
                    <a:pt x="875" y="100"/>
                  </a:cubicBezTo>
                  <a:cubicBezTo>
                    <a:pt x="878" y="97"/>
                    <a:pt x="880" y="97"/>
                    <a:pt x="882" y="96"/>
                  </a:cubicBezTo>
                  <a:cubicBezTo>
                    <a:pt x="884" y="96"/>
                    <a:pt x="885" y="95"/>
                    <a:pt x="886" y="95"/>
                  </a:cubicBezTo>
                  <a:cubicBezTo>
                    <a:pt x="888" y="91"/>
                    <a:pt x="891" y="91"/>
                    <a:pt x="896" y="90"/>
                  </a:cubicBezTo>
                  <a:cubicBezTo>
                    <a:pt x="897" y="90"/>
                    <a:pt x="898" y="90"/>
                    <a:pt x="899" y="90"/>
                  </a:cubicBezTo>
                  <a:cubicBezTo>
                    <a:pt x="902" y="89"/>
                    <a:pt x="903" y="88"/>
                    <a:pt x="905" y="87"/>
                  </a:cubicBezTo>
                  <a:cubicBezTo>
                    <a:pt x="905" y="86"/>
                    <a:pt x="906" y="85"/>
                    <a:pt x="908" y="84"/>
                  </a:cubicBezTo>
                  <a:cubicBezTo>
                    <a:pt x="909" y="84"/>
                    <a:pt x="909" y="84"/>
                    <a:pt x="909" y="84"/>
                  </a:cubicBezTo>
                  <a:cubicBezTo>
                    <a:pt x="911" y="83"/>
                    <a:pt x="918" y="80"/>
                    <a:pt x="918" y="78"/>
                  </a:cubicBezTo>
                  <a:cubicBezTo>
                    <a:pt x="920" y="74"/>
                    <a:pt x="936" y="69"/>
                    <a:pt x="939" y="69"/>
                  </a:cubicBezTo>
                  <a:cubicBezTo>
                    <a:pt x="940" y="69"/>
                    <a:pt x="941" y="67"/>
                    <a:pt x="941" y="66"/>
                  </a:cubicBezTo>
                  <a:cubicBezTo>
                    <a:pt x="942" y="65"/>
                    <a:pt x="943" y="63"/>
                    <a:pt x="945" y="63"/>
                  </a:cubicBezTo>
                  <a:cubicBezTo>
                    <a:pt x="946" y="63"/>
                    <a:pt x="949" y="62"/>
                    <a:pt x="958" y="58"/>
                  </a:cubicBezTo>
                  <a:cubicBezTo>
                    <a:pt x="960" y="57"/>
                    <a:pt x="961" y="54"/>
                    <a:pt x="962" y="53"/>
                  </a:cubicBezTo>
                  <a:cubicBezTo>
                    <a:pt x="961" y="53"/>
                    <a:pt x="961" y="53"/>
                    <a:pt x="961" y="53"/>
                  </a:cubicBezTo>
                  <a:cubicBezTo>
                    <a:pt x="959" y="52"/>
                    <a:pt x="957" y="51"/>
                    <a:pt x="957" y="49"/>
                  </a:cubicBezTo>
                  <a:cubicBezTo>
                    <a:pt x="957" y="48"/>
                    <a:pt x="957" y="48"/>
                    <a:pt x="957" y="47"/>
                  </a:cubicBezTo>
                  <a:cubicBezTo>
                    <a:pt x="958" y="46"/>
                    <a:pt x="959" y="46"/>
                    <a:pt x="960" y="46"/>
                  </a:cubicBezTo>
                  <a:cubicBezTo>
                    <a:pt x="961" y="46"/>
                    <a:pt x="962" y="46"/>
                    <a:pt x="964" y="45"/>
                  </a:cubicBezTo>
                  <a:cubicBezTo>
                    <a:pt x="964" y="45"/>
                    <a:pt x="964" y="45"/>
                    <a:pt x="963" y="44"/>
                  </a:cubicBezTo>
                  <a:cubicBezTo>
                    <a:pt x="963" y="44"/>
                    <a:pt x="963" y="44"/>
                    <a:pt x="962" y="44"/>
                  </a:cubicBezTo>
                  <a:cubicBezTo>
                    <a:pt x="962" y="44"/>
                    <a:pt x="961" y="44"/>
                    <a:pt x="961" y="44"/>
                  </a:cubicBezTo>
                  <a:cubicBezTo>
                    <a:pt x="960" y="44"/>
                    <a:pt x="960" y="44"/>
                    <a:pt x="960" y="44"/>
                  </a:cubicBezTo>
                  <a:cubicBezTo>
                    <a:pt x="959" y="43"/>
                    <a:pt x="959" y="43"/>
                    <a:pt x="959" y="43"/>
                  </a:cubicBezTo>
                  <a:cubicBezTo>
                    <a:pt x="958" y="42"/>
                    <a:pt x="959" y="41"/>
                    <a:pt x="959" y="40"/>
                  </a:cubicBezTo>
                  <a:cubicBezTo>
                    <a:pt x="959" y="39"/>
                    <a:pt x="960" y="38"/>
                    <a:pt x="959" y="38"/>
                  </a:cubicBezTo>
                  <a:cubicBezTo>
                    <a:pt x="959" y="37"/>
                    <a:pt x="957" y="37"/>
                    <a:pt x="956" y="38"/>
                  </a:cubicBezTo>
                  <a:cubicBezTo>
                    <a:pt x="956" y="38"/>
                    <a:pt x="955" y="38"/>
                    <a:pt x="954" y="38"/>
                  </a:cubicBezTo>
                  <a:cubicBezTo>
                    <a:pt x="953" y="38"/>
                    <a:pt x="952" y="38"/>
                    <a:pt x="952" y="37"/>
                  </a:cubicBezTo>
                  <a:cubicBezTo>
                    <a:pt x="951" y="37"/>
                    <a:pt x="951" y="36"/>
                    <a:pt x="951" y="35"/>
                  </a:cubicBezTo>
                  <a:cubicBezTo>
                    <a:pt x="951" y="31"/>
                    <a:pt x="951" y="28"/>
                    <a:pt x="949" y="27"/>
                  </a:cubicBezTo>
                  <a:cubicBezTo>
                    <a:pt x="950" y="27"/>
                    <a:pt x="949" y="28"/>
                    <a:pt x="948" y="28"/>
                  </a:cubicBezTo>
                  <a:cubicBezTo>
                    <a:pt x="947" y="28"/>
                    <a:pt x="946" y="29"/>
                    <a:pt x="944" y="29"/>
                  </a:cubicBezTo>
                  <a:cubicBezTo>
                    <a:pt x="942" y="29"/>
                    <a:pt x="941" y="29"/>
                    <a:pt x="940" y="28"/>
                  </a:cubicBezTo>
                  <a:cubicBezTo>
                    <a:pt x="937" y="26"/>
                    <a:pt x="930" y="24"/>
                    <a:pt x="926" y="24"/>
                  </a:cubicBezTo>
                  <a:cubicBezTo>
                    <a:pt x="926" y="24"/>
                    <a:pt x="926" y="24"/>
                    <a:pt x="926" y="24"/>
                  </a:cubicBezTo>
                  <a:cubicBezTo>
                    <a:pt x="925" y="25"/>
                    <a:pt x="924" y="25"/>
                    <a:pt x="921" y="24"/>
                  </a:cubicBezTo>
                  <a:cubicBezTo>
                    <a:pt x="921" y="24"/>
                    <a:pt x="919" y="23"/>
                    <a:pt x="919" y="23"/>
                  </a:cubicBezTo>
                  <a:cubicBezTo>
                    <a:pt x="918" y="24"/>
                    <a:pt x="917" y="25"/>
                    <a:pt x="911" y="25"/>
                  </a:cubicBezTo>
                  <a:cubicBezTo>
                    <a:pt x="909" y="25"/>
                    <a:pt x="905" y="24"/>
                    <a:pt x="903" y="24"/>
                  </a:cubicBezTo>
                  <a:cubicBezTo>
                    <a:pt x="901" y="23"/>
                    <a:pt x="899" y="25"/>
                    <a:pt x="899" y="26"/>
                  </a:cubicBezTo>
                  <a:cubicBezTo>
                    <a:pt x="898" y="30"/>
                    <a:pt x="892" y="30"/>
                    <a:pt x="890" y="30"/>
                  </a:cubicBezTo>
                  <a:cubicBezTo>
                    <a:pt x="887" y="30"/>
                    <a:pt x="883" y="30"/>
                    <a:pt x="882" y="29"/>
                  </a:cubicBezTo>
                  <a:cubicBezTo>
                    <a:pt x="881" y="29"/>
                    <a:pt x="881" y="29"/>
                    <a:pt x="881" y="29"/>
                  </a:cubicBezTo>
                  <a:cubicBezTo>
                    <a:pt x="880" y="28"/>
                    <a:pt x="880" y="28"/>
                    <a:pt x="880" y="28"/>
                  </a:cubicBezTo>
                  <a:cubicBezTo>
                    <a:pt x="880" y="26"/>
                    <a:pt x="881" y="24"/>
                    <a:pt x="885" y="20"/>
                  </a:cubicBezTo>
                  <a:cubicBezTo>
                    <a:pt x="886" y="20"/>
                    <a:pt x="886" y="19"/>
                    <a:pt x="887" y="18"/>
                  </a:cubicBezTo>
                  <a:cubicBezTo>
                    <a:pt x="886" y="18"/>
                    <a:pt x="884" y="18"/>
                    <a:pt x="882" y="18"/>
                  </a:cubicBezTo>
                  <a:cubicBezTo>
                    <a:pt x="881" y="18"/>
                    <a:pt x="880" y="18"/>
                    <a:pt x="878" y="18"/>
                  </a:cubicBezTo>
                  <a:cubicBezTo>
                    <a:pt x="873" y="18"/>
                    <a:pt x="871" y="18"/>
                    <a:pt x="870" y="17"/>
                  </a:cubicBezTo>
                  <a:cubicBezTo>
                    <a:pt x="870" y="16"/>
                    <a:pt x="865" y="16"/>
                    <a:pt x="860" y="16"/>
                  </a:cubicBezTo>
                  <a:cubicBezTo>
                    <a:pt x="860" y="16"/>
                    <a:pt x="859" y="16"/>
                    <a:pt x="859" y="16"/>
                  </a:cubicBezTo>
                  <a:cubicBezTo>
                    <a:pt x="858" y="16"/>
                    <a:pt x="858" y="16"/>
                    <a:pt x="858" y="16"/>
                  </a:cubicBezTo>
                  <a:cubicBezTo>
                    <a:pt x="856" y="16"/>
                    <a:pt x="855" y="14"/>
                    <a:pt x="855" y="14"/>
                  </a:cubicBezTo>
                  <a:cubicBezTo>
                    <a:pt x="855" y="13"/>
                    <a:pt x="855" y="11"/>
                    <a:pt x="862" y="10"/>
                  </a:cubicBezTo>
                  <a:cubicBezTo>
                    <a:pt x="863" y="10"/>
                    <a:pt x="865" y="9"/>
                    <a:pt x="866" y="9"/>
                  </a:cubicBezTo>
                  <a:cubicBezTo>
                    <a:pt x="868" y="8"/>
                    <a:pt x="870" y="7"/>
                    <a:pt x="872" y="6"/>
                  </a:cubicBezTo>
                  <a:cubicBezTo>
                    <a:pt x="873" y="6"/>
                    <a:pt x="873" y="6"/>
                    <a:pt x="873" y="6"/>
                  </a:cubicBezTo>
                  <a:cubicBezTo>
                    <a:pt x="873" y="6"/>
                    <a:pt x="872" y="5"/>
                    <a:pt x="872" y="5"/>
                  </a:cubicBezTo>
                  <a:cubicBezTo>
                    <a:pt x="872" y="4"/>
                    <a:pt x="870" y="4"/>
                    <a:pt x="869" y="4"/>
                  </a:cubicBezTo>
                  <a:cubicBezTo>
                    <a:pt x="867" y="4"/>
                    <a:pt x="866" y="4"/>
                    <a:pt x="864" y="3"/>
                  </a:cubicBezTo>
                  <a:cubicBezTo>
                    <a:pt x="862" y="3"/>
                    <a:pt x="862" y="3"/>
                    <a:pt x="862" y="3"/>
                  </a:cubicBezTo>
                  <a:cubicBezTo>
                    <a:pt x="858" y="2"/>
                    <a:pt x="855" y="1"/>
                    <a:pt x="852" y="1"/>
                  </a:cubicBezTo>
                  <a:cubicBezTo>
                    <a:pt x="851" y="0"/>
                    <a:pt x="849" y="1"/>
                    <a:pt x="846" y="2"/>
                  </a:cubicBezTo>
                  <a:cubicBezTo>
                    <a:pt x="844" y="2"/>
                    <a:pt x="842" y="3"/>
                    <a:pt x="838" y="4"/>
                  </a:cubicBezTo>
                  <a:cubicBezTo>
                    <a:pt x="834" y="5"/>
                    <a:pt x="832" y="7"/>
                    <a:pt x="831" y="9"/>
                  </a:cubicBezTo>
                  <a:cubicBezTo>
                    <a:pt x="829" y="10"/>
                    <a:pt x="828" y="12"/>
                    <a:pt x="826" y="13"/>
                  </a:cubicBezTo>
                  <a:cubicBezTo>
                    <a:pt x="824" y="14"/>
                    <a:pt x="820" y="17"/>
                    <a:pt x="819" y="19"/>
                  </a:cubicBezTo>
                  <a:cubicBezTo>
                    <a:pt x="822" y="20"/>
                    <a:pt x="822" y="23"/>
                    <a:pt x="822" y="24"/>
                  </a:cubicBezTo>
                  <a:cubicBezTo>
                    <a:pt x="822" y="24"/>
                    <a:pt x="822" y="25"/>
                    <a:pt x="822" y="25"/>
                  </a:cubicBezTo>
                  <a:cubicBezTo>
                    <a:pt x="822" y="26"/>
                    <a:pt x="822" y="27"/>
                    <a:pt x="821" y="28"/>
                  </a:cubicBezTo>
                  <a:cubicBezTo>
                    <a:pt x="820" y="30"/>
                    <a:pt x="817" y="30"/>
                    <a:pt x="813" y="30"/>
                  </a:cubicBezTo>
                  <a:cubicBezTo>
                    <a:pt x="812" y="30"/>
                    <a:pt x="810" y="29"/>
                    <a:pt x="808" y="29"/>
                  </a:cubicBezTo>
                  <a:cubicBezTo>
                    <a:pt x="803" y="29"/>
                    <a:pt x="800" y="30"/>
                    <a:pt x="799" y="30"/>
                  </a:cubicBezTo>
                  <a:cubicBezTo>
                    <a:pt x="799" y="31"/>
                    <a:pt x="801" y="32"/>
                    <a:pt x="802" y="32"/>
                  </a:cubicBezTo>
                  <a:cubicBezTo>
                    <a:pt x="804" y="33"/>
                    <a:pt x="806" y="34"/>
                    <a:pt x="805" y="36"/>
                  </a:cubicBezTo>
                  <a:cubicBezTo>
                    <a:pt x="805" y="37"/>
                    <a:pt x="805" y="38"/>
                    <a:pt x="802" y="38"/>
                  </a:cubicBezTo>
                  <a:cubicBezTo>
                    <a:pt x="800" y="38"/>
                    <a:pt x="796" y="37"/>
                    <a:pt x="794" y="36"/>
                  </a:cubicBezTo>
                  <a:cubicBezTo>
                    <a:pt x="794" y="36"/>
                    <a:pt x="793" y="35"/>
                    <a:pt x="792" y="35"/>
                  </a:cubicBezTo>
                  <a:cubicBezTo>
                    <a:pt x="789" y="35"/>
                    <a:pt x="787" y="36"/>
                    <a:pt x="787" y="37"/>
                  </a:cubicBezTo>
                  <a:cubicBezTo>
                    <a:pt x="786" y="39"/>
                    <a:pt x="784" y="40"/>
                    <a:pt x="781" y="40"/>
                  </a:cubicBezTo>
                  <a:cubicBezTo>
                    <a:pt x="780" y="40"/>
                    <a:pt x="778" y="40"/>
                    <a:pt x="777" y="40"/>
                  </a:cubicBezTo>
                  <a:cubicBezTo>
                    <a:pt x="777" y="40"/>
                    <a:pt x="776" y="40"/>
                    <a:pt x="775" y="40"/>
                  </a:cubicBezTo>
                  <a:cubicBezTo>
                    <a:pt x="774" y="40"/>
                    <a:pt x="772" y="41"/>
                    <a:pt x="770" y="40"/>
                  </a:cubicBezTo>
                  <a:cubicBezTo>
                    <a:pt x="769" y="40"/>
                    <a:pt x="768" y="39"/>
                    <a:pt x="768" y="38"/>
                  </a:cubicBezTo>
                  <a:cubicBezTo>
                    <a:pt x="768" y="37"/>
                    <a:pt x="769" y="35"/>
                    <a:pt x="770" y="34"/>
                  </a:cubicBezTo>
                  <a:cubicBezTo>
                    <a:pt x="771" y="34"/>
                    <a:pt x="771" y="34"/>
                    <a:pt x="771" y="33"/>
                  </a:cubicBezTo>
                  <a:cubicBezTo>
                    <a:pt x="771" y="33"/>
                    <a:pt x="771" y="33"/>
                    <a:pt x="771" y="33"/>
                  </a:cubicBezTo>
                  <a:cubicBezTo>
                    <a:pt x="768" y="33"/>
                    <a:pt x="765" y="35"/>
                    <a:pt x="765" y="35"/>
                  </a:cubicBezTo>
                  <a:cubicBezTo>
                    <a:pt x="765" y="37"/>
                    <a:pt x="763" y="38"/>
                    <a:pt x="762" y="38"/>
                  </a:cubicBezTo>
                  <a:cubicBezTo>
                    <a:pt x="761" y="38"/>
                    <a:pt x="759" y="37"/>
                    <a:pt x="758" y="36"/>
                  </a:cubicBezTo>
                  <a:cubicBezTo>
                    <a:pt x="758" y="36"/>
                    <a:pt x="757" y="36"/>
                    <a:pt x="756" y="35"/>
                  </a:cubicBezTo>
                  <a:cubicBezTo>
                    <a:pt x="756" y="36"/>
                    <a:pt x="756" y="36"/>
                    <a:pt x="756" y="36"/>
                  </a:cubicBezTo>
                  <a:cubicBezTo>
                    <a:pt x="754" y="37"/>
                    <a:pt x="752" y="38"/>
                    <a:pt x="749" y="39"/>
                  </a:cubicBezTo>
                  <a:cubicBezTo>
                    <a:pt x="747" y="40"/>
                    <a:pt x="745" y="40"/>
                    <a:pt x="742" y="39"/>
                  </a:cubicBezTo>
                  <a:cubicBezTo>
                    <a:pt x="742" y="39"/>
                    <a:pt x="741" y="39"/>
                    <a:pt x="741" y="39"/>
                  </a:cubicBezTo>
                  <a:cubicBezTo>
                    <a:pt x="741" y="39"/>
                    <a:pt x="742" y="40"/>
                    <a:pt x="742" y="40"/>
                  </a:cubicBezTo>
                  <a:cubicBezTo>
                    <a:pt x="744" y="40"/>
                    <a:pt x="746" y="41"/>
                    <a:pt x="746" y="43"/>
                  </a:cubicBezTo>
                  <a:cubicBezTo>
                    <a:pt x="746" y="43"/>
                    <a:pt x="746" y="43"/>
                    <a:pt x="746" y="43"/>
                  </a:cubicBezTo>
                  <a:cubicBezTo>
                    <a:pt x="746" y="44"/>
                    <a:pt x="746" y="44"/>
                    <a:pt x="746" y="44"/>
                  </a:cubicBezTo>
                  <a:cubicBezTo>
                    <a:pt x="745" y="45"/>
                    <a:pt x="744" y="45"/>
                    <a:pt x="737" y="46"/>
                  </a:cubicBezTo>
                  <a:cubicBezTo>
                    <a:pt x="734" y="46"/>
                    <a:pt x="729" y="47"/>
                    <a:pt x="727" y="47"/>
                  </a:cubicBezTo>
                  <a:cubicBezTo>
                    <a:pt x="726" y="49"/>
                    <a:pt x="721" y="50"/>
                    <a:pt x="713" y="50"/>
                  </a:cubicBezTo>
                  <a:cubicBezTo>
                    <a:pt x="711" y="50"/>
                    <a:pt x="711" y="50"/>
                    <a:pt x="711" y="50"/>
                  </a:cubicBezTo>
                  <a:cubicBezTo>
                    <a:pt x="708" y="50"/>
                    <a:pt x="708" y="50"/>
                    <a:pt x="707" y="51"/>
                  </a:cubicBezTo>
                  <a:cubicBezTo>
                    <a:pt x="706" y="53"/>
                    <a:pt x="705" y="54"/>
                    <a:pt x="701" y="55"/>
                  </a:cubicBezTo>
                  <a:cubicBezTo>
                    <a:pt x="699" y="55"/>
                    <a:pt x="699" y="55"/>
                    <a:pt x="699" y="55"/>
                  </a:cubicBezTo>
                  <a:cubicBezTo>
                    <a:pt x="695" y="56"/>
                    <a:pt x="693" y="56"/>
                    <a:pt x="692" y="58"/>
                  </a:cubicBezTo>
                  <a:cubicBezTo>
                    <a:pt x="690" y="60"/>
                    <a:pt x="688" y="62"/>
                    <a:pt x="685" y="62"/>
                  </a:cubicBezTo>
                  <a:cubicBezTo>
                    <a:pt x="683" y="62"/>
                    <a:pt x="681" y="61"/>
                    <a:pt x="680" y="60"/>
                  </a:cubicBezTo>
                  <a:cubicBezTo>
                    <a:pt x="680" y="60"/>
                    <a:pt x="680" y="60"/>
                    <a:pt x="680" y="61"/>
                  </a:cubicBezTo>
                  <a:cubicBezTo>
                    <a:pt x="680" y="63"/>
                    <a:pt x="678" y="65"/>
                    <a:pt x="675" y="64"/>
                  </a:cubicBezTo>
                  <a:cubicBezTo>
                    <a:pt x="676" y="65"/>
                    <a:pt x="676" y="65"/>
                    <a:pt x="676" y="66"/>
                  </a:cubicBezTo>
                  <a:cubicBezTo>
                    <a:pt x="677" y="67"/>
                    <a:pt x="677" y="69"/>
                    <a:pt x="676" y="71"/>
                  </a:cubicBezTo>
                  <a:cubicBezTo>
                    <a:pt x="676" y="71"/>
                    <a:pt x="675" y="71"/>
                    <a:pt x="675" y="71"/>
                  </a:cubicBezTo>
                  <a:cubicBezTo>
                    <a:pt x="676" y="72"/>
                    <a:pt x="677" y="74"/>
                    <a:pt x="678" y="76"/>
                  </a:cubicBezTo>
                  <a:cubicBezTo>
                    <a:pt x="678" y="77"/>
                    <a:pt x="678" y="77"/>
                    <a:pt x="677" y="78"/>
                  </a:cubicBezTo>
                  <a:cubicBezTo>
                    <a:pt x="677" y="78"/>
                    <a:pt x="676" y="79"/>
                    <a:pt x="675" y="79"/>
                  </a:cubicBezTo>
                  <a:cubicBezTo>
                    <a:pt x="675" y="79"/>
                    <a:pt x="675" y="79"/>
                    <a:pt x="675" y="79"/>
                  </a:cubicBezTo>
                  <a:cubicBezTo>
                    <a:pt x="675" y="79"/>
                    <a:pt x="675" y="80"/>
                    <a:pt x="676" y="80"/>
                  </a:cubicBezTo>
                  <a:cubicBezTo>
                    <a:pt x="676" y="81"/>
                    <a:pt x="676" y="81"/>
                    <a:pt x="677" y="82"/>
                  </a:cubicBezTo>
                  <a:cubicBezTo>
                    <a:pt x="677" y="82"/>
                    <a:pt x="677" y="83"/>
                    <a:pt x="677" y="83"/>
                  </a:cubicBezTo>
                  <a:cubicBezTo>
                    <a:pt x="679" y="85"/>
                    <a:pt x="678" y="87"/>
                    <a:pt x="677" y="88"/>
                  </a:cubicBezTo>
                  <a:cubicBezTo>
                    <a:pt x="677" y="88"/>
                    <a:pt x="677" y="89"/>
                    <a:pt x="677" y="89"/>
                  </a:cubicBezTo>
                  <a:cubicBezTo>
                    <a:pt x="677" y="90"/>
                    <a:pt x="676" y="91"/>
                    <a:pt x="676" y="92"/>
                  </a:cubicBezTo>
                  <a:cubicBezTo>
                    <a:pt x="674" y="93"/>
                    <a:pt x="672" y="93"/>
                    <a:pt x="670" y="92"/>
                  </a:cubicBezTo>
                  <a:cubicBezTo>
                    <a:pt x="670" y="92"/>
                    <a:pt x="670" y="91"/>
                    <a:pt x="669" y="91"/>
                  </a:cubicBezTo>
                  <a:cubicBezTo>
                    <a:pt x="669" y="90"/>
                    <a:pt x="668" y="90"/>
                    <a:pt x="666" y="90"/>
                  </a:cubicBezTo>
                  <a:cubicBezTo>
                    <a:pt x="664" y="90"/>
                    <a:pt x="662" y="91"/>
                    <a:pt x="662" y="91"/>
                  </a:cubicBezTo>
                  <a:cubicBezTo>
                    <a:pt x="661" y="93"/>
                    <a:pt x="659" y="94"/>
                    <a:pt x="657" y="94"/>
                  </a:cubicBezTo>
                  <a:cubicBezTo>
                    <a:pt x="656" y="94"/>
                    <a:pt x="655" y="94"/>
                    <a:pt x="654" y="93"/>
                  </a:cubicBezTo>
                  <a:cubicBezTo>
                    <a:pt x="654" y="93"/>
                    <a:pt x="654" y="92"/>
                    <a:pt x="653" y="92"/>
                  </a:cubicBezTo>
                  <a:cubicBezTo>
                    <a:pt x="651" y="92"/>
                    <a:pt x="650" y="93"/>
                    <a:pt x="648" y="93"/>
                  </a:cubicBezTo>
                  <a:cubicBezTo>
                    <a:pt x="645" y="93"/>
                    <a:pt x="642" y="94"/>
                    <a:pt x="639" y="94"/>
                  </a:cubicBezTo>
                  <a:cubicBezTo>
                    <a:pt x="631" y="94"/>
                    <a:pt x="614" y="95"/>
                    <a:pt x="610" y="96"/>
                  </a:cubicBezTo>
                  <a:cubicBezTo>
                    <a:pt x="608" y="97"/>
                    <a:pt x="607" y="99"/>
                    <a:pt x="606" y="101"/>
                  </a:cubicBezTo>
                  <a:cubicBezTo>
                    <a:pt x="606" y="102"/>
                    <a:pt x="606" y="103"/>
                    <a:pt x="607" y="104"/>
                  </a:cubicBezTo>
                  <a:cubicBezTo>
                    <a:pt x="611" y="108"/>
                    <a:pt x="609" y="111"/>
                    <a:pt x="608" y="112"/>
                  </a:cubicBezTo>
                  <a:cubicBezTo>
                    <a:pt x="608" y="113"/>
                    <a:pt x="608" y="113"/>
                    <a:pt x="608" y="114"/>
                  </a:cubicBezTo>
                  <a:cubicBezTo>
                    <a:pt x="609" y="115"/>
                    <a:pt x="617" y="119"/>
                    <a:pt x="621" y="120"/>
                  </a:cubicBezTo>
                  <a:cubicBezTo>
                    <a:pt x="625" y="120"/>
                    <a:pt x="629" y="123"/>
                    <a:pt x="630" y="126"/>
                  </a:cubicBezTo>
                  <a:cubicBezTo>
                    <a:pt x="631" y="129"/>
                    <a:pt x="631" y="132"/>
                    <a:pt x="629" y="134"/>
                  </a:cubicBezTo>
                  <a:cubicBezTo>
                    <a:pt x="629" y="135"/>
                    <a:pt x="627" y="136"/>
                    <a:pt x="624" y="136"/>
                  </a:cubicBezTo>
                  <a:cubicBezTo>
                    <a:pt x="619" y="136"/>
                    <a:pt x="612" y="132"/>
                    <a:pt x="607" y="128"/>
                  </a:cubicBezTo>
                  <a:cubicBezTo>
                    <a:pt x="602" y="124"/>
                    <a:pt x="588" y="122"/>
                    <a:pt x="583" y="122"/>
                  </a:cubicBezTo>
                  <a:cubicBezTo>
                    <a:pt x="579" y="122"/>
                    <a:pt x="578" y="120"/>
                    <a:pt x="578" y="119"/>
                  </a:cubicBezTo>
                  <a:cubicBezTo>
                    <a:pt x="577" y="118"/>
                    <a:pt x="577" y="118"/>
                    <a:pt x="575" y="118"/>
                  </a:cubicBezTo>
                  <a:cubicBezTo>
                    <a:pt x="573" y="118"/>
                    <a:pt x="571" y="119"/>
                    <a:pt x="569" y="120"/>
                  </a:cubicBezTo>
                  <a:cubicBezTo>
                    <a:pt x="570" y="120"/>
                    <a:pt x="570" y="120"/>
                    <a:pt x="570" y="120"/>
                  </a:cubicBezTo>
                  <a:cubicBezTo>
                    <a:pt x="572" y="120"/>
                    <a:pt x="574" y="120"/>
                    <a:pt x="575" y="121"/>
                  </a:cubicBezTo>
                  <a:cubicBezTo>
                    <a:pt x="575" y="122"/>
                    <a:pt x="575" y="123"/>
                    <a:pt x="574" y="124"/>
                  </a:cubicBezTo>
                  <a:cubicBezTo>
                    <a:pt x="576" y="124"/>
                    <a:pt x="577" y="124"/>
                    <a:pt x="579" y="125"/>
                  </a:cubicBezTo>
                  <a:cubicBezTo>
                    <a:pt x="582" y="126"/>
                    <a:pt x="582" y="128"/>
                    <a:pt x="582" y="129"/>
                  </a:cubicBezTo>
                  <a:cubicBezTo>
                    <a:pt x="581" y="131"/>
                    <a:pt x="578" y="132"/>
                    <a:pt x="575" y="132"/>
                  </a:cubicBezTo>
                  <a:cubicBezTo>
                    <a:pt x="572" y="132"/>
                    <a:pt x="570" y="131"/>
                    <a:pt x="568" y="130"/>
                  </a:cubicBezTo>
                  <a:cubicBezTo>
                    <a:pt x="567" y="129"/>
                    <a:pt x="565" y="129"/>
                    <a:pt x="564" y="129"/>
                  </a:cubicBezTo>
                  <a:cubicBezTo>
                    <a:pt x="561" y="129"/>
                    <a:pt x="559" y="131"/>
                    <a:pt x="558" y="132"/>
                  </a:cubicBezTo>
                  <a:cubicBezTo>
                    <a:pt x="558" y="133"/>
                    <a:pt x="564" y="140"/>
                    <a:pt x="572" y="141"/>
                  </a:cubicBezTo>
                  <a:cubicBezTo>
                    <a:pt x="578" y="142"/>
                    <a:pt x="580" y="143"/>
                    <a:pt x="581" y="145"/>
                  </a:cubicBezTo>
                  <a:cubicBezTo>
                    <a:pt x="581" y="146"/>
                    <a:pt x="582" y="146"/>
                    <a:pt x="583" y="147"/>
                  </a:cubicBezTo>
                  <a:cubicBezTo>
                    <a:pt x="586" y="148"/>
                    <a:pt x="586" y="149"/>
                    <a:pt x="586" y="150"/>
                  </a:cubicBezTo>
                  <a:cubicBezTo>
                    <a:pt x="586" y="153"/>
                    <a:pt x="583" y="154"/>
                    <a:pt x="580" y="154"/>
                  </a:cubicBezTo>
                  <a:cubicBezTo>
                    <a:pt x="580" y="154"/>
                    <a:pt x="580" y="154"/>
                    <a:pt x="580" y="154"/>
                  </a:cubicBezTo>
                  <a:cubicBezTo>
                    <a:pt x="578" y="154"/>
                    <a:pt x="574" y="152"/>
                    <a:pt x="571" y="150"/>
                  </a:cubicBezTo>
                  <a:cubicBezTo>
                    <a:pt x="569" y="149"/>
                    <a:pt x="568" y="148"/>
                    <a:pt x="566" y="147"/>
                  </a:cubicBezTo>
                  <a:cubicBezTo>
                    <a:pt x="565" y="146"/>
                    <a:pt x="564" y="146"/>
                    <a:pt x="562" y="146"/>
                  </a:cubicBezTo>
                  <a:cubicBezTo>
                    <a:pt x="560" y="146"/>
                    <a:pt x="559" y="146"/>
                    <a:pt x="557" y="146"/>
                  </a:cubicBezTo>
                  <a:cubicBezTo>
                    <a:pt x="556" y="146"/>
                    <a:pt x="554" y="147"/>
                    <a:pt x="553" y="147"/>
                  </a:cubicBezTo>
                  <a:cubicBezTo>
                    <a:pt x="551" y="147"/>
                    <a:pt x="548" y="146"/>
                    <a:pt x="547" y="145"/>
                  </a:cubicBezTo>
                  <a:cubicBezTo>
                    <a:pt x="544" y="143"/>
                    <a:pt x="545" y="140"/>
                    <a:pt x="546" y="139"/>
                  </a:cubicBezTo>
                  <a:cubicBezTo>
                    <a:pt x="546" y="138"/>
                    <a:pt x="546" y="138"/>
                    <a:pt x="546" y="138"/>
                  </a:cubicBezTo>
                  <a:cubicBezTo>
                    <a:pt x="542" y="134"/>
                    <a:pt x="547" y="127"/>
                    <a:pt x="548" y="124"/>
                  </a:cubicBezTo>
                  <a:cubicBezTo>
                    <a:pt x="549" y="122"/>
                    <a:pt x="549" y="120"/>
                    <a:pt x="549" y="117"/>
                  </a:cubicBezTo>
                  <a:cubicBezTo>
                    <a:pt x="548" y="115"/>
                    <a:pt x="546" y="113"/>
                    <a:pt x="545" y="113"/>
                  </a:cubicBezTo>
                  <a:cubicBezTo>
                    <a:pt x="544" y="113"/>
                    <a:pt x="544" y="113"/>
                    <a:pt x="544" y="113"/>
                  </a:cubicBezTo>
                  <a:cubicBezTo>
                    <a:pt x="544" y="113"/>
                    <a:pt x="544" y="114"/>
                    <a:pt x="544" y="114"/>
                  </a:cubicBezTo>
                  <a:cubicBezTo>
                    <a:pt x="546" y="117"/>
                    <a:pt x="545" y="124"/>
                    <a:pt x="541" y="128"/>
                  </a:cubicBezTo>
                  <a:cubicBezTo>
                    <a:pt x="539" y="131"/>
                    <a:pt x="535" y="132"/>
                    <a:pt x="532" y="133"/>
                  </a:cubicBezTo>
                  <a:cubicBezTo>
                    <a:pt x="530" y="134"/>
                    <a:pt x="529" y="134"/>
                    <a:pt x="528" y="135"/>
                  </a:cubicBezTo>
                  <a:cubicBezTo>
                    <a:pt x="528" y="137"/>
                    <a:pt x="526" y="138"/>
                    <a:pt x="524" y="139"/>
                  </a:cubicBezTo>
                  <a:cubicBezTo>
                    <a:pt x="524" y="140"/>
                    <a:pt x="524" y="140"/>
                    <a:pt x="523" y="140"/>
                  </a:cubicBezTo>
                  <a:cubicBezTo>
                    <a:pt x="526" y="143"/>
                    <a:pt x="535" y="153"/>
                    <a:pt x="536" y="156"/>
                  </a:cubicBezTo>
                  <a:cubicBezTo>
                    <a:pt x="537" y="158"/>
                    <a:pt x="535" y="161"/>
                    <a:pt x="533" y="165"/>
                  </a:cubicBezTo>
                  <a:cubicBezTo>
                    <a:pt x="531" y="169"/>
                    <a:pt x="529" y="173"/>
                    <a:pt x="530" y="175"/>
                  </a:cubicBezTo>
                  <a:cubicBezTo>
                    <a:pt x="530" y="179"/>
                    <a:pt x="530" y="181"/>
                    <a:pt x="530" y="183"/>
                  </a:cubicBezTo>
                  <a:cubicBezTo>
                    <a:pt x="529" y="185"/>
                    <a:pt x="529" y="185"/>
                    <a:pt x="530" y="186"/>
                  </a:cubicBezTo>
                  <a:cubicBezTo>
                    <a:pt x="530" y="186"/>
                    <a:pt x="530" y="187"/>
                    <a:pt x="531" y="187"/>
                  </a:cubicBezTo>
                  <a:cubicBezTo>
                    <a:pt x="532" y="187"/>
                    <a:pt x="532" y="186"/>
                    <a:pt x="533" y="186"/>
                  </a:cubicBezTo>
                  <a:cubicBezTo>
                    <a:pt x="535" y="186"/>
                    <a:pt x="536" y="186"/>
                    <a:pt x="538" y="187"/>
                  </a:cubicBezTo>
                  <a:cubicBezTo>
                    <a:pt x="538" y="187"/>
                    <a:pt x="540" y="186"/>
                    <a:pt x="543" y="186"/>
                  </a:cubicBezTo>
                  <a:cubicBezTo>
                    <a:pt x="545" y="185"/>
                    <a:pt x="547" y="184"/>
                    <a:pt x="550" y="184"/>
                  </a:cubicBezTo>
                  <a:cubicBezTo>
                    <a:pt x="555" y="183"/>
                    <a:pt x="565" y="187"/>
                    <a:pt x="570" y="190"/>
                  </a:cubicBezTo>
                  <a:cubicBezTo>
                    <a:pt x="571" y="191"/>
                    <a:pt x="572" y="191"/>
                    <a:pt x="572" y="191"/>
                  </a:cubicBezTo>
                  <a:cubicBezTo>
                    <a:pt x="576" y="193"/>
                    <a:pt x="576" y="196"/>
                    <a:pt x="577" y="198"/>
                  </a:cubicBezTo>
                  <a:cubicBezTo>
                    <a:pt x="577" y="199"/>
                    <a:pt x="577" y="200"/>
                    <a:pt x="577" y="201"/>
                  </a:cubicBezTo>
                  <a:cubicBezTo>
                    <a:pt x="580" y="204"/>
                    <a:pt x="577" y="206"/>
                    <a:pt x="575" y="207"/>
                  </a:cubicBezTo>
                  <a:cubicBezTo>
                    <a:pt x="574" y="208"/>
                    <a:pt x="573" y="209"/>
                    <a:pt x="573" y="210"/>
                  </a:cubicBezTo>
                  <a:cubicBezTo>
                    <a:pt x="573" y="212"/>
                    <a:pt x="578" y="214"/>
                    <a:pt x="581" y="215"/>
                  </a:cubicBezTo>
                  <a:cubicBezTo>
                    <a:pt x="584" y="216"/>
                    <a:pt x="585" y="217"/>
                    <a:pt x="585" y="218"/>
                  </a:cubicBezTo>
                  <a:cubicBezTo>
                    <a:pt x="586" y="219"/>
                    <a:pt x="586" y="219"/>
                    <a:pt x="586" y="219"/>
                  </a:cubicBezTo>
                  <a:cubicBezTo>
                    <a:pt x="585" y="220"/>
                    <a:pt x="585" y="220"/>
                    <a:pt x="585" y="220"/>
                  </a:cubicBezTo>
                  <a:cubicBezTo>
                    <a:pt x="584" y="221"/>
                    <a:pt x="583" y="221"/>
                    <a:pt x="581" y="221"/>
                  </a:cubicBezTo>
                  <a:cubicBezTo>
                    <a:pt x="578" y="221"/>
                    <a:pt x="573" y="221"/>
                    <a:pt x="570" y="220"/>
                  </a:cubicBezTo>
                  <a:cubicBezTo>
                    <a:pt x="567" y="218"/>
                    <a:pt x="566" y="215"/>
                    <a:pt x="565" y="213"/>
                  </a:cubicBezTo>
                  <a:cubicBezTo>
                    <a:pt x="565" y="213"/>
                    <a:pt x="564" y="212"/>
                    <a:pt x="564" y="212"/>
                  </a:cubicBezTo>
                  <a:cubicBezTo>
                    <a:pt x="563" y="211"/>
                    <a:pt x="564" y="208"/>
                    <a:pt x="565" y="206"/>
                  </a:cubicBezTo>
                  <a:cubicBezTo>
                    <a:pt x="566" y="205"/>
                    <a:pt x="566" y="203"/>
                    <a:pt x="567" y="202"/>
                  </a:cubicBezTo>
                  <a:cubicBezTo>
                    <a:pt x="567" y="201"/>
                    <a:pt x="565" y="200"/>
                    <a:pt x="564" y="199"/>
                  </a:cubicBezTo>
                  <a:cubicBezTo>
                    <a:pt x="563" y="198"/>
                    <a:pt x="562" y="197"/>
                    <a:pt x="561" y="196"/>
                  </a:cubicBezTo>
                  <a:cubicBezTo>
                    <a:pt x="559" y="193"/>
                    <a:pt x="557" y="192"/>
                    <a:pt x="557" y="192"/>
                  </a:cubicBezTo>
                  <a:cubicBezTo>
                    <a:pt x="555" y="193"/>
                    <a:pt x="554" y="193"/>
                    <a:pt x="553" y="193"/>
                  </a:cubicBezTo>
                  <a:cubicBezTo>
                    <a:pt x="549" y="194"/>
                    <a:pt x="542" y="195"/>
                    <a:pt x="540" y="197"/>
                  </a:cubicBezTo>
                  <a:cubicBezTo>
                    <a:pt x="538" y="199"/>
                    <a:pt x="541" y="207"/>
                    <a:pt x="542" y="210"/>
                  </a:cubicBezTo>
                  <a:cubicBezTo>
                    <a:pt x="544" y="214"/>
                    <a:pt x="540" y="217"/>
                    <a:pt x="537" y="220"/>
                  </a:cubicBezTo>
                  <a:cubicBezTo>
                    <a:pt x="536" y="221"/>
                    <a:pt x="534" y="223"/>
                    <a:pt x="533" y="224"/>
                  </a:cubicBezTo>
                  <a:cubicBezTo>
                    <a:pt x="534" y="228"/>
                    <a:pt x="530" y="230"/>
                    <a:pt x="526" y="233"/>
                  </a:cubicBezTo>
                  <a:cubicBezTo>
                    <a:pt x="524" y="234"/>
                    <a:pt x="524" y="234"/>
                    <a:pt x="524" y="234"/>
                  </a:cubicBezTo>
                  <a:cubicBezTo>
                    <a:pt x="523" y="234"/>
                    <a:pt x="522" y="234"/>
                    <a:pt x="522" y="235"/>
                  </a:cubicBezTo>
                  <a:cubicBezTo>
                    <a:pt x="517" y="237"/>
                    <a:pt x="514" y="238"/>
                    <a:pt x="515" y="241"/>
                  </a:cubicBezTo>
                  <a:cubicBezTo>
                    <a:pt x="515" y="242"/>
                    <a:pt x="514" y="243"/>
                    <a:pt x="513" y="244"/>
                  </a:cubicBezTo>
                  <a:cubicBezTo>
                    <a:pt x="513" y="245"/>
                    <a:pt x="511" y="245"/>
                    <a:pt x="510" y="245"/>
                  </a:cubicBezTo>
                  <a:cubicBezTo>
                    <a:pt x="507" y="245"/>
                    <a:pt x="504" y="244"/>
                    <a:pt x="501" y="242"/>
                  </a:cubicBezTo>
                  <a:cubicBezTo>
                    <a:pt x="500" y="242"/>
                    <a:pt x="498" y="242"/>
                    <a:pt x="496" y="243"/>
                  </a:cubicBezTo>
                  <a:cubicBezTo>
                    <a:pt x="494" y="243"/>
                    <a:pt x="492" y="244"/>
                    <a:pt x="490" y="244"/>
                  </a:cubicBezTo>
                  <a:cubicBezTo>
                    <a:pt x="489" y="244"/>
                    <a:pt x="489" y="244"/>
                    <a:pt x="489" y="244"/>
                  </a:cubicBezTo>
                  <a:cubicBezTo>
                    <a:pt x="486" y="244"/>
                    <a:pt x="485" y="242"/>
                    <a:pt x="483" y="241"/>
                  </a:cubicBezTo>
                  <a:cubicBezTo>
                    <a:pt x="482" y="240"/>
                    <a:pt x="482" y="240"/>
                    <a:pt x="481" y="241"/>
                  </a:cubicBezTo>
                  <a:cubicBezTo>
                    <a:pt x="478" y="242"/>
                    <a:pt x="475" y="241"/>
                    <a:pt x="474" y="239"/>
                  </a:cubicBezTo>
                  <a:cubicBezTo>
                    <a:pt x="473" y="237"/>
                    <a:pt x="472" y="235"/>
                    <a:pt x="473" y="233"/>
                  </a:cubicBezTo>
                  <a:cubicBezTo>
                    <a:pt x="474" y="232"/>
                    <a:pt x="475" y="231"/>
                    <a:pt x="477" y="231"/>
                  </a:cubicBezTo>
                  <a:cubicBezTo>
                    <a:pt x="479" y="231"/>
                    <a:pt x="482" y="233"/>
                    <a:pt x="483" y="235"/>
                  </a:cubicBezTo>
                  <a:cubicBezTo>
                    <a:pt x="483" y="235"/>
                    <a:pt x="484" y="234"/>
                    <a:pt x="486" y="233"/>
                  </a:cubicBezTo>
                  <a:cubicBezTo>
                    <a:pt x="489" y="232"/>
                    <a:pt x="491" y="233"/>
                    <a:pt x="492" y="234"/>
                  </a:cubicBezTo>
                  <a:cubicBezTo>
                    <a:pt x="492" y="235"/>
                    <a:pt x="493" y="235"/>
                    <a:pt x="494" y="236"/>
                  </a:cubicBezTo>
                  <a:cubicBezTo>
                    <a:pt x="495" y="236"/>
                    <a:pt x="496" y="236"/>
                    <a:pt x="496" y="236"/>
                  </a:cubicBezTo>
                  <a:cubicBezTo>
                    <a:pt x="496" y="235"/>
                    <a:pt x="497" y="233"/>
                    <a:pt x="500" y="233"/>
                  </a:cubicBezTo>
                  <a:cubicBezTo>
                    <a:pt x="500" y="233"/>
                    <a:pt x="500" y="233"/>
                    <a:pt x="501" y="233"/>
                  </a:cubicBezTo>
                  <a:cubicBezTo>
                    <a:pt x="500" y="233"/>
                    <a:pt x="500" y="232"/>
                    <a:pt x="500" y="231"/>
                  </a:cubicBezTo>
                  <a:cubicBezTo>
                    <a:pt x="501" y="229"/>
                    <a:pt x="504" y="228"/>
                    <a:pt x="506" y="227"/>
                  </a:cubicBezTo>
                  <a:cubicBezTo>
                    <a:pt x="507" y="227"/>
                    <a:pt x="507" y="227"/>
                    <a:pt x="507" y="227"/>
                  </a:cubicBezTo>
                  <a:cubicBezTo>
                    <a:pt x="507" y="227"/>
                    <a:pt x="507" y="226"/>
                    <a:pt x="507" y="225"/>
                  </a:cubicBezTo>
                  <a:cubicBezTo>
                    <a:pt x="508" y="224"/>
                    <a:pt x="508" y="222"/>
                    <a:pt x="510" y="221"/>
                  </a:cubicBezTo>
                  <a:cubicBezTo>
                    <a:pt x="510" y="221"/>
                    <a:pt x="510" y="221"/>
                    <a:pt x="510" y="220"/>
                  </a:cubicBezTo>
                  <a:cubicBezTo>
                    <a:pt x="511" y="219"/>
                    <a:pt x="511" y="217"/>
                    <a:pt x="514" y="217"/>
                  </a:cubicBezTo>
                  <a:cubicBezTo>
                    <a:pt x="514" y="217"/>
                    <a:pt x="515" y="216"/>
                    <a:pt x="515" y="216"/>
                  </a:cubicBezTo>
                  <a:cubicBezTo>
                    <a:pt x="516" y="215"/>
                    <a:pt x="517" y="213"/>
                    <a:pt x="519" y="213"/>
                  </a:cubicBezTo>
                  <a:cubicBezTo>
                    <a:pt x="519" y="213"/>
                    <a:pt x="520" y="213"/>
                    <a:pt x="520" y="212"/>
                  </a:cubicBezTo>
                  <a:cubicBezTo>
                    <a:pt x="520" y="212"/>
                    <a:pt x="520" y="211"/>
                    <a:pt x="520" y="211"/>
                  </a:cubicBezTo>
                  <a:cubicBezTo>
                    <a:pt x="519" y="210"/>
                    <a:pt x="519" y="208"/>
                    <a:pt x="519" y="206"/>
                  </a:cubicBezTo>
                  <a:cubicBezTo>
                    <a:pt x="520" y="204"/>
                    <a:pt x="522" y="201"/>
                    <a:pt x="524" y="201"/>
                  </a:cubicBezTo>
                  <a:cubicBezTo>
                    <a:pt x="524" y="200"/>
                    <a:pt x="524" y="200"/>
                    <a:pt x="524" y="200"/>
                  </a:cubicBezTo>
                  <a:cubicBezTo>
                    <a:pt x="524" y="200"/>
                    <a:pt x="524" y="200"/>
                    <a:pt x="524" y="200"/>
                  </a:cubicBezTo>
                  <a:cubicBezTo>
                    <a:pt x="523" y="199"/>
                    <a:pt x="523" y="199"/>
                    <a:pt x="523" y="199"/>
                  </a:cubicBezTo>
                  <a:cubicBezTo>
                    <a:pt x="518" y="196"/>
                    <a:pt x="513" y="192"/>
                    <a:pt x="514" y="188"/>
                  </a:cubicBezTo>
                  <a:cubicBezTo>
                    <a:pt x="514" y="187"/>
                    <a:pt x="514" y="185"/>
                    <a:pt x="514" y="183"/>
                  </a:cubicBezTo>
                  <a:cubicBezTo>
                    <a:pt x="513" y="181"/>
                    <a:pt x="513" y="178"/>
                    <a:pt x="514" y="176"/>
                  </a:cubicBezTo>
                  <a:cubicBezTo>
                    <a:pt x="514" y="175"/>
                    <a:pt x="514" y="170"/>
                    <a:pt x="514" y="168"/>
                  </a:cubicBezTo>
                  <a:cubicBezTo>
                    <a:pt x="513" y="167"/>
                    <a:pt x="513" y="167"/>
                    <a:pt x="513" y="167"/>
                  </a:cubicBezTo>
                  <a:cubicBezTo>
                    <a:pt x="513" y="165"/>
                    <a:pt x="514" y="162"/>
                    <a:pt x="515" y="160"/>
                  </a:cubicBezTo>
                  <a:cubicBezTo>
                    <a:pt x="515" y="158"/>
                    <a:pt x="516" y="157"/>
                    <a:pt x="516" y="154"/>
                  </a:cubicBezTo>
                  <a:cubicBezTo>
                    <a:pt x="517" y="150"/>
                    <a:pt x="511" y="145"/>
                    <a:pt x="508" y="144"/>
                  </a:cubicBezTo>
                  <a:cubicBezTo>
                    <a:pt x="506" y="143"/>
                    <a:pt x="506" y="141"/>
                    <a:pt x="506" y="140"/>
                  </a:cubicBezTo>
                  <a:cubicBezTo>
                    <a:pt x="505" y="138"/>
                    <a:pt x="507" y="135"/>
                    <a:pt x="511" y="132"/>
                  </a:cubicBezTo>
                  <a:cubicBezTo>
                    <a:pt x="515" y="128"/>
                    <a:pt x="516" y="117"/>
                    <a:pt x="516" y="114"/>
                  </a:cubicBezTo>
                  <a:cubicBezTo>
                    <a:pt x="515" y="113"/>
                    <a:pt x="508" y="111"/>
                    <a:pt x="504" y="111"/>
                  </a:cubicBezTo>
                  <a:cubicBezTo>
                    <a:pt x="504" y="111"/>
                    <a:pt x="504" y="111"/>
                    <a:pt x="504" y="111"/>
                  </a:cubicBezTo>
                  <a:cubicBezTo>
                    <a:pt x="500" y="112"/>
                    <a:pt x="485" y="111"/>
                    <a:pt x="482" y="110"/>
                  </a:cubicBezTo>
                  <a:cubicBezTo>
                    <a:pt x="480" y="110"/>
                    <a:pt x="479" y="112"/>
                    <a:pt x="478" y="114"/>
                  </a:cubicBezTo>
                  <a:cubicBezTo>
                    <a:pt x="478" y="116"/>
                    <a:pt x="478" y="116"/>
                    <a:pt x="478" y="116"/>
                  </a:cubicBezTo>
                  <a:cubicBezTo>
                    <a:pt x="477" y="117"/>
                    <a:pt x="477" y="118"/>
                    <a:pt x="476" y="119"/>
                  </a:cubicBezTo>
                  <a:cubicBezTo>
                    <a:pt x="474" y="122"/>
                    <a:pt x="472" y="126"/>
                    <a:pt x="470" y="131"/>
                  </a:cubicBezTo>
                  <a:cubicBezTo>
                    <a:pt x="468" y="139"/>
                    <a:pt x="460" y="142"/>
                    <a:pt x="456" y="143"/>
                  </a:cubicBezTo>
                  <a:cubicBezTo>
                    <a:pt x="455" y="144"/>
                    <a:pt x="455" y="144"/>
                    <a:pt x="454" y="144"/>
                  </a:cubicBezTo>
                  <a:cubicBezTo>
                    <a:pt x="452" y="145"/>
                    <a:pt x="451" y="147"/>
                    <a:pt x="450" y="149"/>
                  </a:cubicBezTo>
                  <a:cubicBezTo>
                    <a:pt x="450" y="150"/>
                    <a:pt x="450" y="150"/>
                    <a:pt x="450" y="151"/>
                  </a:cubicBezTo>
                  <a:cubicBezTo>
                    <a:pt x="451" y="152"/>
                    <a:pt x="451" y="151"/>
                    <a:pt x="452" y="151"/>
                  </a:cubicBezTo>
                  <a:cubicBezTo>
                    <a:pt x="454" y="151"/>
                    <a:pt x="455" y="151"/>
                    <a:pt x="456" y="152"/>
                  </a:cubicBezTo>
                  <a:cubicBezTo>
                    <a:pt x="457" y="152"/>
                    <a:pt x="457" y="153"/>
                    <a:pt x="458" y="155"/>
                  </a:cubicBezTo>
                  <a:cubicBezTo>
                    <a:pt x="458" y="157"/>
                    <a:pt x="457" y="162"/>
                    <a:pt x="455" y="163"/>
                  </a:cubicBezTo>
                  <a:cubicBezTo>
                    <a:pt x="455" y="164"/>
                    <a:pt x="455" y="164"/>
                    <a:pt x="456" y="164"/>
                  </a:cubicBezTo>
                  <a:cubicBezTo>
                    <a:pt x="456" y="165"/>
                    <a:pt x="457" y="168"/>
                    <a:pt x="454" y="170"/>
                  </a:cubicBezTo>
                  <a:cubicBezTo>
                    <a:pt x="452" y="171"/>
                    <a:pt x="451" y="173"/>
                    <a:pt x="451" y="174"/>
                  </a:cubicBezTo>
                  <a:cubicBezTo>
                    <a:pt x="451" y="174"/>
                    <a:pt x="451" y="174"/>
                    <a:pt x="451" y="174"/>
                  </a:cubicBezTo>
                  <a:cubicBezTo>
                    <a:pt x="451" y="175"/>
                    <a:pt x="454" y="176"/>
                    <a:pt x="456" y="176"/>
                  </a:cubicBezTo>
                  <a:cubicBezTo>
                    <a:pt x="459" y="177"/>
                    <a:pt x="462" y="178"/>
                    <a:pt x="463" y="179"/>
                  </a:cubicBezTo>
                  <a:cubicBezTo>
                    <a:pt x="466" y="180"/>
                    <a:pt x="467" y="183"/>
                    <a:pt x="467" y="185"/>
                  </a:cubicBezTo>
                  <a:cubicBezTo>
                    <a:pt x="468" y="186"/>
                    <a:pt x="468" y="187"/>
                    <a:pt x="469" y="189"/>
                  </a:cubicBezTo>
                  <a:cubicBezTo>
                    <a:pt x="470" y="190"/>
                    <a:pt x="471" y="190"/>
                    <a:pt x="472" y="190"/>
                  </a:cubicBezTo>
                  <a:cubicBezTo>
                    <a:pt x="473" y="190"/>
                    <a:pt x="475" y="190"/>
                    <a:pt x="476" y="192"/>
                  </a:cubicBezTo>
                  <a:cubicBezTo>
                    <a:pt x="477" y="193"/>
                    <a:pt x="476" y="195"/>
                    <a:pt x="475" y="198"/>
                  </a:cubicBezTo>
                  <a:cubicBezTo>
                    <a:pt x="474" y="200"/>
                    <a:pt x="470" y="206"/>
                    <a:pt x="467" y="206"/>
                  </a:cubicBezTo>
                  <a:cubicBezTo>
                    <a:pt x="467" y="206"/>
                    <a:pt x="467" y="206"/>
                    <a:pt x="467" y="206"/>
                  </a:cubicBezTo>
                  <a:cubicBezTo>
                    <a:pt x="465" y="206"/>
                    <a:pt x="462" y="204"/>
                    <a:pt x="456" y="198"/>
                  </a:cubicBezTo>
                  <a:cubicBezTo>
                    <a:pt x="454" y="197"/>
                    <a:pt x="453" y="196"/>
                    <a:pt x="452" y="195"/>
                  </a:cubicBezTo>
                  <a:cubicBezTo>
                    <a:pt x="451" y="194"/>
                    <a:pt x="447" y="193"/>
                    <a:pt x="444" y="191"/>
                  </a:cubicBezTo>
                  <a:cubicBezTo>
                    <a:pt x="440" y="190"/>
                    <a:pt x="437" y="189"/>
                    <a:pt x="434" y="188"/>
                  </a:cubicBezTo>
                  <a:cubicBezTo>
                    <a:pt x="432" y="186"/>
                    <a:pt x="430" y="186"/>
                    <a:pt x="428" y="185"/>
                  </a:cubicBezTo>
                  <a:cubicBezTo>
                    <a:pt x="426" y="185"/>
                    <a:pt x="423" y="184"/>
                    <a:pt x="419" y="181"/>
                  </a:cubicBezTo>
                  <a:cubicBezTo>
                    <a:pt x="414" y="178"/>
                    <a:pt x="410" y="176"/>
                    <a:pt x="401" y="176"/>
                  </a:cubicBezTo>
                  <a:cubicBezTo>
                    <a:pt x="398" y="176"/>
                    <a:pt x="398" y="176"/>
                    <a:pt x="398" y="176"/>
                  </a:cubicBezTo>
                  <a:cubicBezTo>
                    <a:pt x="393" y="176"/>
                    <a:pt x="388" y="175"/>
                    <a:pt x="385" y="175"/>
                  </a:cubicBezTo>
                  <a:cubicBezTo>
                    <a:pt x="382" y="174"/>
                    <a:pt x="380" y="174"/>
                    <a:pt x="379" y="174"/>
                  </a:cubicBezTo>
                  <a:cubicBezTo>
                    <a:pt x="376" y="175"/>
                    <a:pt x="375" y="173"/>
                    <a:pt x="374" y="172"/>
                  </a:cubicBezTo>
                  <a:cubicBezTo>
                    <a:pt x="373" y="170"/>
                    <a:pt x="372" y="169"/>
                    <a:pt x="370" y="168"/>
                  </a:cubicBezTo>
                  <a:cubicBezTo>
                    <a:pt x="368" y="167"/>
                    <a:pt x="366" y="166"/>
                    <a:pt x="365" y="165"/>
                  </a:cubicBezTo>
                  <a:cubicBezTo>
                    <a:pt x="362" y="164"/>
                    <a:pt x="359" y="163"/>
                    <a:pt x="358" y="163"/>
                  </a:cubicBezTo>
                  <a:cubicBezTo>
                    <a:pt x="357" y="164"/>
                    <a:pt x="357" y="165"/>
                    <a:pt x="357" y="166"/>
                  </a:cubicBezTo>
                  <a:cubicBezTo>
                    <a:pt x="357" y="167"/>
                    <a:pt x="358" y="169"/>
                    <a:pt x="360" y="169"/>
                  </a:cubicBezTo>
                  <a:cubicBezTo>
                    <a:pt x="363" y="169"/>
                    <a:pt x="365" y="170"/>
                    <a:pt x="365" y="172"/>
                  </a:cubicBezTo>
                  <a:cubicBezTo>
                    <a:pt x="366" y="172"/>
                    <a:pt x="366" y="172"/>
                    <a:pt x="368" y="172"/>
                  </a:cubicBezTo>
                  <a:cubicBezTo>
                    <a:pt x="372" y="172"/>
                    <a:pt x="374" y="173"/>
                    <a:pt x="376" y="174"/>
                  </a:cubicBezTo>
                  <a:cubicBezTo>
                    <a:pt x="377" y="176"/>
                    <a:pt x="378" y="177"/>
                    <a:pt x="378" y="180"/>
                  </a:cubicBezTo>
                  <a:cubicBezTo>
                    <a:pt x="377" y="182"/>
                    <a:pt x="380" y="186"/>
                    <a:pt x="382" y="187"/>
                  </a:cubicBezTo>
                  <a:cubicBezTo>
                    <a:pt x="384" y="189"/>
                    <a:pt x="384" y="191"/>
                    <a:pt x="384" y="193"/>
                  </a:cubicBezTo>
                  <a:cubicBezTo>
                    <a:pt x="383" y="195"/>
                    <a:pt x="380" y="197"/>
                    <a:pt x="377" y="197"/>
                  </a:cubicBezTo>
                  <a:cubicBezTo>
                    <a:pt x="373" y="197"/>
                    <a:pt x="372" y="197"/>
                    <a:pt x="371" y="198"/>
                  </a:cubicBezTo>
                  <a:cubicBezTo>
                    <a:pt x="373" y="200"/>
                    <a:pt x="372" y="201"/>
                    <a:pt x="372" y="202"/>
                  </a:cubicBezTo>
                  <a:cubicBezTo>
                    <a:pt x="371" y="203"/>
                    <a:pt x="370" y="204"/>
                    <a:pt x="368" y="204"/>
                  </a:cubicBezTo>
                  <a:cubicBezTo>
                    <a:pt x="366" y="204"/>
                    <a:pt x="365" y="204"/>
                    <a:pt x="363" y="203"/>
                  </a:cubicBezTo>
                  <a:cubicBezTo>
                    <a:pt x="361" y="202"/>
                    <a:pt x="360" y="201"/>
                    <a:pt x="359" y="199"/>
                  </a:cubicBezTo>
                  <a:cubicBezTo>
                    <a:pt x="359" y="197"/>
                    <a:pt x="360" y="195"/>
                    <a:pt x="362" y="194"/>
                  </a:cubicBezTo>
                  <a:cubicBezTo>
                    <a:pt x="361" y="193"/>
                    <a:pt x="359" y="192"/>
                    <a:pt x="356" y="191"/>
                  </a:cubicBezTo>
                  <a:cubicBezTo>
                    <a:pt x="355" y="191"/>
                    <a:pt x="349" y="195"/>
                    <a:pt x="346" y="197"/>
                  </a:cubicBezTo>
                  <a:cubicBezTo>
                    <a:pt x="343" y="198"/>
                    <a:pt x="342" y="199"/>
                    <a:pt x="340" y="200"/>
                  </a:cubicBezTo>
                  <a:cubicBezTo>
                    <a:pt x="339" y="200"/>
                    <a:pt x="336" y="200"/>
                    <a:pt x="333" y="200"/>
                  </a:cubicBezTo>
                  <a:cubicBezTo>
                    <a:pt x="329" y="199"/>
                    <a:pt x="325" y="199"/>
                    <a:pt x="321" y="200"/>
                  </a:cubicBezTo>
                  <a:cubicBezTo>
                    <a:pt x="317" y="201"/>
                    <a:pt x="316" y="203"/>
                    <a:pt x="315" y="205"/>
                  </a:cubicBezTo>
                  <a:cubicBezTo>
                    <a:pt x="313" y="206"/>
                    <a:pt x="312" y="208"/>
                    <a:pt x="310" y="208"/>
                  </a:cubicBezTo>
                  <a:cubicBezTo>
                    <a:pt x="309" y="207"/>
                    <a:pt x="307" y="207"/>
                    <a:pt x="305" y="207"/>
                  </a:cubicBezTo>
                  <a:cubicBezTo>
                    <a:pt x="304" y="207"/>
                    <a:pt x="303" y="208"/>
                    <a:pt x="302" y="208"/>
                  </a:cubicBezTo>
                  <a:cubicBezTo>
                    <a:pt x="298" y="208"/>
                    <a:pt x="295" y="207"/>
                    <a:pt x="294" y="206"/>
                  </a:cubicBezTo>
                  <a:cubicBezTo>
                    <a:pt x="291" y="205"/>
                    <a:pt x="291" y="203"/>
                    <a:pt x="291" y="202"/>
                  </a:cubicBezTo>
                  <a:cubicBezTo>
                    <a:pt x="292" y="200"/>
                    <a:pt x="294" y="199"/>
                    <a:pt x="297" y="199"/>
                  </a:cubicBezTo>
                  <a:cubicBezTo>
                    <a:pt x="298" y="199"/>
                    <a:pt x="298" y="199"/>
                    <a:pt x="298" y="199"/>
                  </a:cubicBezTo>
                  <a:cubicBezTo>
                    <a:pt x="299" y="199"/>
                    <a:pt x="299" y="199"/>
                    <a:pt x="299" y="199"/>
                  </a:cubicBezTo>
                  <a:cubicBezTo>
                    <a:pt x="299" y="199"/>
                    <a:pt x="299" y="199"/>
                    <a:pt x="299" y="199"/>
                  </a:cubicBezTo>
                  <a:cubicBezTo>
                    <a:pt x="297" y="197"/>
                    <a:pt x="298" y="194"/>
                    <a:pt x="300" y="192"/>
                  </a:cubicBezTo>
                  <a:cubicBezTo>
                    <a:pt x="296" y="193"/>
                    <a:pt x="290" y="196"/>
                    <a:pt x="289" y="196"/>
                  </a:cubicBezTo>
                  <a:cubicBezTo>
                    <a:pt x="289" y="197"/>
                    <a:pt x="289" y="197"/>
                    <a:pt x="289" y="198"/>
                  </a:cubicBezTo>
                  <a:cubicBezTo>
                    <a:pt x="289" y="200"/>
                    <a:pt x="289" y="202"/>
                    <a:pt x="286" y="203"/>
                  </a:cubicBezTo>
                  <a:cubicBezTo>
                    <a:pt x="286" y="203"/>
                    <a:pt x="285" y="204"/>
                    <a:pt x="284" y="204"/>
                  </a:cubicBezTo>
                  <a:cubicBezTo>
                    <a:pt x="283" y="204"/>
                    <a:pt x="282" y="202"/>
                    <a:pt x="281" y="201"/>
                  </a:cubicBezTo>
                  <a:cubicBezTo>
                    <a:pt x="281" y="201"/>
                    <a:pt x="280" y="200"/>
                    <a:pt x="280" y="200"/>
                  </a:cubicBezTo>
                  <a:cubicBezTo>
                    <a:pt x="280" y="200"/>
                    <a:pt x="280" y="200"/>
                    <a:pt x="279" y="200"/>
                  </a:cubicBezTo>
                  <a:cubicBezTo>
                    <a:pt x="274" y="200"/>
                    <a:pt x="259" y="204"/>
                    <a:pt x="256" y="207"/>
                  </a:cubicBezTo>
                  <a:cubicBezTo>
                    <a:pt x="254" y="210"/>
                    <a:pt x="251" y="211"/>
                    <a:pt x="248" y="212"/>
                  </a:cubicBezTo>
                  <a:cubicBezTo>
                    <a:pt x="247" y="212"/>
                    <a:pt x="246" y="213"/>
                    <a:pt x="246" y="213"/>
                  </a:cubicBezTo>
                  <a:cubicBezTo>
                    <a:pt x="245" y="216"/>
                    <a:pt x="242" y="216"/>
                    <a:pt x="238" y="217"/>
                  </a:cubicBezTo>
                  <a:cubicBezTo>
                    <a:pt x="236" y="217"/>
                    <a:pt x="233" y="218"/>
                    <a:pt x="232" y="218"/>
                  </a:cubicBezTo>
                  <a:cubicBezTo>
                    <a:pt x="231" y="219"/>
                    <a:pt x="231" y="221"/>
                    <a:pt x="231" y="223"/>
                  </a:cubicBezTo>
                  <a:cubicBezTo>
                    <a:pt x="231" y="225"/>
                    <a:pt x="231" y="227"/>
                    <a:pt x="231" y="229"/>
                  </a:cubicBezTo>
                  <a:cubicBezTo>
                    <a:pt x="230" y="232"/>
                    <a:pt x="224" y="233"/>
                    <a:pt x="216" y="233"/>
                  </a:cubicBezTo>
                  <a:cubicBezTo>
                    <a:pt x="211" y="233"/>
                    <a:pt x="211" y="233"/>
                    <a:pt x="211" y="233"/>
                  </a:cubicBezTo>
                  <a:cubicBezTo>
                    <a:pt x="211" y="233"/>
                    <a:pt x="210" y="233"/>
                    <a:pt x="210" y="233"/>
                  </a:cubicBezTo>
                  <a:cubicBezTo>
                    <a:pt x="210" y="233"/>
                    <a:pt x="210" y="233"/>
                    <a:pt x="210" y="233"/>
                  </a:cubicBezTo>
                  <a:cubicBezTo>
                    <a:pt x="206" y="233"/>
                    <a:pt x="204" y="230"/>
                    <a:pt x="203" y="227"/>
                  </a:cubicBezTo>
                  <a:cubicBezTo>
                    <a:pt x="202" y="226"/>
                    <a:pt x="201" y="224"/>
                    <a:pt x="200" y="224"/>
                  </a:cubicBezTo>
                  <a:cubicBezTo>
                    <a:pt x="199" y="224"/>
                    <a:pt x="198" y="223"/>
                    <a:pt x="197" y="222"/>
                  </a:cubicBezTo>
                  <a:cubicBezTo>
                    <a:pt x="196" y="220"/>
                    <a:pt x="197" y="218"/>
                    <a:pt x="199" y="214"/>
                  </a:cubicBezTo>
                  <a:cubicBezTo>
                    <a:pt x="200" y="212"/>
                    <a:pt x="201" y="212"/>
                    <a:pt x="203" y="212"/>
                  </a:cubicBezTo>
                  <a:cubicBezTo>
                    <a:pt x="204" y="212"/>
                    <a:pt x="205" y="212"/>
                    <a:pt x="207" y="210"/>
                  </a:cubicBezTo>
                  <a:cubicBezTo>
                    <a:pt x="210" y="209"/>
                    <a:pt x="213" y="209"/>
                    <a:pt x="215" y="210"/>
                  </a:cubicBezTo>
                  <a:cubicBezTo>
                    <a:pt x="215" y="210"/>
                    <a:pt x="215" y="210"/>
                    <a:pt x="215" y="210"/>
                  </a:cubicBezTo>
                  <a:cubicBezTo>
                    <a:pt x="215" y="209"/>
                    <a:pt x="215" y="209"/>
                    <a:pt x="214" y="208"/>
                  </a:cubicBezTo>
                  <a:cubicBezTo>
                    <a:pt x="212" y="206"/>
                    <a:pt x="210" y="204"/>
                    <a:pt x="209" y="201"/>
                  </a:cubicBezTo>
                  <a:cubicBezTo>
                    <a:pt x="209" y="200"/>
                    <a:pt x="206" y="198"/>
                    <a:pt x="202" y="198"/>
                  </a:cubicBezTo>
                  <a:cubicBezTo>
                    <a:pt x="200" y="198"/>
                    <a:pt x="199" y="198"/>
                    <a:pt x="198" y="199"/>
                  </a:cubicBezTo>
                  <a:cubicBezTo>
                    <a:pt x="195" y="199"/>
                    <a:pt x="192" y="200"/>
                    <a:pt x="188" y="199"/>
                  </a:cubicBezTo>
                  <a:cubicBezTo>
                    <a:pt x="191" y="201"/>
                    <a:pt x="190" y="203"/>
                    <a:pt x="190" y="205"/>
                  </a:cubicBezTo>
                  <a:cubicBezTo>
                    <a:pt x="190" y="206"/>
                    <a:pt x="190" y="206"/>
                    <a:pt x="190" y="207"/>
                  </a:cubicBezTo>
                  <a:cubicBezTo>
                    <a:pt x="192" y="211"/>
                    <a:pt x="188" y="217"/>
                    <a:pt x="186" y="221"/>
                  </a:cubicBezTo>
                  <a:cubicBezTo>
                    <a:pt x="185" y="221"/>
                    <a:pt x="185" y="222"/>
                    <a:pt x="185" y="222"/>
                  </a:cubicBezTo>
                  <a:cubicBezTo>
                    <a:pt x="186" y="222"/>
                    <a:pt x="187" y="222"/>
                    <a:pt x="187" y="222"/>
                  </a:cubicBezTo>
                  <a:cubicBezTo>
                    <a:pt x="188" y="222"/>
                    <a:pt x="188" y="222"/>
                    <a:pt x="188" y="222"/>
                  </a:cubicBezTo>
                  <a:cubicBezTo>
                    <a:pt x="189" y="222"/>
                    <a:pt x="191" y="222"/>
                    <a:pt x="192" y="223"/>
                  </a:cubicBezTo>
                  <a:cubicBezTo>
                    <a:pt x="194" y="226"/>
                    <a:pt x="194" y="230"/>
                    <a:pt x="194" y="233"/>
                  </a:cubicBezTo>
                  <a:cubicBezTo>
                    <a:pt x="194" y="234"/>
                    <a:pt x="194" y="234"/>
                    <a:pt x="194" y="234"/>
                  </a:cubicBezTo>
                  <a:cubicBezTo>
                    <a:pt x="194" y="237"/>
                    <a:pt x="193" y="239"/>
                    <a:pt x="192" y="240"/>
                  </a:cubicBezTo>
                  <a:cubicBezTo>
                    <a:pt x="191" y="241"/>
                    <a:pt x="190" y="242"/>
                    <a:pt x="190" y="243"/>
                  </a:cubicBezTo>
                  <a:cubicBezTo>
                    <a:pt x="190" y="245"/>
                    <a:pt x="189" y="246"/>
                    <a:pt x="188" y="246"/>
                  </a:cubicBezTo>
                  <a:cubicBezTo>
                    <a:pt x="187" y="246"/>
                    <a:pt x="186" y="245"/>
                    <a:pt x="185" y="245"/>
                  </a:cubicBezTo>
                  <a:cubicBezTo>
                    <a:pt x="185" y="245"/>
                    <a:pt x="185" y="244"/>
                    <a:pt x="184" y="244"/>
                  </a:cubicBezTo>
                  <a:cubicBezTo>
                    <a:pt x="184" y="245"/>
                    <a:pt x="183" y="245"/>
                    <a:pt x="183" y="245"/>
                  </a:cubicBezTo>
                  <a:cubicBezTo>
                    <a:pt x="181" y="245"/>
                    <a:pt x="179" y="243"/>
                    <a:pt x="178" y="240"/>
                  </a:cubicBezTo>
                  <a:cubicBezTo>
                    <a:pt x="178" y="239"/>
                    <a:pt x="175" y="239"/>
                    <a:pt x="174" y="239"/>
                  </a:cubicBezTo>
                  <a:cubicBezTo>
                    <a:pt x="172" y="239"/>
                    <a:pt x="170" y="239"/>
                    <a:pt x="168" y="239"/>
                  </a:cubicBezTo>
                  <a:cubicBezTo>
                    <a:pt x="166" y="238"/>
                    <a:pt x="165" y="238"/>
                    <a:pt x="163" y="241"/>
                  </a:cubicBezTo>
                  <a:cubicBezTo>
                    <a:pt x="161" y="245"/>
                    <a:pt x="155" y="246"/>
                    <a:pt x="152" y="247"/>
                  </a:cubicBezTo>
                  <a:cubicBezTo>
                    <a:pt x="151" y="247"/>
                    <a:pt x="148" y="249"/>
                    <a:pt x="146" y="251"/>
                  </a:cubicBezTo>
                  <a:cubicBezTo>
                    <a:pt x="144" y="252"/>
                    <a:pt x="143" y="253"/>
                    <a:pt x="142" y="254"/>
                  </a:cubicBezTo>
                  <a:cubicBezTo>
                    <a:pt x="141" y="255"/>
                    <a:pt x="141" y="255"/>
                    <a:pt x="141" y="256"/>
                  </a:cubicBezTo>
                  <a:cubicBezTo>
                    <a:pt x="140" y="258"/>
                    <a:pt x="141" y="259"/>
                    <a:pt x="143" y="261"/>
                  </a:cubicBezTo>
                  <a:cubicBezTo>
                    <a:pt x="147" y="265"/>
                    <a:pt x="149" y="268"/>
                    <a:pt x="148" y="272"/>
                  </a:cubicBezTo>
                  <a:cubicBezTo>
                    <a:pt x="148" y="275"/>
                    <a:pt x="143" y="275"/>
                    <a:pt x="142" y="275"/>
                  </a:cubicBezTo>
                  <a:cubicBezTo>
                    <a:pt x="141" y="275"/>
                    <a:pt x="133" y="275"/>
                    <a:pt x="131" y="272"/>
                  </a:cubicBezTo>
                  <a:cubicBezTo>
                    <a:pt x="130" y="271"/>
                    <a:pt x="126" y="270"/>
                    <a:pt x="123" y="270"/>
                  </a:cubicBezTo>
                  <a:cubicBezTo>
                    <a:pt x="122" y="270"/>
                    <a:pt x="122" y="270"/>
                    <a:pt x="121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19" y="270"/>
                    <a:pt x="117" y="268"/>
                    <a:pt x="114" y="266"/>
                  </a:cubicBezTo>
                  <a:cubicBezTo>
                    <a:pt x="112" y="264"/>
                    <a:pt x="109" y="262"/>
                    <a:pt x="108" y="262"/>
                  </a:cubicBezTo>
                  <a:cubicBezTo>
                    <a:pt x="108" y="262"/>
                    <a:pt x="108" y="262"/>
                    <a:pt x="108" y="262"/>
                  </a:cubicBezTo>
                  <a:cubicBezTo>
                    <a:pt x="106" y="262"/>
                    <a:pt x="104" y="265"/>
                    <a:pt x="103" y="267"/>
                  </a:cubicBezTo>
                  <a:cubicBezTo>
                    <a:pt x="101" y="267"/>
                    <a:pt x="101" y="267"/>
                    <a:pt x="101" y="267"/>
                  </a:cubicBezTo>
                  <a:cubicBezTo>
                    <a:pt x="101" y="267"/>
                    <a:pt x="101" y="267"/>
                    <a:pt x="101" y="267"/>
                  </a:cubicBezTo>
                  <a:cubicBezTo>
                    <a:pt x="103" y="267"/>
                    <a:pt x="103" y="267"/>
                    <a:pt x="103" y="267"/>
                  </a:cubicBezTo>
                  <a:cubicBezTo>
                    <a:pt x="103" y="267"/>
                    <a:pt x="104" y="268"/>
                    <a:pt x="104" y="268"/>
                  </a:cubicBezTo>
                  <a:close/>
                  <a:moveTo>
                    <a:pt x="849" y="490"/>
                  </a:moveTo>
                  <a:cubicBezTo>
                    <a:pt x="850" y="489"/>
                    <a:pt x="852" y="488"/>
                    <a:pt x="855" y="487"/>
                  </a:cubicBezTo>
                  <a:cubicBezTo>
                    <a:pt x="860" y="485"/>
                    <a:pt x="868" y="482"/>
                    <a:pt x="871" y="477"/>
                  </a:cubicBezTo>
                  <a:cubicBezTo>
                    <a:pt x="873" y="472"/>
                    <a:pt x="879" y="468"/>
                    <a:pt x="884" y="464"/>
                  </a:cubicBezTo>
                  <a:cubicBezTo>
                    <a:pt x="890" y="459"/>
                    <a:pt x="897" y="455"/>
                    <a:pt x="901" y="448"/>
                  </a:cubicBezTo>
                  <a:cubicBezTo>
                    <a:pt x="903" y="445"/>
                    <a:pt x="905" y="441"/>
                    <a:pt x="907" y="437"/>
                  </a:cubicBezTo>
                  <a:cubicBezTo>
                    <a:pt x="911" y="429"/>
                    <a:pt x="913" y="424"/>
                    <a:pt x="917" y="424"/>
                  </a:cubicBezTo>
                  <a:cubicBezTo>
                    <a:pt x="917" y="424"/>
                    <a:pt x="917" y="424"/>
                    <a:pt x="917" y="424"/>
                  </a:cubicBezTo>
                  <a:cubicBezTo>
                    <a:pt x="918" y="425"/>
                    <a:pt x="919" y="425"/>
                    <a:pt x="920" y="427"/>
                  </a:cubicBezTo>
                  <a:cubicBezTo>
                    <a:pt x="921" y="434"/>
                    <a:pt x="915" y="460"/>
                    <a:pt x="906" y="468"/>
                  </a:cubicBezTo>
                  <a:cubicBezTo>
                    <a:pt x="901" y="472"/>
                    <a:pt x="895" y="475"/>
                    <a:pt x="889" y="477"/>
                  </a:cubicBezTo>
                  <a:cubicBezTo>
                    <a:pt x="884" y="479"/>
                    <a:pt x="878" y="481"/>
                    <a:pt x="878" y="484"/>
                  </a:cubicBezTo>
                  <a:cubicBezTo>
                    <a:pt x="878" y="491"/>
                    <a:pt x="862" y="494"/>
                    <a:pt x="855" y="494"/>
                  </a:cubicBezTo>
                  <a:cubicBezTo>
                    <a:pt x="852" y="494"/>
                    <a:pt x="850" y="494"/>
                    <a:pt x="849" y="493"/>
                  </a:cubicBezTo>
                  <a:cubicBezTo>
                    <a:pt x="849" y="492"/>
                    <a:pt x="849" y="491"/>
                    <a:pt x="849" y="4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" name="Freeform 1148">
              <a:extLst>
                <a:ext uri="{FF2B5EF4-FFF2-40B4-BE49-F238E27FC236}">
                  <a16:creationId xmlns:a16="http://schemas.microsoft.com/office/drawing/2014/main" id="{390DE95A-A437-3BF5-4115-40AB72A48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4185" y="3663804"/>
              <a:ext cx="48006" cy="222815"/>
            </a:xfrm>
            <a:custGeom>
              <a:avLst/>
              <a:gdLst>
                <a:gd name="T0" fmla="*/ 5 w 26"/>
                <a:gd name="T1" fmla="*/ 42 h 114"/>
                <a:gd name="T2" fmla="*/ 5 w 26"/>
                <a:gd name="T3" fmla="*/ 65 h 114"/>
                <a:gd name="T4" fmla="*/ 4 w 26"/>
                <a:gd name="T5" fmla="*/ 85 h 114"/>
                <a:gd name="T6" fmla="*/ 3 w 26"/>
                <a:gd name="T7" fmla="*/ 105 h 114"/>
                <a:gd name="T8" fmla="*/ 2 w 26"/>
                <a:gd name="T9" fmla="*/ 114 h 114"/>
                <a:gd name="T10" fmla="*/ 7 w 26"/>
                <a:gd name="T11" fmla="*/ 109 h 114"/>
                <a:gd name="T12" fmla="*/ 11 w 26"/>
                <a:gd name="T13" fmla="*/ 109 h 114"/>
                <a:gd name="T14" fmla="*/ 6 w 26"/>
                <a:gd name="T15" fmla="*/ 96 h 114"/>
                <a:gd name="T16" fmla="*/ 7 w 26"/>
                <a:gd name="T17" fmla="*/ 85 h 114"/>
                <a:gd name="T18" fmla="*/ 9 w 26"/>
                <a:gd name="T19" fmla="*/ 77 h 114"/>
                <a:gd name="T20" fmla="*/ 16 w 26"/>
                <a:gd name="T21" fmla="*/ 70 h 114"/>
                <a:gd name="T22" fmla="*/ 25 w 26"/>
                <a:gd name="T23" fmla="*/ 74 h 114"/>
                <a:gd name="T24" fmla="*/ 26 w 26"/>
                <a:gd name="T25" fmla="*/ 75 h 114"/>
                <a:gd name="T26" fmla="*/ 26 w 26"/>
                <a:gd name="T27" fmla="*/ 75 h 114"/>
                <a:gd name="T28" fmla="*/ 20 w 26"/>
                <a:gd name="T29" fmla="*/ 57 h 114"/>
                <a:gd name="T30" fmla="*/ 14 w 26"/>
                <a:gd name="T31" fmla="*/ 35 h 114"/>
                <a:gd name="T32" fmla="*/ 14 w 26"/>
                <a:gd name="T33" fmla="*/ 21 h 114"/>
                <a:gd name="T34" fmla="*/ 13 w 26"/>
                <a:gd name="T35" fmla="*/ 12 h 114"/>
                <a:gd name="T36" fmla="*/ 7 w 26"/>
                <a:gd name="T37" fmla="*/ 0 h 114"/>
                <a:gd name="T38" fmla="*/ 7 w 26"/>
                <a:gd name="T39" fmla="*/ 2 h 114"/>
                <a:gd name="T40" fmla="*/ 2 w 26"/>
                <a:gd name="T41" fmla="*/ 10 h 114"/>
                <a:gd name="T42" fmla="*/ 1 w 26"/>
                <a:gd name="T43" fmla="*/ 10 h 114"/>
                <a:gd name="T44" fmla="*/ 1 w 26"/>
                <a:gd name="T45" fmla="*/ 13 h 114"/>
                <a:gd name="T46" fmla="*/ 1 w 26"/>
                <a:gd name="T47" fmla="*/ 21 h 114"/>
                <a:gd name="T48" fmla="*/ 5 w 26"/>
                <a:gd name="T49" fmla="*/ 4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" h="114">
                  <a:moveTo>
                    <a:pt x="5" y="42"/>
                  </a:moveTo>
                  <a:cubicBezTo>
                    <a:pt x="6" y="45"/>
                    <a:pt x="6" y="53"/>
                    <a:pt x="5" y="65"/>
                  </a:cubicBezTo>
                  <a:cubicBezTo>
                    <a:pt x="4" y="73"/>
                    <a:pt x="3" y="83"/>
                    <a:pt x="4" y="85"/>
                  </a:cubicBezTo>
                  <a:cubicBezTo>
                    <a:pt x="5" y="89"/>
                    <a:pt x="5" y="95"/>
                    <a:pt x="3" y="105"/>
                  </a:cubicBezTo>
                  <a:cubicBezTo>
                    <a:pt x="2" y="108"/>
                    <a:pt x="2" y="111"/>
                    <a:pt x="2" y="114"/>
                  </a:cubicBezTo>
                  <a:cubicBezTo>
                    <a:pt x="2" y="112"/>
                    <a:pt x="4" y="109"/>
                    <a:pt x="7" y="109"/>
                  </a:cubicBezTo>
                  <a:cubicBezTo>
                    <a:pt x="9" y="108"/>
                    <a:pt x="10" y="109"/>
                    <a:pt x="11" y="109"/>
                  </a:cubicBezTo>
                  <a:cubicBezTo>
                    <a:pt x="9" y="107"/>
                    <a:pt x="7" y="102"/>
                    <a:pt x="6" y="96"/>
                  </a:cubicBezTo>
                  <a:cubicBezTo>
                    <a:pt x="4" y="93"/>
                    <a:pt x="6" y="89"/>
                    <a:pt x="7" y="85"/>
                  </a:cubicBezTo>
                  <a:cubicBezTo>
                    <a:pt x="8" y="83"/>
                    <a:pt x="9" y="80"/>
                    <a:pt x="9" y="77"/>
                  </a:cubicBezTo>
                  <a:cubicBezTo>
                    <a:pt x="9" y="73"/>
                    <a:pt x="12" y="70"/>
                    <a:pt x="16" y="70"/>
                  </a:cubicBezTo>
                  <a:cubicBezTo>
                    <a:pt x="19" y="70"/>
                    <a:pt x="23" y="72"/>
                    <a:pt x="25" y="74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5" y="73"/>
                    <a:pt x="23" y="67"/>
                    <a:pt x="20" y="57"/>
                  </a:cubicBezTo>
                  <a:cubicBezTo>
                    <a:pt x="18" y="49"/>
                    <a:pt x="16" y="39"/>
                    <a:pt x="14" y="35"/>
                  </a:cubicBezTo>
                  <a:cubicBezTo>
                    <a:pt x="12" y="30"/>
                    <a:pt x="13" y="25"/>
                    <a:pt x="14" y="21"/>
                  </a:cubicBezTo>
                  <a:cubicBezTo>
                    <a:pt x="15" y="16"/>
                    <a:pt x="16" y="13"/>
                    <a:pt x="13" y="12"/>
                  </a:cubicBezTo>
                  <a:cubicBezTo>
                    <a:pt x="9" y="8"/>
                    <a:pt x="8" y="4"/>
                    <a:pt x="7" y="0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5"/>
                    <a:pt x="7" y="10"/>
                    <a:pt x="2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2" y="15"/>
                    <a:pt x="2" y="18"/>
                    <a:pt x="1" y="21"/>
                  </a:cubicBezTo>
                  <a:cubicBezTo>
                    <a:pt x="0" y="27"/>
                    <a:pt x="2" y="36"/>
                    <a:pt x="5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" name="Freeform 1149">
              <a:extLst>
                <a:ext uri="{FF2B5EF4-FFF2-40B4-BE49-F238E27FC236}">
                  <a16:creationId xmlns:a16="http://schemas.microsoft.com/office/drawing/2014/main" id="{30EF04FA-3B75-24A9-116D-5CF18B204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225" y="2815470"/>
              <a:ext cx="364847" cy="265743"/>
            </a:xfrm>
            <a:custGeom>
              <a:avLst/>
              <a:gdLst>
                <a:gd name="T0" fmla="*/ 10 w 199"/>
                <a:gd name="T1" fmla="*/ 115 h 136"/>
                <a:gd name="T2" fmla="*/ 13 w 199"/>
                <a:gd name="T3" fmla="*/ 121 h 136"/>
                <a:gd name="T4" fmla="*/ 15 w 199"/>
                <a:gd name="T5" fmla="*/ 124 h 136"/>
                <a:gd name="T6" fmla="*/ 15 w 199"/>
                <a:gd name="T7" fmla="*/ 119 h 136"/>
                <a:gd name="T8" fmla="*/ 28 w 199"/>
                <a:gd name="T9" fmla="*/ 124 h 136"/>
                <a:gd name="T10" fmla="*/ 26 w 199"/>
                <a:gd name="T11" fmla="*/ 130 h 136"/>
                <a:gd name="T12" fmla="*/ 47 w 199"/>
                <a:gd name="T13" fmla="*/ 134 h 136"/>
                <a:gd name="T14" fmla="*/ 67 w 199"/>
                <a:gd name="T15" fmla="*/ 135 h 136"/>
                <a:gd name="T16" fmla="*/ 52 w 199"/>
                <a:gd name="T17" fmla="*/ 123 h 136"/>
                <a:gd name="T18" fmla="*/ 49 w 199"/>
                <a:gd name="T19" fmla="*/ 96 h 136"/>
                <a:gd name="T20" fmla="*/ 58 w 199"/>
                <a:gd name="T21" fmla="*/ 83 h 136"/>
                <a:gd name="T22" fmla="*/ 69 w 199"/>
                <a:gd name="T23" fmla="*/ 71 h 136"/>
                <a:gd name="T24" fmla="*/ 70 w 199"/>
                <a:gd name="T25" fmla="*/ 69 h 136"/>
                <a:gd name="T26" fmla="*/ 79 w 199"/>
                <a:gd name="T27" fmla="*/ 60 h 136"/>
                <a:gd name="T28" fmla="*/ 80 w 199"/>
                <a:gd name="T29" fmla="*/ 52 h 136"/>
                <a:gd name="T30" fmla="*/ 91 w 199"/>
                <a:gd name="T31" fmla="*/ 49 h 136"/>
                <a:gd name="T32" fmla="*/ 106 w 199"/>
                <a:gd name="T33" fmla="*/ 43 h 136"/>
                <a:gd name="T34" fmla="*/ 199 w 199"/>
                <a:gd name="T35" fmla="*/ 4 h 136"/>
                <a:gd name="T36" fmla="*/ 191 w 199"/>
                <a:gd name="T37" fmla="*/ 0 h 136"/>
                <a:gd name="T38" fmla="*/ 154 w 199"/>
                <a:gd name="T39" fmla="*/ 11 h 136"/>
                <a:gd name="T40" fmla="*/ 131 w 199"/>
                <a:gd name="T41" fmla="*/ 17 h 136"/>
                <a:gd name="T42" fmla="*/ 114 w 199"/>
                <a:gd name="T43" fmla="*/ 16 h 136"/>
                <a:gd name="T44" fmla="*/ 107 w 199"/>
                <a:gd name="T45" fmla="*/ 19 h 136"/>
                <a:gd name="T46" fmla="*/ 93 w 199"/>
                <a:gd name="T47" fmla="*/ 23 h 136"/>
                <a:gd name="T48" fmla="*/ 80 w 199"/>
                <a:gd name="T49" fmla="*/ 28 h 136"/>
                <a:gd name="T50" fmla="*/ 72 w 199"/>
                <a:gd name="T51" fmla="*/ 33 h 136"/>
                <a:gd name="T52" fmla="*/ 59 w 199"/>
                <a:gd name="T53" fmla="*/ 37 h 136"/>
                <a:gd name="T54" fmla="*/ 59 w 199"/>
                <a:gd name="T55" fmla="*/ 42 h 136"/>
                <a:gd name="T56" fmla="*/ 55 w 199"/>
                <a:gd name="T57" fmla="*/ 50 h 136"/>
                <a:gd name="T58" fmla="*/ 54 w 199"/>
                <a:gd name="T59" fmla="*/ 52 h 136"/>
                <a:gd name="T60" fmla="*/ 49 w 199"/>
                <a:gd name="T61" fmla="*/ 57 h 136"/>
                <a:gd name="T62" fmla="*/ 39 w 199"/>
                <a:gd name="T63" fmla="*/ 65 h 136"/>
                <a:gd name="T64" fmla="*/ 35 w 199"/>
                <a:gd name="T65" fmla="*/ 68 h 136"/>
                <a:gd name="T66" fmla="*/ 41 w 199"/>
                <a:gd name="T67" fmla="*/ 71 h 136"/>
                <a:gd name="T68" fmla="*/ 36 w 199"/>
                <a:gd name="T69" fmla="*/ 77 h 136"/>
                <a:gd name="T70" fmla="*/ 28 w 199"/>
                <a:gd name="T71" fmla="*/ 83 h 136"/>
                <a:gd name="T72" fmla="*/ 24 w 199"/>
                <a:gd name="T73" fmla="*/ 88 h 136"/>
                <a:gd name="T74" fmla="*/ 21 w 199"/>
                <a:gd name="T75" fmla="*/ 96 h 136"/>
                <a:gd name="T76" fmla="*/ 15 w 199"/>
                <a:gd name="T77" fmla="*/ 103 h 136"/>
                <a:gd name="T78" fmla="*/ 1 w 199"/>
                <a:gd name="T79" fmla="*/ 110 h 136"/>
                <a:gd name="T80" fmla="*/ 8 w 199"/>
                <a:gd name="T81" fmla="*/ 11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9" h="136">
                  <a:moveTo>
                    <a:pt x="8" y="114"/>
                  </a:moveTo>
                  <a:cubicBezTo>
                    <a:pt x="9" y="115"/>
                    <a:pt x="9" y="115"/>
                    <a:pt x="10" y="115"/>
                  </a:cubicBezTo>
                  <a:cubicBezTo>
                    <a:pt x="11" y="115"/>
                    <a:pt x="13" y="115"/>
                    <a:pt x="14" y="116"/>
                  </a:cubicBezTo>
                  <a:cubicBezTo>
                    <a:pt x="15" y="118"/>
                    <a:pt x="14" y="119"/>
                    <a:pt x="13" y="121"/>
                  </a:cubicBezTo>
                  <a:cubicBezTo>
                    <a:pt x="13" y="123"/>
                    <a:pt x="13" y="123"/>
                    <a:pt x="13" y="123"/>
                  </a:cubicBezTo>
                  <a:cubicBezTo>
                    <a:pt x="14" y="124"/>
                    <a:pt x="15" y="124"/>
                    <a:pt x="15" y="124"/>
                  </a:cubicBezTo>
                  <a:cubicBezTo>
                    <a:pt x="15" y="124"/>
                    <a:pt x="15" y="123"/>
                    <a:pt x="15" y="122"/>
                  </a:cubicBezTo>
                  <a:cubicBezTo>
                    <a:pt x="14" y="120"/>
                    <a:pt x="14" y="119"/>
                    <a:pt x="15" y="119"/>
                  </a:cubicBezTo>
                  <a:cubicBezTo>
                    <a:pt x="15" y="118"/>
                    <a:pt x="16" y="117"/>
                    <a:pt x="17" y="117"/>
                  </a:cubicBezTo>
                  <a:cubicBezTo>
                    <a:pt x="21" y="117"/>
                    <a:pt x="27" y="120"/>
                    <a:pt x="28" y="124"/>
                  </a:cubicBezTo>
                  <a:cubicBezTo>
                    <a:pt x="29" y="126"/>
                    <a:pt x="28" y="128"/>
                    <a:pt x="27" y="129"/>
                  </a:cubicBezTo>
                  <a:cubicBezTo>
                    <a:pt x="26" y="129"/>
                    <a:pt x="26" y="130"/>
                    <a:pt x="26" y="130"/>
                  </a:cubicBezTo>
                  <a:cubicBezTo>
                    <a:pt x="27" y="131"/>
                    <a:pt x="34" y="133"/>
                    <a:pt x="40" y="134"/>
                  </a:cubicBezTo>
                  <a:cubicBezTo>
                    <a:pt x="41" y="134"/>
                    <a:pt x="44" y="134"/>
                    <a:pt x="47" y="134"/>
                  </a:cubicBezTo>
                  <a:cubicBezTo>
                    <a:pt x="52" y="135"/>
                    <a:pt x="58" y="136"/>
                    <a:pt x="62" y="136"/>
                  </a:cubicBezTo>
                  <a:cubicBezTo>
                    <a:pt x="66" y="136"/>
                    <a:pt x="67" y="135"/>
                    <a:pt x="67" y="135"/>
                  </a:cubicBezTo>
                  <a:cubicBezTo>
                    <a:pt x="67" y="135"/>
                    <a:pt x="64" y="133"/>
                    <a:pt x="62" y="131"/>
                  </a:cubicBezTo>
                  <a:cubicBezTo>
                    <a:pt x="59" y="129"/>
                    <a:pt x="56" y="127"/>
                    <a:pt x="52" y="123"/>
                  </a:cubicBezTo>
                  <a:cubicBezTo>
                    <a:pt x="48" y="119"/>
                    <a:pt x="43" y="111"/>
                    <a:pt x="44" y="104"/>
                  </a:cubicBezTo>
                  <a:cubicBezTo>
                    <a:pt x="44" y="100"/>
                    <a:pt x="46" y="98"/>
                    <a:pt x="49" y="96"/>
                  </a:cubicBezTo>
                  <a:cubicBezTo>
                    <a:pt x="52" y="94"/>
                    <a:pt x="52" y="93"/>
                    <a:pt x="52" y="91"/>
                  </a:cubicBezTo>
                  <a:cubicBezTo>
                    <a:pt x="53" y="88"/>
                    <a:pt x="53" y="86"/>
                    <a:pt x="58" y="83"/>
                  </a:cubicBezTo>
                  <a:cubicBezTo>
                    <a:pt x="61" y="81"/>
                    <a:pt x="62" y="78"/>
                    <a:pt x="62" y="76"/>
                  </a:cubicBezTo>
                  <a:cubicBezTo>
                    <a:pt x="63" y="74"/>
                    <a:pt x="64" y="71"/>
                    <a:pt x="69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0" y="70"/>
                    <a:pt x="70" y="70"/>
                    <a:pt x="70" y="69"/>
                  </a:cubicBezTo>
                  <a:cubicBezTo>
                    <a:pt x="70" y="68"/>
                    <a:pt x="69" y="64"/>
                    <a:pt x="74" y="63"/>
                  </a:cubicBezTo>
                  <a:cubicBezTo>
                    <a:pt x="76" y="63"/>
                    <a:pt x="78" y="62"/>
                    <a:pt x="79" y="60"/>
                  </a:cubicBezTo>
                  <a:cubicBezTo>
                    <a:pt x="80" y="58"/>
                    <a:pt x="80" y="56"/>
                    <a:pt x="80" y="55"/>
                  </a:cubicBezTo>
                  <a:cubicBezTo>
                    <a:pt x="79" y="54"/>
                    <a:pt x="80" y="53"/>
                    <a:pt x="80" y="52"/>
                  </a:cubicBezTo>
                  <a:cubicBezTo>
                    <a:pt x="81" y="51"/>
                    <a:pt x="83" y="51"/>
                    <a:pt x="85" y="51"/>
                  </a:cubicBezTo>
                  <a:cubicBezTo>
                    <a:pt x="87" y="51"/>
                    <a:pt x="90" y="51"/>
                    <a:pt x="91" y="49"/>
                  </a:cubicBezTo>
                  <a:cubicBezTo>
                    <a:pt x="93" y="47"/>
                    <a:pt x="96" y="46"/>
                    <a:pt x="99" y="46"/>
                  </a:cubicBezTo>
                  <a:cubicBezTo>
                    <a:pt x="102" y="45"/>
                    <a:pt x="105" y="45"/>
                    <a:pt x="106" y="43"/>
                  </a:cubicBezTo>
                  <a:cubicBezTo>
                    <a:pt x="109" y="35"/>
                    <a:pt x="152" y="22"/>
                    <a:pt x="170" y="18"/>
                  </a:cubicBezTo>
                  <a:cubicBezTo>
                    <a:pt x="188" y="14"/>
                    <a:pt x="198" y="8"/>
                    <a:pt x="199" y="4"/>
                  </a:cubicBezTo>
                  <a:cubicBezTo>
                    <a:pt x="199" y="3"/>
                    <a:pt x="199" y="3"/>
                    <a:pt x="198" y="1"/>
                  </a:cubicBezTo>
                  <a:cubicBezTo>
                    <a:pt x="196" y="0"/>
                    <a:pt x="194" y="0"/>
                    <a:pt x="191" y="0"/>
                  </a:cubicBezTo>
                  <a:cubicBezTo>
                    <a:pt x="182" y="0"/>
                    <a:pt x="169" y="5"/>
                    <a:pt x="166" y="8"/>
                  </a:cubicBezTo>
                  <a:cubicBezTo>
                    <a:pt x="162" y="11"/>
                    <a:pt x="158" y="11"/>
                    <a:pt x="154" y="11"/>
                  </a:cubicBezTo>
                  <a:cubicBezTo>
                    <a:pt x="152" y="11"/>
                    <a:pt x="149" y="12"/>
                    <a:pt x="147" y="13"/>
                  </a:cubicBezTo>
                  <a:cubicBezTo>
                    <a:pt x="144" y="15"/>
                    <a:pt x="137" y="17"/>
                    <a:pt x="131" y="17"/>
                  </a:cubicBezTo>
                  <a:cubicBezTo>
                    <a:pt x="128" y="17"/>
                    <a:pt x="125" y="16"/>
                    <a:pt x="123" y="15"/>
                  </a:cubicBezTo>
                  <a:cubicBezTo>
                    <a:pt x="120" y="13"/>
                    <a:pt x="117" y="15"/>
                    <a:pt x="114" y="16"/>
                  </a:cubicBezTo>
                  <a:cubicBezTo>
                    <a:pt x="112" y="18"/>
                    <a:pt x="109" y="19"/>
                    <a:pt x="107" y="19"/>
                  </a:cubicBezTo>
                  <a:cubicBezTo>
                    <a:pt x="107" y="19"/>
                    <a:pt x="107" y="19"/>
                    <a:pt x="107" y="19"/>
                  </a:cubicBezTo>
                  <a:cubicBezTo>
                    <a:pt x="105" y="19"/>
                    <a:pt x="103" y="20"/>
                    <a:pt x="101" y="21"/>
                  </a:cubicBezTo>
                  <a:cubicBezTo>
                    <a:pt x="99" y="22"/>
                    <a:pt x="96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88" y="23"/>
                    <a:pt x="81" y="26"/>
                    <a:pt x="80" y="28"/>
                  </a:cubicBezTo>
                  <a:cubicBezTo>
                    <a:pt x="80" y="30"/>
                    <a:pt x="77" y="31"/>
                    <a:pt x="75" y="31"/>
                  </a:cubicBezTo>
                  <a:cubicBezTo>
                    <a:pt x="74" y="32"/>
                    <a:pt x="72" y="32"/>
                    <a:pt x="72" y="33"/>
                  </a:cubicBezTo>
                  <a:cubicBezTo>
                    <a:pt x="72" y="36"/>
                    <a:pt x="67" y="39"/>
                    <a:pt x="63" y="39"/>
                  </a:cubicBezTo>
                  <a:cubicBezTo>
                    <a:pt x="62" y="39"/>
                    <a:pt x="60" y="39"/>
                    <a:pt x="59" y="37"/>
                  </a:cubicBezTo>
                  <a:cubicBezTo>
                    <a:pt x="58" y="37"/>
                    <a:pt x="58" y="37"/>
                    <a:pt x="57" y="38"/>
                  </a:cubicBezTo>
                  <a:cubicBezTo>
                    <a:pt x="57" y="39"/>
                    <a:pt x="57" y="41"/>
                    <a:pt x="59" y="42"/>
                  </a:cubicBezTo>
                  <a:cubicBezTo>
                    <a:pt x="60" y="43"/>
                    <a:pt x="61" y="45"/>
                    <a:pt x="60" y="46"/>
                  </a:cubicBezTo>
                  <a:cubicBezTo>
                    <a:pt x="60" y="48"/>
                    <a:pt x="57" y="49"/>
                    <a:pt x="55" y="50"/>
                  </a:cubicBezTo>
                  <a:cubicBezTo>
                    <a:pt x="54" y="50"/>
                    <a:pt x="54" y="51"/>
                    <a:pt x="53" y="51"/>
                  </a:cubicBezTo>
                  <a:cubicBezTo>
                    <a:pt x="54" y="51"/>
                    <a:pt x="54" y="52"/>
                    <a:pt x="54" y="52"/>
                  </a:cubicBezTo>
                  <a:cubicBezTo>
                    <a:pt x="53" y="54"/>
                    <a:pt x="52" y="55"/>
                    <a:pt x="51" y="56"/>
                  </a:cubicBezTo>
                  <a:cubicBezTo>
                    <a:pt x="50" y="56"/>
                    <a:pt x="50" y="57"/>
                    <a:pt x="49" y="57"/>
                  </a:cubicBezTo>
                  <a:cubicBezTo>
                    <a:pt x="50" y="58"/>
                    <a:pt x="50" y="60"/>
                    <a:pt x="50" y="61"/>
                  </a:cubicBezTo>
                  <a:cubicBezTo>
                    <a:pt x="48" y="63"/>
                    <a:pt x="44" y="64"/>
                    <a:pt x="39" y="65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6" y="66"/>
                    <a:pt x="35" y="67"/>
                    <a:pt x="35" y="68"/>
                  </a:cubicBezTo>
                  <a:cubicBezTo>
                    <a:pt x="35" y="69"/>
                    <a:pt x="36" y="69"/>
                    <a:pt x="37" y="69"/>
                  </a:cubicBezTo>
                  <a:cubicBezTo>
                    <a:pt x="39" y="69"/>
                    <a:pt x="40" y="69"/>
                    <a:pt x="41" y="71"/>
                  </a:cubicBezTo>
                  <a:cubicBezTo>
                    <a:pt x="41" y="73"/>
                    <a:pt x="40" y="74"/>
                    <a:pt x="39" y="74"/>
                  </a:cubicBezTo>
                  <a:cubicBezTo>
                    <a:pt x="37" y="75"/>
                    <a:pt x="36" y="76"/>
                    <a:pt x="36" y="77"/>
                  </a:cubicBezTo>
                  <a:cubicBezTo>
                    <a:pt x="36" y="79"/>
                    <a:pt x="35" y="80"/>
                    <a:pt x="35" y="81"/>
                  </a:cubicBezTo>
                  <a:cubicBezTo>
                    <a:pt x="33" y="82"/>
                    <a:pt x="31" y="83"/>
                    <a:pt x="28" y="83"/>
                  </a:cubicBezTo>
                  <a:cubicBezTo>
                    <a:pt x="27" y="83"/>
                    <a:pt x="26" y="83"/>
                    <a:pt x="26" y="83"/>
                  </a:cubicBezTo>
                  <a:cubicBezTo>
                    <a:pt x="26" y="85"/>
                    <a:pt x="25" y="86"/>
                    <a:pt x="24" y="88"/>
                  </a:cubicBezTo>
                  <a:cubicBezTo>
                    <a:pt x="23" y="89"/>
                    <a:pt x="21" y="90"/>
                    <a:pt x="17" y="90"/>
                  </a:cubicBezTo>
                  <a:cubicBezTo>
                    <a:pt x="19" y="92"/>
                    <a:pt x="21" y="93"/>
                    <a:pt x="21" y="96"/>
                  </a:cubicBezTo>
                  <a:cubicBezTo>
                    <a:pt x="22" y="99"/>
                    <a:pt x="19" y="100"/>
                    <a:pt x="17" y="100"/>
                  </a:cubicBezTo>
                  <a:cubicBezTo>
                    <a:pt x="15" y="101"/>
                    <a:pt x="15" y="101"/>
                    <a:pt x="15" y="103"/>
                  </a:cubicBezTo>
                  <a:cubicBezTo>
                    <a:pt x="14" y="107"/>
                    <a:pt x="10" y="107"/>
                    <a:pt x="7" y="108"/>
                  </a:cubicBezTo>
                  <a:cubicBezTo>
                    <a:pt x="3" y="108"/>
                    <a:pt x="1" y="108"/>
                    <a:pt x="1" y="110"/>
                  </a:cubicBezTo>
                  <a:cubicBezTo>
                    <a:pt x="0" y="112"/>
                    <a:pt x="0" y="113"/>
                    <a:pt x="1" y="113"/>
                  </a:cubicBezTo>
                  <a:cubicBezTo>
                    <a:pt x="2" y="114"/>
                    <a:pt x="5" y="114"/>
                    <a:pt x="8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" name="Freeform 1150">
              <a:extLst>
                <a:ext uri="{FF2B5EF4-FFF2-40B4-BE49-F238E27FC236}">
                  <a16:creationId xmlns:a16="http://schemas.microsoft.com/office/drawing/2014/main" id="{E5B31CB2-4435-9834-72F2-5958AFE0E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3755" y="5006828"/>
              <a:ext cx="203546" cy="181932"/>
            </a:xfrm>
            <a:custGeom>
              <a:avLst/>
              <a:gdLst>
                <a:gd name="T0" fmla="*/ 74 w 111"/>
                <a:gd name="T1" fmla="*/ 14 h 93"/>
                <a:gd name="T2" fmla="*/ 70 w 111"/>
                <a:gd name="T3" fmla="*/ 18 h 93"/>
                <a:gd name="T4" fmla="*/ 64 w 111"/>
                <a:gd name="T5" fmla="*/ 23 h 93"/>
                <a:gd name="T6" fmla="*/ 58 w 111"/>
                <a:gd name="T7" fmla="*/ 27 h 93"/>
                <a:gd name="T8" fmla="*/ 46 w 111"/>
                <a:gd name="T9" fmla="*/ 34 h 93"/>
                <a:gd name="T10" fmla="*/ 45 w 111"/>
                <a:gd name="T11" fmla="*/ 35 h 93"/>
                <a:gd name="T12" fmla="*/ 35 w 111"/>
                <a:gd name="T13" fmla="*/ 16 h 93"/>
                <a:gd name="T14" fmla="*/ 32 w 111"/>
                <a:gd name="T15" fmla="*/ 6 h 93"/>
                <a:gd name="T16" fmla="*/ 15 w 111"/>
                <a:gd name="T17" fmla="*/ 0 h 93"/>
                <a:gd name="T18" fmla="*/ 10 w 111"/>
                <a:gd name="T19" fmla="*/ 2 h 93"/>
                <a:gd name="T20" fmla="*/ 3 w 111"/>
                <a:gd name="T21" fmla="*/ 7 h 93"/>
                <a:gd name="T22" fmla="*/ 0 w 111"/>
                <a:gd name="T23" fmla="*/ 9 h 93"/>
                <a:gd name="T24" fmla="*/ 0 w 111"/>
                <a:gd name="T25" fmla="*/ 10 h 93"/>
                <a:gd name="T26" fmla="*/ 2 w 111"/>
                <a:gd name="T27" fmla="*/ 10 h 93"/>
                <a:gd name="T28" fmla="*/ 4 w 111"/>
                <a:gd name="T29" fmla="*/ 10 h 93"/>
                <a:gd name="T30" fmla="*/ 11 w 111"/>
                <a:gd name="T31" fmla="*/ 16 h 93"/>
                <a:gd name="T32" fmla="*/ 13 w 111"/>
                <a:gd name="T33" fmla="*/ 18 h 93"/>
                <a:gd name="T34" fmla="*/ 17 w 111"/>
                <a:gd name="T35" fmla="*/ 20 h 93"/>
                <a:gd name="T36" fmla="*/ 25 w 111"/>
                <a:gd name="T37" fmla="*/ 19 h 93"/>
                <a:gd name="T38" fmla="*/ 29 w 111"/>
                <a:gd name="T39" fmla="*/ 18 h 93"/>
                <a:gd name="T40" fmla="*/ 29 w 111"/>
                <a:gd name="T41" fmla="*/ 18 h 93"/>
                <a:gd name="T42" fmla="*/ 34 w 111"/>
                <a:gd name="T43" fmla="*/ 22 h 93"/>
                <a:gd name="T44" fmla="*/ 27 w 111"/>
                <a:gd name="T45" fmla="*/ 25 h 93"/>
                <a:gd name="T46" fmla="*/ 23 w 111"/>
                <a:gd name="T47" fmla="*/ 26 h 93"/>
                <a:gd name="T48" fmla="*/ 18 w 111"/>
                <a:gd name="T49" fmla="*/ 27 h 93"/>
                <a:gd name="T50" fmla="*/ 14 w 111"/>
                <a:gd name="T51" fmla="*/ 27 h 93"/>
                <a:gd name="T52" fmla="*/ 20 w 111"/>
                <a:gd name="T53" fmla="*/ 37 h 93"/>
                <a:gd name="T54" fmla="*/ 22 w 111"/>
                <a:gd name="T55" fmla="*/ 39 h 93"/>
                <a:gd name="T56" fmla="*/ 24 w 111"/>
                <a:gd name="T57" fmla="*/ 37 h 93"/>
                <a:gd name="T58" fmla="*/ 27 w 111"/>
                <a:gd name="T59" fmla="*/ 33 h 93"/>
                <a:gd name="T60" fmla="*/ 31 w 111"/>
                <a:gd name="T61" fmla="*/ 35 h 93"/>
                <a:gd name="T62" fmla="*/ 38 w 111"/>
                <a:gd name="T63" fmla="*/ 38 h 93"/>
                <a:gd name="T64" fmla="*/ 44 w 111"/>
                <a:gd name="T65" fmla="*/ 42 h 93"/>
                <a:gd name="T66" fmla="*/ 48 w 111"/>
                <a:gd name="T67" fmla="*/ 44 h 93"/>
                <a:gd name="T68" fmla="*/ 81 w 111"/>
                <a:gd name="T69" fmla="*/ 55 h 93"/>
                <a:gd name="T70" fmla="*/ 86 w 111"/>
                <a:gd name="T71" fmla="*/ 64 h 93"/>
                <a:gd name="T72" fmla="*/ 87 w 111"/>
                <a:gd name="T73" fmla="*/ 68 h 93"/>
                <a:gd name="T74" fmla="*/ 91 w 111"/>
                <a:gd name="T75" fmla="*/ 79 h 93"/>
                <a:gd name="T76" fmla="*/ 85 w 111"/>
                <a:gd name="T77" fmla="*/ 82 h 93"/>
                <a:gd name="T78" fmla="*/ 77 w 111"/>
                <a:gd name="T79" fmla="*/ 86 h 93"/>
                <a:gd name="T80" fmla="*/ 76 w 111"/>
                <a:gd name="T81" fmla="*/ 87 h 93"/>
                <a:gd name="T82" fmla="*/ 79 w 111"/>
                <a:gd name="T83" fmla="*/ 88 h 93"/>
                <a:gd name="T84" fmla="*/ 93 w 111"/>
                <a:gd name="T85" fmla="*/ 86 h 93"/>
                <a:gd name="T86" fmla="*/ 101 w 111"/>
                <a:gd name="T87" fmla="*/ 85 h 93"/>
                <a:gd name="T88" fmla="*/ 108 w 111"/>
                <a:gd name="T89" fmla="*/ 90 h 93"/>
                <a:gd name="T90" fmla="*/ 111 w 111"/>
                <a:gd name="T91" fmla="*/ 93 h 93"/>
                <a:gd name="T92" fmla="*/ 111 w 111"/>
                <a:gd name="T93" fmla="*/ 27 h 93"/>
                <a:gd name="T94" fmla="*/ 94 w 111"/>
                <a:gd name="T95" fmla="*/ 21 h 93"/>
                <a:gd name="T96" fmla="*/ 74 w 111"/>
                <a:gd name="T9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1" h="93">
                  <a:moveTo>
                    <a:pt x="74" y="14"/>
                  </a:moveTo>
                  <a:cubicBezTo>
                    <a:pt x="73" y="14"/>
                    <a:pt x="72" y="15"/>
                    <a:pt x="70" y="18"/>
                  </a:cubicBezTo>
                  <a:cubicBezTo>
                    <a:pt x="69" y="20"/>
                    <a:pt x="67" y="23"/>
                    <a:pt x="64" y="23"/>
                  </a:cubicBezTo>
                  <a:cubicBezTo>
                    <a:pt x="63" y="23"/>
                    <a:pt x="60" y="25"/>
                    <a:pt x="58" y="27"/>
                  </a:cubicBezTo>
                  <a:cubicBezTo>
                    <a:pt x="55" y="30"/>
                    <a:pt x="51" y="33"/>
                    <a:pt x="46" y="34"/>
                  </a:cubicBezTo>
                  <a:cubicBezTo>
                    <a:pt x="46" y="35"/>
                    <a:pt x="45" y="35"/>
                    <a:pt x="45" y="35"/>
                  </a:cubicBezTo>
                  <a:cubicBezTo>
                    <a:pt x="39" y="35"/>
                    <a:pt x="37" y="25"/>
                    <a:pt x="35" y="16"/>
                  </a:cubicBezTo>
                  <a:cubicBezTo>
                    <a:pt x="34" y="12"/>
                    <a:pt x="33" y="7"/>
                    <a:pt x="32" y="6"/>
                  </a:cubicBezTo>
                  <a:cubicBezTo>
                    <a:pt x="30" y="3"/>
                    <a:pt x="22" y="0"/>
                    <a:pt x="15" y="0"/>
                  </a:cubicBezTo>
                  <a:cubicBezTo>
                    <a:pt x="12" y="0"/>
                    <a:pt x="10" y="1"/>
                    <a:pt x="10" y="2"/>
                  </a:cubicBezTo>
                  <a:cubicBezTo>
                    <a:pt x="9" y="6"/>
                    <a:pt x="5" y="7"/>
                    <a:pt x="3" y="7"/>
                  </a:cubicBezTo>
                  <a:cubicBezTo>
                    <a:pt x="1" y="8"/>
                    <a:pt x="1" y="8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3" y="10"/>
                    <a:pt x="3" y="10"/>
                    <a:pt x="4" y="10"/>
                  </a:cubicBezTo>
                  <a:cubicBezTo>
                    <a:pt x="9" y="10"/>
                    <a:pt x="10" y="13"/>
                    <a:pt x="11" y="16"/>
                  </a:cubicBezTo>
                  <a:cubicBezTo>
                    <a:pt x="12" y="17"/>
                    <a:pt x="12" y="17"/>
                    <a:pt x="13" y="18"/>
                  </a:cubicBezTo>
                  <a:cubicBezTo>
                    <a:pt x="13" y="19"/>
                    <a:pt x="13" y="20"/>
                    <a:pt x="17" y="20"/>
                  </a:cubicBezTo>
                  <a:cubicBezTo>
                    <a:pt x="20" y="20"/>
                    <a:pt x="23" y="19"/>
                    <a:pt x="25" y="19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2" y="18"/>
                    <a:pt x="34" y="20"/>
                    <a:pt x="34" y="22"/>
                  </a:cubicBezTo>
                  <a:cubicBezTo>
                    <a:pt x="34" y="25"/>
                    <a:pt x="31" y="27"/>
                    <a:pt x="27" y="25"/>
                  </a:cubicBezTo>
                  <a:cubicBezTo>
                    <a:pt x="25" y="25"/>
                    <a:pt x="24" y="25"/>
                    <a:pt x="23" y="26"/>
                  </a:cubicBezTo>
                  <a:cubicBezTo>
                    <a:pt x="22" y="27"/>
                    <a:pt x="20" y="28"/>
                    <a:pt x="18" y="27"/>
                  </a:cubicBezTo>
                  <a:cubicBezTo>
                    <a:pt x="17" y="27"/>
                    <a:pt x="15" y="27"/>
                    <a:pt x="14" y="27"/>
                  </a:cubicBezTo>
                  <a:cubicBezTo>
                    <a:pt x="17" y="29"/>
                    <a:pt x="20" y="32"/>
                    <a:pt x="20" y="37"/>
                  </a:cubicBezTo>
                  <a:cubicBezTo>
                    <a:pt x="20" y="37"/>
                    <a:pt x="20" y="39"/>
                    <a:pt x="22" y="39"/>
                  </a:cubicBezTo>
                  <a:cubicBezTo>
                    <a:pt x="23" y="39"/>
                    <a:pt x="24" y="38"/>
                    <a:pt x="24" y="37"/>
                  </a:cubicBezTo>
                  <a:cubicBezTo>
                    <a:pt x="24" y="33"/>
                    <a:pt x="26" y="33"/>
                    <a:pt x="27" y="33"/>
                  </a:cubicBezTo>
                  <a:cubicBezTo>
                    <a:pt x="28" y="33"/>
                    <a:pt x="29" y="34"/>
                    <a:pt x="31" y="35"/>
                  </a:cubicBezTo>
                  <a:cubicBezTo>
                    <a:pt x="33" y="36"/>
                    <a:pt x="35" y="38"/>
                    <a:pt x="38" y="38"/>
                  </a:cubicBezTo>
                  <a:cubicBezTo>
                    <a:pt x="42" y="39"/>
                    <a:pt x="44" y="41"/>
                    <a:pt x="44" y="42"/>
                  </a:cubicBezTo>
                  <a:cubicBezTo>
                    <a:pt x="45" y="43"/>
                    <a:pt x="45" y="43"/>
                    <a:pt x="48" y="44"/>
                  </a:cubicBezTo>
                  <a:cubicBezTo>
                    <a:pt x="56" y="44"/>
                    <a:pt x="73" y="50"/>
                    <a:pt x="81" y="55"/>
                  </a:cubicBezTo>
                  <a:cubicBezTo>
                    <a:pt x="85" y="58"/>
                    <a:pt x="85" y="61"/>
                    <a:pt x="86" y="64"/>
                  </a:cubicBezTo>
                  <a:cubicBezTo>
                    <a:pt x="86" y="65"/>
                    <a:pt x="86" y="67"/>
                    <a:pt x="87" y="68"/>
                  </a:cubicBezTo>
                  <a:cubicBezTo>
                    <a:pt x="91" y="72"/>
                    <a:pt x="92" y="76"/>
                    <a:pt x="91" y="79"/>
                  </a:cubicBezTo>
                  <a:cubicBezTo>
                    <a:pt x="90" y="80"/>
                    <a:pt x="89" y="82"/>
                    <a:pt x="85" y="82"/>
                  </a:cubicBezTo>
                  <a:cubicBezTo>
                    <a:pt x="82" y="82"/>
                    <a:pt x="78" y="84"/>
                    <a:pt x="77" y="86"/>
                  </a:cubicBezTo>
                  <a:cubicBezTo>
                    <a:pt x="77" y="87"/>
                    <a:pt x="76" y="87"/>
                    <a:pt x="76" y="87"/>
                  </a:cubicBezTo>
                  <a:cubicBezTo>
                    <a:pt x="77" y="87"/>
                    <a:pt x="77" y="88"/>
                    <a:pt x="79" y="88"/>
                  </a:cubicBezTo>
                  <a:cubicBezTo>
                    <a:pt x="83" y="88"/>
                    <a:pt x="88" y="87"/>
                    <a:pt x="93" y="86"/>
                  </a:cubicBezTo>
                  <a:cubicBezTo>
                    <a:pt x="96" y="86"/>
                    <a:pt x="99" y="85"/>
                    <a:pt x="101" y="85"/>
                  </a:cubicBezTo>
                  <a:cubicBezTo>
                    <a:pt x="103" y="85"/>
                    <a:pt x="105" y="87"/>
                    <a:pt x="108" y="90"/>
                  </a:cubicBezTo>
                  <a:cubicBezTo>
                    <a:pt x="109" y="91"/>
                    <a:pt x="110" y="92"/>
                    <a:pt x="111" y="93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05" y="25"/>
                    <a:pt x="100" y="23"/>
                    <a:pt x="94" y="21"/>
                  </a:cubicBezTo>
                  <a:cubicBezTo>
                    <a:pt x="86" y="17"/>
                    <a:pt x="77" y="14"/>
                    <a:pt x="7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" name="Freeform 1151">
              <a:extLst>
                <a:ext uri="{FF2B5EF4-FFF2-40B4-BE49-F238E27FC236}">
                  <a16:creationId xmlns:a16="http://schemas.microsoft.com/office/drawing/2014/main" id="{11FC2771-61B4-A037-F4EF-AA87AB970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4227" y="5062021"/>
              <a:ext cx="49926" cy="18398"/>
            </a:xfrm>
            <a:custGeom>
              <a:avLst/>
              <a:gdLst>
                <a:gd name="T0" fmla="*/ 0 w 28"/>
                <a:gd name="T1" fmla="*/ 3 h 9"/>
                <a:gd name="T2" fmla="*/ 5 w 28"/>
                <a:gd name="T3" fmla="*/ 4 h 9"/>
                <a:gd name="T4" fmla="*/ 9 w 28"/>
                <a:gd name="T5" fmla="*/ 4 h 9"/>
                <a:gd name="T6" fmla="*/ 14 w 28"/>
                <a:gd name="T7" fmla="*/ 4 h 9"/>
                <a:gd name="T8" fmla="*/ 24 w 28"/>
                <a:gd name="T9" fmla="*/ 7 h 9"/>
                <a:gd name="T10" fmla="*/ 28 w 28"/>
                <a:gd name="T11" fmla="*/ 9 h 9"/>
                <a:gd name="T12" fmla="*/ 27 w 28"/>
                <a:gd name="T13" fmla="*/ 7 h 9"/>
                <a:gd name="T14" fmla="*/ 20 w 28"/>
                <a:gd name="T15" fmla="*/ 1 h 9"/>
                <a:gd name="T16" fmla="*/ 12 w 28"/>
                <a:gd name="T17" fmla="*/ 0 h 9"/>
                <a:gd name="T18" fmla="*/ 0 w 28"/>
                <a:gd name="T19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9">
                  <a:moveTo>
                    <a:pt x="0" y="3"/>
                  </a:moveTo>
                  <a:cubicBezTo>
                    <a:pt x="0" y="3"/>
                    <a:pt x="1" y="4"/>
                    <a:pt x="5" y="4"/>
                  </a:cubicBezTo>
                  <a:cubicBezTo>
                    <a:pt x="6" y="4"/>
                    <a:pt x="7" y="4"/>
                    <a:pt x="9" y="4"/>
                  </a:cubicBezTo>
                  <a:cubicBezTo>
                    <a:pt x="10" y="4"/>
                    <a:pt x="12" y="4"/>
                    <a:pt x="14" y="4"/>
                  </a:cubicBezTo>
                  <a:cubicBezTo>
                    <a:pt x="18" y="4"/>
                    <a:pt x="22" y="5"/>
                    <a:pt x="24" y="7"/>
                  </a:cubicBezTo>
                  <a:cubicBezTo>
                    <a:pt x="26" y="8"/>
                    <a:pt x="27" y="8"/>
                    <a:pt x="28" y="9"/>
                  </a:cubicBezTo>
                  <a:cubicBezTo>
                    <a:pt x="28" y="8"/>
                    <a:pt x="27" y="8"/>
                    <a:pt x="27" y="7"/>
                  </a:cubicBezTo>
                  <a:cubicBezTo>
                    <a:pt x="27" y="6"/>
                    <a:pt x="25" y="3"/>
                    <a:pt x="20" y="1"/>
                  </a:cubicBezTo>
                  <a:cubicBezTo>
                    <a:pt x="18" y="0"/>
                    <a:pt x="15" y="0"/>
                    <a:pt x="12" y="0"/>
                  </a:cubicBezTo>
                  <a:cubicBezTo>
                    <a:pt x="5" y="0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" name="Freeform 1152">
              <a:extLst>
                <a:ext uri="{FF2B5EF4-FFF2-40B4-BE49-F238E27FC236}">
                  <a16:creationId xmlns:a16="http://schemas.microsoft.com/office/drawing/2014/main" id="{4E122E32-02C9-A8F8-8AFC-CAF53FD3A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459" y="4873957"/>
              <a:ext cx="230430" cy="247346"/>
            </a:xfrm>
            <a:custGeom>
              <a:avLst/>
              <a:gdLst>
                <a:gd name="T0" fmla="*/ 116 w 125"/>
                <a:gd name="T1" fmla="*/ 112 h 126"/>
                <a:gd name="T2" fmla="*/ 117 w 125"/>
                <a:gd name="T3" fmla="*/ 103 h 126"/>
                <a:gd name="T4" fmla="*/ 118 w 125"/>
                <a:gd name="T5" fmla="*/ 100 h 126"/>
                <a:gd name="T6" fmla="*/ 124 w 125"/>
                <a:gd name="T7" fmla="*/ 95 h 126"/>
                <a:gd name="T8" fmla="*/ 124 w 125"/>
                <a:gd name="T9" fmla="*/ 92 h 126"/>
                <a:gd name="T10" fmla="*/ 121 w 125"/>
                <a:gd name="T11" fmla="*/ 88 h 126"/>
                <a:gd name="T12" fmla="*/ 115 w 125"/>
                <a:gd name="T13" fmla="*/ 83 h 126"/>
                <a:gd name="T14" fmla="*/ 113 w 125"/>
                <a:gd name="T15" fmla="*/ 84 h 126"/>
                <a:gd name="T16" fmla="*/ 114 w 125"/>
                <a:gd name="T17" fmla="*/ 84 h 126"/>
                <a:gd name="T18" fmla="*/ 120 w 125"/>
                <a:gd name="T19" fmla="*/ 88 h 126"/>
                <a:gd name="T20" fmla="*/ 120 w 125"/>
                <a:gd name="T21" fmla="*/ 92 h 126"/>
                <a:gd name="T22" fmla="*/ 118 w 125"/>
                <a:gd name="T23" fmla="*/ 94 h 126"/>
                <a:gd name="T24" fmla="*/ 115 w 125"/>
                <a:gd name="T25" fmla="*/ 93 h 126"/>
                <a:gd name="T26" fmla="*/ 112 w 125"/>
                <a:gd name="T27" fmla="*/ 92 h 126"/>
                <a:gd name="T28" fmla="*/ 111 w 125"/>
                <a:gd name="T29" fmla="*/ 92 h 126"/>
                <a:gd name="T30" fmla="*/ 106 w 125"/>
                <a:gd name="T31" fmla="*/ 88 h 126"/>
                <a:gd name="T32" fmla="*/ 104 w 125"/>
                <a:gd name="T33" fmla="*/ 86 h 126"/>
                <a:gd name="T34" fmla="*/ 98 w 125"/>
                <a:gd name="T35" fmla="*/ 79 h 126"/>
                <a:gd name="T36" fmla="*/ 94 w 125"/>
                <a:gd name="T37" fmla="*/ 76 h 126"/>
                <a:gd name="T38" fmla="*/ 88 w 125"/>
                <a:gd name="T39" fmla="*/ 72 h 126"/>
                <a:gd name="T40" fmla="*/ 91 w 125"/>
                <a:gd name="T41" fmla="*/ 64 h 126"/>
                <a:gd name="T42" fmla="*/ 89 w 125"/>
                <a:gd name="T43" fmla="*/ 62 h 126"/>
                <a:gd name="T44" fmla="*/ 84 w 125"/>
                <a:gd name="T45" fmla="*/ 55 h 126"/>
                <a:gd name="T46" fmla="*/ 83 w 125"/>
                <a:gd name="T47" fmla="*/ 54 h 126"/>
                <a:gd name="T48" fmla="*/ 78 w 125"/>
                <a:gd name="T49" fmla="*/ 50 h 126"/>
                <a:gd name="T50" fmla="*/ 78 w 125"/>
                <a:gd name="T51" fmla="*/ 50 h 126"/>
                <a:gd name="T52" fmla="*/ 78 w 125"/>
                <a:gd name="T53" fmla="*/ 49 h 126"/>
                <a:gd name="T54" fmla="*/ 73 w 125"/>
                <a:gd name="T55" fmla="*/ 46 h 126"/>
                <a:gd name="T56" fmla="*/ 71 w 125"/>
                <a:gd name="T57" fmla="*/ 45 h 126"/>
                <a:gd name="T58" fmla="*/ 70 w 125"/>
                <a:gd name="T59" fmla="*/ 45 h 126"/>
                <a:gd name="T60" fmla="*/ 66 w 125"/>
                <a:gd name="T61" fmla="*/ 43 h 126"/>
                <a:gd name="T62" fmla="*/ 60 w 125"/>
                <a:gd name="T63" fmla="*/ 39 h 126"/>
                <a:gd name="T64" fmla="*/ 48 w 125"/>
                <a:gd name="T65" fmla="*/ 29 h 126"/>
                <a:gd name="T66" fmla="*/ 40 w 125"/>
                <a:gd name="T67" fmla="*/ 22 h 126"/>
                <a:gd name="T68" fmla="*/ 29 w 125"/>
                <a:gd name="T69" fmla="*/ 12 h 126"/>
                <a:gd name="T70" fmla="*/ 16 w 125"/>
                <a:gd name="T71" fmla="*/ 5 h 126"/>
                <a:gd name="T72" fmla="*/ 14 w 125"/>
                <a:gd name="T73" fmla="*/ 5 h 126"/>
                <a:gd name="T74" fmla="*/ 14 w 125"/>
                <a:gd name="T75" fmla="*/ 5 h 126"/>
                <a:gd name="T76" fmla="*/ 3 w 125"/>
                <a:gd name="T77" fmla="*/ 1 h 126"/>
                <a:gd name="T78" fmla="*/ 1 w 125"/>
                <a:gd name="T79" fmla="*/ 0 h 126"/>
                <a:gd name="T80" fmla="*/ 16 w 125"/>
                <a:gd name="T81" fmla="*/ 19 h 126"/>
                <a:gd name="T82" fmla="*/ 23 w 125"/>
                <a:gd name="T83" fmla="*/ 27 h 126"/>
                <a:gd name="T84" fmla="*/ 30 w 125"/>
                <a:gd name="T85" fmla="*/ 35 h 126"/>
                <a:gd name="T86" fmla="*/ 39 w 125"/>
                <a:gd name="T87" fmla="*/ 49 h 126"/>
                <a:gd name="T88" fmla="*/ 43 w 125"/>
                <a:gd name="T89" fmla="*/ 57 h 126"/>
                <a:gd name="T90" fmla="*/ 62 w 125"/>
                <a:gd name="T91" fmla="*/ 85 h 126"/>
                <a:gd name="T92" fmla="*/ 70 w 125"/>
                <a:gd name="T93" fmla="*/ 96 h 126"/>
                <a:gd name="T94" fmla="*/ 78 w 125"/>
                <a:gd name="T95" fmla="*/ 104 h 126"/>
                <a:gd name="T96" fmla="*/ 92 w 125"/>
                <a:gd name="T97" fmla="*/ 116 h 126"/>
                <a:gd name="T98" fmla="*/ 98 w 125"/>
                <a:gd name="T99" fmla="*/ 121 h 126"/>
                <a:gd name="T100" fmla="*/ 100 w 125"/>
                <a:gd name="T101" fmla="*/ 124 h 126"/>
                <a:gd name="T102" fmla="*/ 101 w 125"/>
                <a:gd name="T103" fmla="*/ 126 h 126"/>
                <a:gd name="T104" fmla="*/ 105 w 125"/>
                <a:gd name="T105" fmla="*/ 125 h 126"/>
                <a:gd name="T106" fmla="*/ 111 w 125"/>
                <a:gd name="T107" fmla="*/ 126 h 126"/>
                <a:gd name="T108" fmla="*/ 114 w 125"/>
                <a:gd name="T109" fmla="*/ 126 h 126"/>
                <a:gd name="T110" fmla="*/ 116 w 125"/>
                <a:gd name="T111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5" h="126">
                  <a:moveTo>
                    <a:pt x="116" y="112"/>
                  </a:moveTo>
                  <a:cubicBezTo>
                    <a:pt x="116" y="109"/>
                    <a:pt x="117" y="105"/>
                    <a:pt x="117" y="103"/>
                  </a:cubicBezTo>
                  <a:cubicBezTo>
                    <a:pt x="117" y="102"/>
                    <a:pt x="118" y="101"/>
                    <a:pt x="118" y="100"/>
                  </a:cubicBezTo>
                  <a:cubicBezTo>
                    <a:pt x="118" y="96"/>
                    <a:pt x="120" y="94"/>
                    <a:pt x="124" y="95"/>
                  </a:cubicBezTo>
                  <a:cubicBezTo>
                    <a:pt x="125" y="94"/>
                    <a:pt x="124" y="93"/>
                    <a:pt x="124" y="92"/>
                  </a:cubicBezTo>
                  <a:cubicBezTo>
                    <a:pt x="123" y="92"/>
                    <a:pt x="122" y="90"/>
                    <a:pt x="121" y="88"/>
                  </a:cubicBezTo>
                  <a:cubicBezTo>
                    <a:pt x="119" y="85"/>
                    <a:pt x="118" y="83"/>
                    <a:pt x="115" y="83"/>
                  </a:cubicBezTo>
                  <a:cubicBezTo>
                    <a:pt x="114" y="83"/>
                    <a:pt x="113" y="84"/>
                    <a:pt x="113" y="84"/>
                  </a:cubicBezTo>
                  <a:cubicBezTo>
                    <a:pt x="113" y="84"/>
                    <a:pt x="114" y="84"/>
                    <a:pt x="114" y="84"/>
                  </a:cubicBezTo>
                  <a:cubicBezTo>
                    <a:pt x="117" y="84"/>
                    <a:pt x="119" y="86"/>
                    <a:pt x="120" y="88"/>
                  </a:cubicBezTo>
                  <a:cubicBezTo>
                    <a:pt x="121" y="89"/>
                    <a:pt x="121" y="91"/>
                    <a:pt x="120" y="92"/>
                  </a:cubicBezTo>
                  <a:cubicBezTo>
                    <a:pt x="120" y="94"/>
                    <a:pt x="118" y="94"/>
                    <a:pt x="118" y="94"/>
                  </a:cubicBezTo>
                  <a:cubicBezTo>
                    <a:pt x="117" y="94"/>
                    <a:pt x="116" y="94"/>
                    <a:pt x="115" y="93"/>
                  </a:cubicBezTo>
                  <a:cubicBezTo>
                    <a:pt x="114" y="92"/>
                    <a:pt x="113" y="92"/>
                    <a:pt x="112" y="92"/>
                  </a:cubicBezTo>
                  <a:cubicBezTo>
                    <a:pt x="111" y="92"/>
                    <a:pt x="111" y="92"/>
                    <a:pt x="111" y="92"/>
                  </a:cubicBezTo>
                  <a:cubicBezTo>
                    <a:pt x="108" y="92"/>
                    <a:pt x="107" y="89"/>
                    <a:pt x="106" y="88"/>
                  </a:cubicBezTo>
                  <a:cubicBezTo>
                    <a:pt x="106" y="86"/>
                    <a:pt x="106" y="86"/>
                    <a:pt x="104" y="86"/>
                  </a:cubicBezTo>
                  <a:cubicBezTo>
                    <a:pt x="100" y="85"/>
                    <a:pt x="99" y="82"/>
                    <a:pt x="98" y="79"/>
                  </a:cubicBezTo>
                  <a:cubicBezTo>
                    <a:pt x="97" y="77"/>
                    <a:pt x="96" y="76"/>
                    <a:pt x="94" y="76"/>
                  </a:cubicBezTo>
                  <a:cubicBezTo>
                    <a:pt x="90" y="76"/>
                    <a:pt x="88" y="73"/>
                    <a:pt x="88" y="72"/>
                  </a:cubicBezTo>
                  <a:cubicBezTo>
                    <a:pt x="87" y="70"/>
                    <a:pt x="88" y="66"/>
                    <a:pt x="91" y="64"/>
                  </a:cubicBezTo>
                  <a:cubicBezTo>
                    <a:pt x="91" y="63"/>
                    <a:pt x="89" y="62"/>
                    <a:pt x="89" y="62"/>
                  </a:cubicBezTo>
                  <a:cubicBezTo>
                    <a:pt x="87" y="60"/>
                    <a:pt x="84" y="58"/>
                    <a:pt x="84" y="55"/>
                  </a:cubicBezTo>
                  <a:cubicBezTo>
                    <a:pt x="84" y="55"/>
                    <a:pt x="83" y="55"/>
                    <a:pt x="83" y="54"/>
                  </a:cubicBezTo>
                  <a:cubicBezTo>
                    <a:pt x="81" y="54"/>
                    <a:pt x="78" y="53"/>
                    <a:pt x="78" y="50"/>
                  </a:cubicBezTo>
                  <a:cubicBezTo>
                    <a:pt x="78" y="50"/>
                    <a:pt x="78" y="50"/>
                    <a:pt x="78" y="50"/>
                  </a:cubicBezTo>
                  <a:cubicBezTo>
                    <a:pt x="78" y="50"/>
                    <a:pt x="78" y="50"/>
                    <a:pt x="78" y="49"/>
                  </a:cubicBezTo>
                  <a:cubicBezTo>
                    <a:pt x="77" y="49"/>
                    <a:pt x="75" y="48"/>
                    <a:pt x="73" y="46"/>
                  </a:cubicBezTo>
                  <a:cubicBezTo>
                    <a:pt x="72" y="45"/>
                    <a:pt x="72" y="45"/>
                    <a:pt x="71" y="45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69" y="45"/>
                    <a:pt x="67" y="44"/>
                    <a:pt x="66" y="43"/>
                  </a:cubicBezTo>
                  <a:cubicBezTo>
                    <a:pt x="64" y="40"/>
                    <a:pt x="61" y="39"/>
                    <a:pt x="60" y="39"/>
                  </a:cubicBezTo>
                  <a:cubicBezTo>
                    <a:pt x="56" y="41"/>
                    <a:pt x="50" y="35"/>
                    <a:pt x="48" y="29"/>
                  </a:cubicBezTo>
                  <a:cubicBezTo>
                    <a:pt x="47" y="27"/>
                    <a:pt x="43" y="24"/>
                    <a:pt x="40" y="22"/>
                  </a:cubicBezTo>
                  <a:cubicBezTo>
                    <a:pt x="35" y="19"/>
                    <a:pt x="30" y="15"/>
                    <a:pt x="29" y="12"/>
                  </a:cubicBezTo>
                  <a:cubicBezTo>
                    <a:pt x="27" y="9"/>
                    <a:pt x="25" y="5"/>
                    <a:pt x="16" y="5"/>
                  </a:cubicBezTo>
                  <a:cubicBezTo>
                    <a:pt x="15" y="5"/>
                    <a:pt x="15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9" y="5"/>
                    <a:pt x="5" y="3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4"/>
                    <a:pt x="10" y="15"/>
                    <a:pt x="16" y="19"/>
                  </a:cubicBezTo>
                  <a:cubicBezTo>
                    <a:pt x="19" y="21"/>
                    <a:pt x="21" y="24"/>
                    <a:pt x="23" y="27"/>
                  </a:cubicBezTo>
                  <a:cubicBezTo>
                    <a:pt x="25" y="31"/>
                    <a:pt x="27" y="34"/>
                    <a:pt x="30" y="35"/>
                  </a:cubicBezTo>
                  <a:cubicBezTo>
                    <a:pt x="35" y="35"/>
                    <a:pt x="37" y="42"/>
                    <a:pt x="39" y="49"/>
                  </a:cubicBezTo>
                  <a:cubicBezTo>
                    <a:pt x="40" y="51"/>
                    <a:pt x="42" y="57"/>
                    <a:pt x="43" y="57"/>
                  </a:cubicBezTo>
                  <a:cubicBezTo>
                    <a:pt x="49" y="59"/>
                    <a:pt x="60" y="76"/>
                    <a:pt x="62" y="85"/>
                  </a:cubicBezTo>
                  <a:cubicBezTo>
                    <a:pt x="63" y="89"/>
                    <a:pt x="67" y="93"/>
                    <a:pt x="70" y="96"/>
                  </a:cubicBezTo>
                  <a:cubicBezTo>
                    <a:pt x="73" y="98"/>
                    <a:pt x="76" y="101"/>
                    <a:pt x="78" y="104"/>
                  </a:cubicBezTo>
                  <a:cubicBezTo>
                    <a:pt x="80" y="107"/>
                    <a:pt x="87" y="112"/>
                    <a:pt x="92" y="116"/>
                  </a:cubicBezTo>
                  <a:cubicBezTo>
                    <a:pt x="95" y="118"/>
                    <a:pt x="97" y="120"/>
                    <a:pt x="98" y="121"/>
                  </a:cubicBezTo>
                  <a:cubicBezTo>
                    <a:pt x="99" y="122"/>
                    <a:pt x="99" y="123"/>
                    <a:pt x="100" y="124"/>
                  </a:cubicBezTo>
                  <a:cubicBezTo>
                    <a:pt x="100" y="125"/>
                    <a:pt x="101" y="125"/>
                    <a:pt x="101" y="126"/>
                  </a:cubicBezTo>
                  <a:cubicBezTo>
                    <a:pt x="102" y="125"/>
                    <a:pt x="103" y="125"/>
                    <a:pt x="105" y="125"/>
                  </a:cubicBezTo>
                  <a:cubicBezTo>
                    <a:pt x="107" y="125"/>
                    <a:pt x="109" y="125"/>
                    <a:pt x="111" y="126"/>
                  </a:cubicBezTo>
                  <a:cubicBezTo>
                    <a:pt x="112" y="126"/>
                    <a:pt x="113" y="126"/>
                    <a:pt x="114" y="126"/>
                  </a:cubicBezTo>
                  <a:cubicBezTo>
                    <a:pt x="115" y="125"/>
                    <a:pt x="116" y="117"/>
                    <a:pt x="116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1153">
              <a:extLst>
                <a:ext uri="{FF2B5EF4-FFF2-40B4-BE49-F238E27FC236}">
                  <a16:creationId xmlns:a16="http://schemas.microsoft.com/office/drawing/2014/main" id="{D85432E8-9A21-9676-F39F-6B1F50958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4595" y="5180584"/>
              <a:ext cx="51847" cy="16353"/>
            </a:xfrm>
            <a:custGeom>
              <a:avLst/>
              <a:gdLst>
                <a:gd name="T0" fmla="*/ 3 w 29"/>
                <a:gd name="T1" fmla="*/ 2 h 8"/>
                <a:gd name="T2" fmla="*/ 2 w 29"/>
                <a:gd name="T3" fmla="*/ 1 h 8"/>
                <a:gd name="T4" fmla="*/ 0 w 29"/>
                <a:gd name="T5" fmla="*/ 3 h 8"/>
                <a:gd name="T6" fmla="*/ 0 w 29"/>
                <a:gd name="T7" fmla="*/ 5 h 8"/>
                <a:gd name="T8" fmla="*/ 9 w 29"/>
                <a:gd name="T9" fmla="*/ 8 h 8"/>
                <a:gd name="T10" fmla="*/ 9 w 29"/>
                <a:gd name="T11" fmla="*/ 8 h 8"/>
                <a:gd name="T12" fmla="*/ 14 w 29"/>
                <a:gd name="T13" fmla="*/ 7 h 8"/>
                <a:gd name="T14" fmla="*/ 25 w 29"/>
                <a:gd name="T15" fmla="*/ 4 h 8"/>
                <a:gd name="T16" fmla="*/ 29 w 29"/>
                <a:gd name="T17" fmla="*/ 3 h 8"/>
                <a:gd name="T18" fmla="*/ 18 w 29"/>
                <a:gd name="T19" fmla="*/ 0 h 8"/>
                <a:gd name="T20" fmla="*/ 16 w 29"/>
                <a:gd name="T21" fmla="*/ 0 h 8"/>
                <a:gd name="T22" fmla="*/ 9 w 29"/>
                <a:gd name="T23" fmla="*/ 3 h 8"/>
                <a:gd name="T24" fmla="*/ 3 w 29"/>
                <a:gd name="T25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8">
                  <a:moveTo>
                    <a:pt x="3" y="2"/>
                  </a:moveTo>
                  <a:cubicBezTo>
                    <a:pt x="3" y="1"/>
                    <a:pt x="2" y="1"/>
                    <a:pt x="2" y="1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5"/>
                    <a:pt x="4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1" y="8"/>
                    <a:pt x="12" y="8"/>
                    <a:pt x="14" y="7"/>
                  </a:cubicBezTo>
                  <a:cubicBezTo>
                    <a:pt x="19" y="5"/>
                    <a:pt x="22" y="5"/>
                    <a:pt x="25" y="4"/>
                  </a:cubicBezTo>
                  <a:cubicBezTo>
                    <a:pt x="28" y="4"/>
                    <a:pt x="29" y="4"/>
                    <a:pt x="29" y="3"/>
                  </a:cubicBezTo>
                  <a:cubicBezTo>
                    <a:pt x="29" y="2"/>
                    <a:pt x="22" y="0"/>
                    <a:pt x="18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5" y="2"/>
                    <a:pt x="12" y="3"/>
                    <a:pt x="9" y="3"/>
                  </a:cubicBezTo>
                  <a:cubicBezTo>
                    <a:pt x="7" y="3"/>
                    <a:pt x="5" y="3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" name="Freeform 1154">
              <a:extLst>
                <a:ext uri="{FF2B5EF4-FFF2-40B4-BE49-F238E27FC236}">
                  <a16:creationId xmlns:a16="http://schemas.microsoft.com/office/drawing/2014/main" id="{68594EEB-6E22-E374-2A8A-E4905B454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8865" y="4957768"/>
              <a:ext cx="24963" cy="44972"/>
            </a:xfrm>
            <a:custGeom>
              <a:avLst/>
              <a:gdLst>
                <a:gd name="T0" fmla="*/ 13 w 14"/>
                <a:gd name="T1" fmla="*/ 8 h 23"/>
                <a:gd name="T2" fmla="*/ 13 w 14"/>
                <a:gd name="T3" fmla="*/ 8 h 23"/>
                <a:gd name="T4" fmla="*/ 12 w 14"/>
                <a:gd name="T5" fmla="*/ 8 h 23"/>
                <a:gd name="T6" fmla="*/ 11 w 14"/>
                <a:gd name="T7" fmla="*/ 8 h 23"/>
                <a:gd name="T8" fmla="*/ 7 w 14"/>
                <a:gd name="T9" fmla="*/ 7 h 23"/>
                <a:gd name="T10" fmla="*/ 6 w 14"/>
                <a:gd name="T11" fmla="*/ 5 h 23"/>
                <a:gd name="T12" fmla="*/ 4 w 14"/>
                <a:gd name="T13" fmla="*/ 0 h 23"/>
                <a:gd name="T14" fmla="*/ 2 w 14"/>
                <a:gd name="T15" fmla="*/ 2 h 23"/>
                <a:gd name="T16" fmla="*/ 2 w 14"/>
                <a:gd name="T17" fmla="*/ 17 h 23"/>
                <a:gd name="T18" fmla="*/ 6 w 14"/>
                <a:gd name="T19" fmla="*/ 23 h 23"/>
                <a:gd name="T20" fmla="*/ 5 w 14"/>
                <a:gd name="T21" fmla="*/ 22 h 23"/>
                <a:gd name="T22" fmla="*/ 6 w 14"/>
                <a:gd name="T23" fmla="*/ 16 h 23"/>
                <a:gd name="T24" fmla="*/ 11 w 14"/>
                <a:gd name="T25" fmla="*/ 14 h 23"/>
                <a:gd name="T26" fmla="*/ 14 w 14"/>
                <a:gd name="T27" fmla="*/ 14 h 23"/>
                <a:gd name="T28" fmla="*/ 13 w 14"/>
                <a:gd name="T29" fmla="*/ 12 h 23"/>
                <a:gd name="T30" fmla="*/ 13 w 14"/>
                <a:gd name="T31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23">
                  <a:moveTo>
                    <a:pt x="13" y="8"/>
                  </a:move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8"/>
                  </a:cubicBezTo>
                  <a:cubicBezTo>
                    <a:pt x="10" y="8"/>
                    <a:pt x="9" y="8"/>
                    <a:pt x="7" y="7"/>
                  </a:cubicBezTo>
                  <a:cubicBezTo>
                    <a:pt x="7" y="7"/>
                    <a:pt x="6" y="6"/>
                    <a:pt x="6" y="5"/>
                  </a:cubicBezTo>
                  <a:cubicBezTo>
                    <a:pt x="6" y="3"/>
                    <a:pt x="5" y="0"/>
                    <a:pt x="4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0" y="5"/>
                    <a:pt x="0" y="12"/>
                    <a:pt x="2" y="17"/>
                  </a:cubicBezTo>
                  <a:cubicBezTo>
                    <a:pt x="3" y="20"/>
                    <a:pt x="5" y="22"/>
                    <a:pt x="6" y="23"/>
                  </a:cubicBezTo>
                  <a:cubicBezTo>
                    <a:pt x="6" y="22"/>
                    <a:pt x="5" y="22"/>
                    <a:pt x="5" y="22"/>
                  </a:cubicBezTo>
                  <a:cubicBezTo>
                    <a:pt x="5" y="20"/>
                    <a:pt x="5" y="17"/>
                    <a:pt x="6" y="16"/>
                  </a:cubicBezTo>
                  <a:cubicBezTo>
                    <a:pt x="7" y="15"/>
                    <a:pt x="9" y="14"/>
                    <a:pt x="11" y="14"/>
                  </a:cubicBezTo>
                  <a:cubicBezTo>
                    <a:pt x="13" y="14"/>
                    <a:pt x="14" y="14"/>
                    <a:pt x="14" y="14"/>
                  </a:cubicBezTo>
                  <a:cubicBezTo>
                    <a:pt x="14" y="14"/>
                    <a:pt x="13" y="13"/>
                    <a:pt x="13" y="12"/>
                  </a:cubicBezTo>
                  <a:cubicBezTo>
                    <a:pt x="13" y="11"/>
                    <a:pt x="13" y="9"/>
                    <a:pt x="1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" name="Freeform 1155">
              <a:extLst>
                <a:ext uri="{FF2B5EF4-FFF2-40B4-BE49-F238E27FC236}">
                  <a16:creationId xmlns:a16="http://schemas.microsoft.com/office/drawing/2014/main" id="{E1390A50-7125-F0C9-FC3C-0BE289E50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6442" y="5008873"/>
              <a:ext cx="90252" cy="112430"/>
            </a:xfrm>
            <a:custGeom>
              <a:avLst/>
              <a:gdLst>
                <a:gd name="T0" fmla="*/ 10 w 49"/>
                <a:gd name="T1" fmla="*/ 3 h 57"/>
                <a:gd name="T2" fmla="*/ 8 w 49"/>
                <a:gd name="T3" fmla="*/ 9 h 57"/>
                <a:gd name="T4" fmla="*/ 2 w 49"/>
                <a:gd name="T5" fmla="*/ 24 h 57"/>
                <a:gd name="T6" fmla="*/ 0 w 49"/>
                <a:gd name="T7" fmla="*/ 30 h 57"/>
                <a:gd name="T8" fmla="*/ 8 w 49"/>
                <a:gd name="T9" fmla="*/ 32 h 57"/>
                <a:gd name="T10" fmla="*/ 12 w 49"/>
                <a:gd name="T11" fmla="*/ 34 h 57"/>
                <a:gd name="T12" fmla="*/ 13 w 49"/>
                <a:gd name="T13" fmla="*/ 46 h 57"/>
                <a:gd name="T14" fmla="*/ 12 w 49"/>
                <a:gd name="T15" fmla="*/ 57 h 57"/>
                <a:gd name="T16" fmla="*/ 17 w 49"/>
                <a:gd name="T17" fmla="*/ 51 h 57"/>
                <a:gd name="T18" fmla="*/ 17 w 49"/>
                <a:gd name="T19" fmla="*/ 49 h 57"/>
                <a:gd name="T20" fmla="*/ 15 w 49"/>
                <a:gd name="T21" fmla="*/ 27 h 57"/>
                <a:gd name="T22" fmla="*/ 19 w 49"/>
                <a:gd name="T23" fmla="*/ 24 h 57"/>
                <a:gd name="T24" fmla="*/ 26 w 49"/>
                <a:gd name="T25" fmla="*/ 27 h 57"/>
                <a:gd name="T26" fmla="*/ 26 w 49"/>
                <a:gd name="T27" fmla="*/ 33 h 57"/>
                <a:gd name="T28" fmla="*/ 27 w 49"/>
                <a:gd name="T29" fmla="*/ 36 h 57"/>
                <a:gd name="T30" fmla="*/ 31 w 49"/>
                <a:gd name="T31" fmla="*/ 43 h 57"/>
                <a:gd name="T32" fmla="*/ 32 w 49"/>
                <a:gd name="T33" fmla="*/ 45 h 57"/>
                <a:gd name="T34" fmla="*/ 32 w 49"/>
                <a:gd name="T35" fmla="*/ 45 h 57"/>
                <a:gd name="T36" fmla="*/ 36 w 49"/>
                <a:gd name="T37" fmla="*/ 44 h 57"/>
                <a:gd name="T38" fmla="*/ 39 w 49"/>
                <a:gd name="T39" fmla="*/ 43 h 57"/>
                <a:gd name="T40" fmla="*/ 41 w 49"/>
                <a:gd name="T41" fmla="*/ 41 h 57"/>
                <a:gd name="T42" fmla="*/ 39 w 49"/>
                <a:gd name="T43" fmla="*/ 37 h 57"/>
                <a:gd name="T44" fmla="*/ 38 w 49"/>
                <a:gd name="T45" fmla="*/ 29 h 57"/>
                <a:gd name="T46" fmla="*/ 37 w 49"/>
                <a:gd name="T47" fmla="*/ 25 h 57"/>
                <a:gd name="T48" fmla="*/ 30 w 49"/>
                <a:gd name="T49" fmla="*/ 15 h 57"/>
                <a:gd name="T50" fmla="*/ 34 w 49"/>
                <a:gd name="T51" fmla="*/ 12 h 57"/>
                <a:gd name="T52" fmla="*/ 49 w 49"/>
                <a:gd name="T53" fmla="*/ 2 h 57"/>
                <a:gd name="T54" fmla="*/ 47 w 49"/>
                <a:gd name="T55" fmla="*/ 2 h 57"/>
                <a:gd name="T56" fmla="*/ 30 w 49"/>
                <a:gd name="T57" fmla="*/ 8 h 57"/>
                <a:gd name="T58" fmla="*/ 25 w 49"/>
                <a:gd name="T59" fmla="*/ 12 h 57"/>
                <a:gd name="T60" fmla="*/ 16 w 49"/>
                <a:gd name="T61" fmla="*/ 7 h 57"/>
                <a:gd name="T62" fmla="*/ 12 w 49"/>
                <a:gd name="T63" fmla="*/ 0 h 57"/>
                <a:gd name="T64" fmla="*/ 10 w 49"/>
                <a:gd name="T65" fmla="*/ 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9" h="57">
                  <a:moveTo>
                    <a:pt x="10" y="3"/>
                  </a:moveTo>
                  <a:cubicBezTo>
                    <a:pt x="10" y="3"/>
                    <a:pt x="9" y="6"/>
                    <a:pt x="8" y="9"/>
                  </a:cubicBezTo>
                  <a:cubicBezTo>
                    <a:pt x="7" y="13"/>
                    <a:pt x="5" y="18"/>
                    <a:pt x="2" y="24"/>
                  </a:cubicBezTo>
                  <a:cubicBezTo>
                    <a:pt x="0" y="26"/>
                    <a:pt x="0" y="28"/>
                    <a:pt x="0" y="30"/>
                  </a:cubicBezTo>
                  <a:cubicBezTo>
                    <a:pt x="1" y="31"/>
                    <a:pt x="4" y="32"/>
                    <a:pt x="8" y="32"/>
                  </a:cubicBezTo>
                  <a:cubicBezTo>
                    <a:pt x="9" y="32"/>
                    <a:pt x="11" y="33"/>
                    <a:pt x="12" y="34"/>
                  </a:cubicBezTo>
                  <a:cubicBezTo>
                    <a:pt x="14" y="37"/>
                    <a:pt x="13" y="43"/>
                    <a:pt x="13" y="46"/>
                  </a:cubicBezTo>
                  <a:cubicBezTo>
                    <a:pt x="11" y="53"/>
                    <a:pt x="11" y="56"/>
                    <a:pt x="12" y="57"/>
                  </a:cubicBezTo>
                  <a:cubicBezTo>
                    <a:pt x="14" y="56"/>
                    <a:pt x="17" y="53"/>
                    <a:pt x="17" y="51"/>
                  </a:cubicBezTo>
                  <a:cubicBezTo>
                    <a:pt x="17" y="50"/>
                    <a:pt x="17" y="50"/>
                    <a:pt x="17" y="49"/>
                  </a:cubicBezTo>
                  <a:cubicBezTo>
                    <a:pt x="12" y="46"/>
                    <a:pt x="13" y="30"/>
                    <a:pt x="15" y="27"/>
                  </a:cubicBezTo>
                  <a:cubicBezTo>
                    <a:pt x="15" y="25"/>
                    <a:pt x="17" y="24"/>
                    <a:pt x="19" y="24"/>
                  </a:cubicBezTo>
                  <a:cubicBezTo>
                    <a:pt x="22" y="24"/>
                    <a:pt x="24" y="25"/>
                    <a:pt x="26" y="27"/>
                  </a:cubicBezTo>
                  <a:cubicBezTo>
                    <a:pt x="27" y="29"/>
                    <a:pt x="27" y="31"/>
                    <a:pt x="26" y="33"/>
                  </a:cubicBezTo>
                  <a:cubicBezTo>
                    <a:pt x="25" y="34"/>
                    <a:pt x="25" y="34"/>
                    <a:pt x="27" y="36"/>
                  </a:cubicBezTo>
                  <a:cubicBezTo>
                    <a:pt x="29" y="37"/>
                    <a:pt x="31" y="39"/>
                    <a:pt x="31" y="43"/>
                  </a:cubicBezTo>
                  <a:cubicBezTo>
                    <a:pt x="31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3" y="45"/>
                    <a:pt x="35" y="44"/>
                    <a:pt x="36" y="44"/>
                  </a:cubicBezTo>
                  <a:cubicBezTo>
                    <a:pt x="37" y="43"/>
                    <a:pt x="38" y="43"/>
                    <a:pt x="39" y="43"/>
                  </a:cubicBezTo>
                  <a:cubicBezTo>
                    <a:pt x="41" y="42"/>
                    <a:pt x="41" y="42"/>
                    <a:pt x="41" y="41"/>
                  </a:cubicBezTo>
                  <a:cubicBezTo>
                    <a:pt x="41" y="41"/>
                    <a:pt x="42" y="40"/>
                    <a:pt x="39" y="37"/>
                  </a:cubicBezTo>
                  <a:cubicBezTo>
                    <a:pt x="37" y="35"/>
                    <a:pt x="37" y="31"/>
                    <a:pt x="38" y="29"/>
                  </a:cubicBezTo>
                  <a:cubicBezTo>
                    <a:pt x="38" y="26"/>
                    <a:pt x="38" y="26"/>
                    <a:pt x="37" y="25"/>
                  </a:cubicBezTo>
                  <a:cubicBezTo>
                    <a:pt x="33" y="22"/>
                    <a:pt x="30" y="18"/>
                    <a:pt x="30" y="15"/>
                  </a:cubicBezTo>
                  <a:cubicBezTo>
                    <a:pt x="30" y="14"/>
                    <a:pt x="31" y="12"/>
                    <a:pt x="34" y="12"/>
                  </a:cubicBezTo>
                  <a:cubicBezTo>
                    <a:pt x="38" y="11"/>
                    <a:pt x="48" y="5"/>
                    <a:pt x="49" y="2"/>
                  </a:cubicBezTo>
                  <a:cubicBezTo>
                    <a:pt x="49" y="2"/>
                    <a:pt x="48" y="2"/>
                    <a:pt x="47" y="2"/>
                  </a:cubicBezTo>
                  <a:cubicBezTo>
                    <a:pt x="41" y="2"/>
                    <a:pt x="31" y="6"/>
                    <a:pt x="30" y="8"/>
                  </a:cubicBezTo>
                  <a:cubicBezTo>
                    <a:pt x="30" y="11"/>
                    <a:pt x="28" y="12"/>
                    <a:pt x="25" y="12"/>
                  </a:cubicBezTo>
                  <a:cubicBezTo>
                    <a:pt x="22" y="12"/>
                    <a:pt x="18" y="10"/>
                    <a:pt x="16" y="7"/>
                  </a:cubicBezTo>
                  <a:cubicBezTo>
                    <a:pt x="14" y="5"/>
                    <a:pt x="13" y="3"/>
                    <a:pt x="12" y="0"/>
                  </a:cubicBezTo>
                  <a:cubicBezTo>
                    <a:pt x="12" y="1"/>
                    <a:pt x="11" y="2"/>
                    <a:pt x="1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" name="Freeform 1156">
              <a:extLst>
                <a:ext uri="{FF2B5EF4-FFF2-40B4-BE49-F238E27FC236}">
                  <a16:creationId xmlns:a16="http://schemas.microsoft.com/office/drawing/2014/main" id="{305FDE64-1A40-9B25-29DB-CD709E7AF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3325" y="4965945"/>
              <a:ext cx="97933" cy="30663"/>
            </a:xfrm>
            <a:custGeom>
              <a:avLst/>
              <a:gdLst>
                <a:gd name="T0" fmla="*/ 26 w 54"/>
                <a:gd name="T1" fmla="*/ 7 h 15"/>
                <a:gd name="T2" fmla="*/ 39 w 54"/>
                <a:gd name="T3" fmla="*/ 9 h 15"/>
                <a:gd name="T4" fmla="*/ 54 w 54"/>
                <a:gd name="T5" fmla="*/ 0 h 15"/>
                <a:gd name="T6" fmla="*/ 49 w 54"/>
                <a:gd name="T7" fmla="*/ 4 h 15"/>
                <a:gd name="T8" fmla="*/ 46 w 54"/>
                <a:gd name="T9" fmla="*/ 5 h 15"/>
                <a:gd name="T10" fmla="*/ 39 w 54"/>
                <a:gd name="T11" fmla="*/ 7 h 15"/>
                <a:gd name="T12" fmla="*/ 16 w 54"/>
                <a:gd name="T13" fmla="*/ 2 h 15"/>
                <a:gd name="T14" fmla="*/ 14 w 54"/>
                <a:gd name="T15" fmla="*/ 2 h 15"/>
                <a:gd name="T16" fmla="*/ 10 w 54"/>
                <a:gd name="T17" fmla="*/ 4 h 15"/>
                <a:gd name="T18" fmla="*/ 4 w 54"/>
                <a:gd name="T19" fmla="*/ 8 h 15"/>
                <a:gd name="T20" fmla="*/ 0 w 54"/>
                <a:gd name="T21" fmla="*/ 15 h 15"/>
                <a:gd name="T22" fmla="*/ 26 w 54"/>
                <a:gd name="T23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5">
                  <a:moveTo>
                    <a:pt x="26" y="7"/>
                  </a:moveTo>
                  <a:cubicBezTo>
                    <a:pt x="31" y="7"/>
                    <a:pt x="36" y="8"/>
                    <a:pt x="39" y="9"/>
                  </a:cubicBezTo>
                  <a:cubicBezTo>
                    <a:pt x="44" y="11"/>
                    <a:pt x="51" y="6"/>
                    <a:pt x="54" y="0"/>
                  </a:cubicBezTo>
                  <a:cubicBezTo>
                    <a:pt x="52" y="1"/>
                    <a:pt x="50" y="3"/>
                    <a:pt x="49" y="4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5" y="6"/>
                    <a:pt x="42" y="7"/>
                    <a:pt x="39" y="7"/>
                  </a:cubicBezTo>
                  <a:cubicBezTo>
                    <a:pt x="30" y="7"/>
                    <a:pt x="20" y="4"/>
                    <a:pt x="16" y="2"/>
                  </a:cubicBezTo>
                  <a:cubicBezTo>
                    <a:pt x="16" y="2"/>
                    <a:pt x="15" y="2"/>
                    <a:pt x="14" y="2"/>
                  </a:cubicBezTo>
                  <a:cubicBezTo>
                    <a:pt x="13" y="2"/>
                    <a:pt x="12" y="3"/>
                    <a:pt x="10" y="4"/>
                  </a:cubicBezTo>
                  <a:cubicBezTo>
                    <a:pt x="9" y="6"/>
                    <a:pt x="7" y="8"/>
                    <a:pt x="4" y="8"/>
                  </a:cubicBezTo>
                  <a:cubicBezTo>
                    <a:pt x="2" y="9"/>
                    <a:pt x="1" y="12"/>
                    <a:pt x="0" y="15"/>
                  </a:cubicBezTo>
                  <a:cubicBezTo>
                    <a:pt x="5" y="9"/>
                    <a:pt x="18" y="7"/>
                    <a:pt x="2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" name="Freeform 1157">
              <a:extLst>
                <a:ext uri="{FF2B5EF4-FFF2-40B4-BE49-F238E27FC236}">
                  <a16:creationId xmlns:a16="http://schemas.microsoft.com/office/drawing/2014/main" id="{B37EBE5E-F8D4-EE24-4DF5-72FBEFB0F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975" y="4904620"/>
              <a:ext cx="203546" cy="177843"/>
            </a:xfrm>
            <a:custGeom>
              <a:avLst/>
              <a:gdLst>
                <a:gd name="T0" fmla="*/ 1 w 111"/>
                <a:gd name="T1" fmla="*/ 38 h 91"/>
                <a:gd name="T2" fmla="*/ 7 w 111"/>
                <a:gd name="T3" fmla="*/ 55 h 91"/>
                <a:gd name="T4" fmla="*/ 17 w 111"/>
                <a:gd name="T5" fmla="*/ 67 h 91"/>
                <a:gd name="T6" fmla="*/ 25 w 111"/>
                <a:gd name="T7" fmla="*/ 80 h 91"/>
                <a:gd name="T8" fmla="*/ 36 w 111"/>
                <a:gd name="T9" fmla="*/ 85 h 91"/>
                <a:gd name="T10" fmla="*/ 43 w 111"/>
                <a:gd name="T11" fmla="*/ 84 h 91"/>
                <a:gd name="T12" fmla="*/ 66 w 111"/>
                <a:gd name="T13" fmla="*/ 91 h 91"/>
                <a:gd name="T14" fmla="*/ 67 w 111"/>
                <a:gd name="T15" fmla="*/ 91 h 91"/>
                <a:gd name="T16" fmla="*/ 80 w 111"/>
                <a:gd name="T17" fmla="*/ 87 h 91"/>
                <a:gd name="T18" fmla="*/ 88 w 111"/>
                <a:gd name="T19" fmla="*/ 62 h 91"/>
                <a:gd name="T20" fmla="*/ 106 w 111"/>
                <a:gd name="T21" fmla="*/ 37 h 91"/>
                <a:gd name="T22" fmla="*/ 104 w 111"/>
                <a:gd name="T23" fmla="*/ 29 h 91"/>
                <a:gd name="T24" fmla="*/ 100 w 111"/>
                <a:gd name="T25" fmla="*/ 20 h 91"/>
                <a:gd name="T26" fmla="*/ 97 w 111"/>
                <a:gd name="T27" fmla="*/ 7 h 91"/>
                <a:gd name="T28" fmla="*/ 96 w 111"/>
                <a:gd name="T29" fmla="*/ 0 h 91"/>
                <a:gd name="T30" fmla="*/ 95 w 111"/>
                <a:gd name="T31" fmla="*/ 0 h 91"/>
                <a:gd name="T32" fmla="*/ 93 w 111"/>
                <a:gd name="T33" fmla="*/ 0 h 91"/>
                <a:gd name="T34" fmla="*/ 80 w 111"/>
                <a:gd name="T35" fmla="*/ 2 h 91"/>
                <a:gd name="T36" fmla="*/ 76 w 111"/>
                <a:gd name="T37" fmla="*/ 13 h 91"/>
                <a:gd name="T38" fmla="*/ 73 w 111"/>
                <a:gd name="T39" fmla="*/ 14 h 91"/>
                <a:gd name="T40" fmla="*/ 69 w 111"/>
                <a:gd name="T41" fmla="*/ 25 h 91"/>
                <a:gd name="T42" fmla="*/ 64 w 111"/>
                <a:gd name="T43" fmla="*/ 32 h 91"/>
                <a:gd name="T44" fmla="*/ 58 w 111"/>
                <a:gd name="T45" fmla="*/ 34 h 91"/>
                <a:gd name="T46" fmla="*/ 47 w 111"/>
                <a:gd name="T47" fmla="*/ 32 h 91"/>
                <a:gd name="T48" fmla="*/ 36 w 111"/>
                <a:gd name="T49" fmla="*/ 37 h 91"/>
                <a:gd name="T50" fmla="*/ 28 w 111"/>
                <a:gd name="T51" fmla="*/ 37 h 91"/>
                <a:gd name="T52" fmla="*/ 22 w 111"/>
                <a:gd name="T53" fmla="*/ 38 h 91"/>
                <a:gd name="T54" fmla="*/ 14 w 111"/>
                <a:gd name="T55" fmla="*/ 36 h 91"/>
                <a:gd name="T56" fmla="*/ 11 w 111"/>
                <a:gd name="T57" fmla="*/ 34 h 91"/>
                <a:gd name="T58" fmla="*/ 10 w 111"/>
                <a:gd name="T59" fmla="*/ 33 h 91"/>
                <a:gd name="T60" fmla="*/ 10 w 111"/>
                <a:gd name="T61" fmla="*/ 33 h 91"/>
                <a:gd name="T62" fmla="*/ 9 w 111"/>
                <a:gd name="T63" fmla="*/ 32 h 91"/>
                <a:gd name="T64" fmla="*/ 8 w 111"/>
                <a:gd name="T65" fmla="*/ 31 h 91"/>
                <a:gd name="T66" fmla="*/ 8 w 111"/>
                <a:gd name="T67" fmla="*/ 30 h 91"/>
                <a:gd name="T68" fmla="*/ 7 w 111"/>
                <a:gd name="T69" fmla="*/ 28 h 91"/>
                <a:gd name="T70" fmla="*/ 7 w 111"/>
                <a:gd name="T71" fmla="*/ 27 h 91"/>
                <a:gd name="T72" fmla="*/ 1 w 111"/>
                <a:gd name="T73" fmla="*/ 3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1" h="91">
                  <a:moveTo>
                    <a:pt x="1" y="34"/>
                  </a:moveTo>
                  <a:cubicBezTo>
                    <a:pt x="0" y="36"/>
                    <a:pt x="0" y="38"/>
                    <a:pt x="1" y="38"/>
                  </a:cubicBezTo>
                  <a:cubicBezTo>
                    <a:pt x="4" y="42"/>
                    <a:pt x="5" y="46"/>
                    <a:pt x="6" y="50"/>
                  </a:cubicBezTo>
                  <a:cubicBezTo>
                    <a:pt x="6" y="52"/>
                    <a:pt x="6" y="53"/>
                    <a:pt x="7" y="55"/>
                  </a:cubicBezTo>
                  <a:cubicBezTo>
                    <a:pt x="8" y="55"/>
                    <a:pt x="9" y="56"/>
                    <a:pt x="10" y="57"/>
                  </a:cubicBezTo>
                  <a:cubicBezTo>
                    <a:pt x="13" y="59"/>
                    <a:pt x="17" y="61"/>
                    <a:pt x="17" y="67"/>
                  </a:cubicBezTo>
                  <a:cubicBezTo>
                    <a:pt x="17" y="73"/>
                    <a:pt x="22" y="80"/>
                    <a:pt x="24" y="80"/>
                  </a:cubicBezTo>
                  <a:cubicBezTo>
                    <a:pt x="24" y="80"/>
                    <a:pt x="24" y="80"/>
                    <a:pt x="25" y="80"/>
                  </a:cubicBezTo>
                  <a:cubicBezTo>
                    <a:pt x="26" y="79"/>
                    <a:pt x="27" y="79"/>
                    <a:pt x="29" y="79"/>
                  </a:cubicBezTo>
                  <a:cubicBezTo>
                    <a:pt x="33" y="79"/>
                    <a:pt x="36" y="83"/>
                    <a:pt x="36" y="85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38" y="85"/>
                    <a:pt x="41" y="84"/>
                    <a:pt x="43" y="84"/>
                  </a:cubicBezTo>
                  <a:cubicBezTo>
                    <a:pt x="46" y="83"/>
                    <a:pt x="48" y="82"/>
                    <a:pt x="50" y="83"/>
                  </a:cubicBezTo>
                  <a:cubicBezTo>
                    <a:pt x="58" y="84"/>
                    <a:pt x="65" y="86"/>
                    <a:pt x="66" y="91"/>
                  </a:cubicBezTo>
                  <a:cubicBezTo>
                    <a:pt x="66" y="91"/>
                    <a:pt x="66" y="91"/>
                    <a:pt x="66" y="91"/>
                  </a:cubicBezTo>
                  <a:cubicBezTo>
                    <a:pt x="66" y="91"/>
                    <a:pt x="66" y="91"/>
                    <a:pt x="67" y="91"/>
                  </a:cubicBezTo>
                  <a:cubicBezTo>
                    <a:pt x="69" y="91"/>
                    <a:pt x="73" y="89"/>
                    <a:pt x="77" y="88"/>
                  </a:cubicBezTo>
                  <a:cubicBezTo>
                    <a:pt x="78" y="87"/>
                    <a:pt x="79" y="87"/>
                    <a:pt x="80" y="87"/>
                  </a:cubicBezTo>
                  <a:cubicBezTo>
                    <a:pt x="82" y="86"/>
                    <a:pt x="82" y="80"/>
                    <a:pt x="83" y="76"/>
                  </a:cubicBezTo>
                  <a:cubicBezTo>
                    <a:pt x="84" y="70"/>
                    <a:pt x="84" y="64"/>
                    <a:pt x="88" y="62"/>
                  </a:cubicBezTo>
                  <a:cubicBezTo>
                    <a:pt x="94" y="58"/>
                    <a:pt x="94" y="52"/>
                    <a:pt x="94" y="46"/>
                  </a:cubicBezTo>
                  <a:cubicBezTo>
                    <a:pt x="93" y="40"/>
                    <a:pt x="101" y="38"/>
                    <a:pt x="106" y="37"/>
                  </a:cubicBezTo>
                  <a:cubicBezTo>
                    <a:pt x="108" y="36"/>
                    <a:pt x="111" y="36"/>
                    <a:pt x="111" y="35"/>
                  </a:cubicBezTo>
                  <a:cubicBezTo>
                    <a:pt x="111" y="34"/>
                    <a:pt x="109" y="31"/>
                    <a:pt x="104" y="29"/>
                  </a:cubicBezTo>
                  <a:cubicBezTo>
                    <a:pt x="101" y="28"/>
                    <a:pt x="101" y="25"/>
                    <a:pt x="101" y="23"/>
                  </a:cubicBezTo>
                  <a:cubicBezTo>
                    <a:pt x="101" y="21"/>
                    <a:pt x="101" y="21"/>
                    <a:pt x="100" y="20"/>
                  </a:cubicBezTo>
                  <a:cubicBezTo>
                    <a:pt x="99" y="19"/>
                    <a:pt x="93" y="13"/>
                    <a:pt x="94" y="9"/>
                  </a:cubicBezTo>
                  <a:cubicBezTo>
                    <a:pt x="94" y="8"/>
                    <a:pt x="95" y="7"/>
                    <a:pt x="97" y="7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6" y="4"/>
                    <a:pt x="95" y="2"/>
                    <a:pt x="96" y="0"/>
                  </a:cubicBezTo>
                  <a:cubicBezTo>
                    <a:pt x="96" y="0"/>
                    <a:pt x="96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4" y="0"/>
                    <a:pt x="93" y="0"/>
                    <a:pt x="93" y="0"/>
                  </a:cubicBezTo>
                  <a:cubicBezTo>
                    <a:pt x="92" y="0"/>
                    <a:pt x="91" y="0"/>
                    <a:pt x="90" y="0"/>
                  </a:cubicBezTo>
                  <a:cubicBezTo>
                    <a:pt x="88" y="0"/>
                    <a:pt x="82" y="0"/>
                    <a:pt x="80" y="2"/>
                  </a:cubicBezTo>
                  <a:cubicBezTo>
                    <a:pt x="80" y="3"/>
                    <a:pt x="79" y="3"/>
                    <a:pt x="79" y="5"/>
                  </a:cubicBezTo>
                  <a:cubicBezTo>
                    <a:pt x="80" y="10"/>
                    <a:pt x="78" y="12"/>
                    <a:pt x="76" y="13"/>
                  </a:cubicBezTo>
                  <a:cubicBezTo>
                    <a:pt x="75" y="13"/>
                    <a:pt x="75" y="13"/>
                    <a:pt x="74" y="14"/>
                  </a:cubicBezTo>
                  <a:cubicBezTo>
                    <a:pt x="74" y="14"/>
                    <a:pt x="73" y="14"/>
                    <a:pt x="73" y="14"/>
                  </a:cubicBezTo>
                  <a:cubicBezTo>
                    <a:pt x="73" y="18"/>
                    <a:pt x="72" y="19"/>
                    <a:pt x="71" y="21"/>
                  </a:cubicBezTo>
                  <a:cubicBezTo>
                    <a:pt x="70" y="22"/>
                    <a:pt x="69" y="23"/>
                    <a:pt x="69" y="25"/>
                  </a:cubicBezTo>
                  <a:cubicBezTo>
                    <a:pt x="70" y="27"/>
                    <a:pt x="69" y="29"/>
                    <a:pt x="69" y="30"/>
                  </a:cubicBezTo>
                  <a:cubicBezTo>
                    <a:pt x="68" y="31"/>
                    <a:pt x="66" y="32"/>
                    <a:pt x="64" y="32"/>
                  </a:cubicBezTo>
                  <a:cubicBezTo>
                    <a:pt x="63" y="32"/>
                    <a:pt x="61" y="33"/>
                    <a:pt x="60" y="33"/>
                  </a:cubicBezTo>
                  <a:cubicBezTo>
                    <a:pt x="59" y="34"/>
                    <a:pt x="59" y="34"/>
                    <a:pt x="58" y="34"/>
                  </a:cubicBezTo>
                  <a:cubicBezTo>
                    <a:pt x="54" y="36"/>
                    <a:pt x="52" y="35"/>
                    <a:pt x="50" y="34"/>
                  </a:cubicBezTo>
                  <a:cubicBezTo>
                    <a:pt x="50" y="33"/>
                    <a:pt x="49" y="32"/>
                    <a:pt x="47" y="32"/>
                  </a:cubicBezTo>
                  <a:cubicBezTo>
                    <a:pt x="43" y="32"/>
                    <a:pt x="42" y="33"/>
                    <a:pt x="40" y="35"/>
                  </a:cubicBezTo>
                  <a:cubicBezTo>
                    <a:pt x="39" y="35"/>
                    <a:pt x="38" y="36"/>
                    <a:pt x="36" y="37"/>
                  </a:cubicBezTo>
                  <a:cubicBezTo>
                    <a:pt x="35" y="37"/>
                    <a:pt x="33" y="37"/>
                    <a:pt x="31" y="37"/>
                  </a:cubicBezTo>
                  <a:cubicBezTo>
                    <a:pt x="30" y="37"/>
                    <a:pt x="29" y="37"/>
                    <a:pt x="28" y="37"/>
                  </a:cubicBezTo>
                  <a:cubicBezTo>
                    <a:pt x="27" y="37"/>
                    <a:pt x="27" y="37"/>
                    <a:pt x="26" y="37"/>
                  </a:cubicBezTo>
                  <a:cubicBezTo>
                    <a:pt x="23" y="37"/>
                    <a:pt x="22" y="38"/>
                    <a:pt x="22" y="38"/>
                  </a:cubicBezTo>
                  <a:cubicBezTo>
                    <a:pt x="21" y="38"/>
                    <a:pt x="20" y="39"/>
                    <a:pt x="20" y="39"/>
                  </a:cubicBezTo>
                  <a:cubicBezTo>
                    <a:pt x="18" y="39"/>
                    <a:pt x="16" y="37"/>
                    <a:pt x="14" y="36"/>
                  </a:cubicBezTo>
                  <a:cubicBezTo>
                    <a:pt x="13" y="35"/>
                    <a:pt x="12" y="34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8" y="32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7" y="30"/>
                    <a:pt x="7" y="29"/>
                  </a:cubicBezTo>
                  <a:cubicBezTo>
                    <a:pt x="7" y="29"/>
                    <a:pt x="7" y="29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6" y="26"/>
                    <a:pt x="6" y="26"/>
                  </a:cubicBezTo>
                  <a:cubicBezTo>
                    <a:pt x="5" y="27"/>
                    <a:pt x="2" y="30"/>
                    <a:pt x="1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" name="Freeform 1158">
              <a:extLst>
                <a:ext uri="{FF2B5EF4-FFF2-40B4-BE49-F238E27FC236}">
                  <a16:creationId xmlns:a16="http://schemas.microsoft.com/office/drawing/2014/main" id="{9DABD56F-0824-B7EF-6CD0-0BA93CB3A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607" y="5131523"/>
              <a:ext cx="199706" cy="53149"/>
            </a:xfrm>
            <a:custGeom>
              <a:avLst/>
              <a:gdLst>
                <a:gd name="T0" fmla="*/ 94 w 109"/>
                <a:gd name="T1" fmla="*/ 27 h 28"/>
                <a:gd name="T2" fmla="*/ 95 w 109"/>
                <a:gd name="T3" fmla="*/ 27 h 28"/>
                <a:gd name="T4" fmla="*/ 98 w 109"/>
                <a:gd name="T5" fmla="*/ 25 h 28"/>
                <a:gd name="T6" fmla="*/ 102 w 109"/>
                <a:gd name="T7" fmla="*/ 27 h 28"/>
                <a:gd name="T8" fmla="*/ 106 w 109"/>
                <a:gd name="T9" fmla="*/ 28 h 28"/>
                <a:gd name="T10" fmla="*/ 109 w 109"/>
                <a:gd name="T11" fmla="*/ 27 h 28"/>
                <a:gd name="T12" fmla="*/ 106 w 109"/>
                <a:gd name="T13" fmla="*/ 26 h 28"/>
                <a:gd name="T14" fmla="*/ 97 w 109"/>
                <a:gd name="T15" fmla="*/ 22 h 28"/>
                <a:gd name="T16" fmla="*/ 93 w 109"/>
                <a:gd name="T17" fmla="*/ 22 h 28"/>
                <a:gd name="T18" fmla="*/ 90 w 109"/>
                <a:gd name="T19" fmla="*/ 22 h 28"/>
                <a:gd name="T20" fmla="*/ 87 w 109"/>
                <a:gd name="T21" fmla="*/ 22 h 28"/>
                <a:gd name="T22" fmla="*/ 78 w 109"/>
                <a:gd name="T23" fmla="*/ 20 h 28"/>
                <a:gd name="T24" fmla="*/ 75 w 109"/>
                <a:gd name="T25" fmla="*/ 17 h 28"/>
                <a:gd name="T26" fmla="*/ 84 w 109"/>
                <a:gd name="T27" fmla="*/ 12 h 28"/>
                <a:gd name="T28" fmla="*/ 86 w 109"/>
                <a:gd name="T29" fmla="*/ 11 h 28"/>
                <a:gd name="T30" fmla="*/ 78 w 109"/>
                <a:gd name="T31" fmla="*/ 12 h 28"/>
                <a:gd name="T32" fmla="*/ 73 w 109"/>
                <a:gd name="T33" fmla="*/ 13 h 28"/>
                <a:gd name="T34" fmla="*/ 59 w 109"/>
                <a:gd name="T35" fmla="*/ 10 h 28"/>
                <a:gd name="T36" fmla="*/ 56 w 109"/>
                <a:gd name="T37" fmla="*/ 9 h 28"/>
                <a:gd name="T38" fmla="*/ 51 w 109"/>
                <a:gd name="T39" fmla="*/ 12 h 28"/>
                <a:gd name="T40" fmla="*/ 29 w 109"/>
                <a:gd name="T41" fmla="*/ 4 h 28"/>
                <a:gd name="T42" fmla="*/ 12 w 109"/>
                <a:gd name="T43" fmla="*/ 0 h 28"/>
                <a:gd name="T44" fmla="*/ 5 w 109"/>
                <a:gd name="T45" fmla="*/ 2 h 28"/>
                <a:gd name="T46" fmla="*/ 0 w 109"/>
                <a:gd name="T47" fmla="*/ 7 h 28"/>
                <a:gd name="T48" fmla="*/ 0 w 109"/>
                <a:gd name="T49" fmla="*/ 7 h 28"/>
                <a:gd name="T50" fmla="*/ 1 w 109"/>
                <a:gd name="T51" fmla="*/ 8 h 28"/>
                <a:gd name="T52" fmla="*/ 3 w 109"/>
                <a:gd name="T53" fmla="*/ 8 h 28"/>
                <a:gd name="T54" fmla="*/ 6 w 109"/>
                <a:gd name="T55" fmla="*/ 8 h 28"/>
                <a:gd name="T56" fmla="*/ 11 w 109"/>
                <a:gd name="T57" fmla="*/ 11 h 28"/>
                <a:gd name="T58" fmla="*/ 13 w 109"/>
                <a:gd name="T59" fmla="*/ 14 h 28"/>
                <a:gd name="T60" fmla="*/ 17 w 109"/>
                <a:gd name="T61" fmla="*/ 15 h 28"/>
                <a:gd name="T62" fmla="*/ 29 w 109"/>
                <a:gd name="T63" fmla="*/ 17 h 28"/>
                <a:gd name="T64" fmla="*/ 31 w 109"/>
                <a:gd name="T65" fmla="*/ 17 h 28"/>
                <a:gd name="T66" fmla="*/ 36 w 109"/>
                <a:gd name="T67" fmla="*/ 14 h 28"/>
                <a:gd name="T68" fmla="*/ 55 w 109"/>
                <a:gd name="T69" fmla="*/ 21 h 28"/>
                <a:gd name="T70" fmla="*/ 81 w 109"/>
                <a:gd name="T71" fmla="*/ 26 h 28"/>
                <a:gd name="T72" fmla="*/ 90 w 109"/>
                <a:gd name="T73" fmla="*/ 27 h 28"/>
                <a:gd name="T74" fmla="*/ 94 w 109"/>
                <a:gd name="T75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28">
                  <a:moveTo>
                    <a:pt x="94" y="27"/>
                  </a:moveTo>
                  <a:cubicBezTo>
                    <a:pt x="95" y="27"/>
                    <a:pt x="95" y="27"/>
                    <a:pt x="95" y="27"/>
                  </a:cubicBezTo>
                  <a:cubicBezTo>
                    <a:pt x="96" y="26"/>
                    <a:pt x="97" y="25"/>
                    <a:pt x="98" y="25"/>
                  </a:cubicBezTo>
                  <a:cubicBezTo>
                    <a:pt x="99" y="25"/>
                    <a:pt x="101" y="26"/>
                    <a:pt x="102" y="27"/>
                  </a:cubicBezTo>
                  <a:cubicBezTo>
                    <a:pt x="103" y="27"/>
                    <a:pt x="104" y="28"/>
                    <a:pt x="106" y="28"/>
                  </a:cubicBezTo>
                  <a:cubicBezTo>
                    <a:pt x="107" y="28"/>
                    <a:pt x="108" y="28"/>
                    <a:pt x="109" y="27"/>
                  </a:cubicBezTo>
                  <a:cubicBezTo>
                    <a:pt x="108" y="27"/>
                    <a:pt x="106" y="27"/>
                    <a:pt x="106" y="26"/>
                  </a:cubicBezTo>
                  <a:cubicBezTo>
                    <a:pt x="101" y="26"/>
                    <a:pt x="97" y="25"/>
                    <a:pt x="97" y="22"/>
                  </a:cubicBezTo>
                  <a:cubicBezTo>
                    <a:pt x="97" y="22"/>
                    <a:pt x="96" y="22"/>
                    <a:pt x="93" y="22"/>
                  </a:cubicBezTo>
                  <a:cubicBezTo>
                    <a:pt x="92" y="22"/>
                    <a:pt x="91" y="22"/>
                    <a:pt x="90" y="22"/>
                  </a:cubicBezTo>
                  <a:cubicBezTo>
                    <a:pt x="89" y="22"/>
                    <a:pt x="88" y="22"/>
                    <a:pt x="87" y="22"/>
                  </a:cubicBezTo>
                  <a:cubicBezTo>
                    <a:pt x="84" y="22"/>
                    <a:pt x="81" y="22"/>
                    <a:pt x="78" y="20"/>
                  </a:cubicBezTo>
                  <a:cubicBezTo>
                    <a:pt x="76" y="20"/>
                    <a:pt x="75" y="18"/>
                    <a:pt x="75" y="17"/>
                  </a:cubicBezTo>
                  <a:cubicBezTo>
                    <a:pt x="75" y="14"/>
                    <a:pt x="79" y="13"/>
                    <a:pt x="84" y="12"/>
                  </a:cubicBezTo>
                  <a:cubicBezTo>
                    <a:pt x="85" y="11"/>
                    <a:pt x="85" y="11"/>
                    <a:pt x="86" y="11"/>
                  </a:cubicBezTo>
                  <a:cubicBezTo>
                    <a:pt x="84" y="11"/>
                    <a:pt x="81" y="12"/>
                    <a:pt x="78" y="12"/>
                  </a:cubicBezTo>
                  <a:cubicBezTo>
                    <a:pt x="76" y="13"/>
                    <a:pt x="74" y="13"/>
                    <a:pt x="73" y="13"/>
                  </a:cubicBezTo>
                  <a:cubicBezTo>
                    <a:pt x="68" y="13"/>
                    <a:pt x="63" y="11"/>
                    <a:pt x="59" y="10"/>
                  </a:cubicBezTo>
                  <a:cubicBezTo>
                    <a:pt x="58" y="10"/>
                    <a:pt x="57" y="9"/>
                    <a:pt x="56" y="9"/>
                  </a:cubicBezTo>
                  <a:cubicBezTo>
                    <a:pt x="55" y="10"/>
                    <a:pt x="54" y="12"/>
                    <a:pt x="51" y="12"/>
                  </a:cubicBezTo>
                  <a:cubicBezTo>
                    <a:pt x="45" y="12"/>
                    <a:pt x="32" y="7"/>
                    <a:pt x="29" y="4"/>
                  </a:cubicBezTo>
                  <a:cubicBezTo>
                    <a:pt x="26" y="2"/>
                    <a:pt x="19" y="0"/>
                    <a:pt x="12" y="0"/>
                  </a:cubicBezTo>
                  <a:cubicBezTo>
                    <a:pt x="8" y="0"/>
                    <a:pt x="6" y="1"/>
                    <a:pt x="5" y="2"/>
                  </a:cubicBezTo>
                  <a:cubicBezTo>
                    <a:pt x="3" y="6"/>
                    <a:pt x="1" y="6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8"/>
                    <a:pt x="5" y="8"/>
                    <a:pt x="6" y="8"/>
                  </a:cubicBezTo>
                  <a:cubicBezTo>
                    <a:pt x="9" y="8"/>
                    <a:pt x="10" y="10"/>
                    <a:pt x="11" y="11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4"/>
                    <a:pt x="15" y="14"/>
                    <a:pt x="17" y="15"/>
                  </a:cubicBezTo>
                  <a:cubicBezTo>
                    <a:pt x="21" y="16"/>
                    <a:pt x="26" y="17"/>
                    <a:pt x="29" y="17"/>
                  </a:cubicBezTo>
                  <a:cubicBezTo>
                    <a:pt x="30" y="17"/>
                    <a:pt x="31" y="17"/>
                    <a:pt x="31" y="17"/>
                  </a:cubicBezTo>
                  <a:cubicBezTo>
                    <a:pt x="31" y="15"/>
                    <a:pt x="33" y="14"/>
                    <a:pt x="36" y="14"/>
                  </a:cubicBezTo>
                  <a:cubicBezTo>
                    <a:pt x="41" y="14"/>
                    <a:pt x="50" y="17"/>
                    <a:pt x="55" y="21"/>
                  </a:cubicBezTo>
                  <a:cubicBezTo>
                    <a:pt x="61" y="26"/>
                    <a:pt x="75" y="27"/>
                    <a:pt x="81" y="26"/>
                  </a:cubicBezTo>
                  <a:cubicBezTo>
                    <a:pt x="84" y="25"/>
                    <a:pt x="88" y="26"/>
                    <a:pt x="90" y="27"/>
                  </a:cubicBezTo>
                  <a:cubicBezTo>
                    <a:pt x="92" y="27"/>
                    <a:pt x="93" y="27"/>
                    <a:pt x="94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" name="Freeform 1162">
              <a:extLst>
                <a:ext uri="{FF2B5EF4-FFF2-40B4-BE49-F238E27FC236}">
                  <a16:creationId xmlns:a16="http://schemas.microsoft.com/office/drawing/2014/main" id="{F2C20AE2-91A0-61AD-504A-8CA504976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6958" y="4187998"/>
              <a:ext cx="19202" cy="34751"/>
            </a:xfrm>
            <a:custGeom>
              <a:avLst/>
              <a:gdLst>
                <a:gd name="T0" fmla="*/ 3 w 11"/>
                <a:gd name="T1" fmla="*/ 15 h 17"/>
                <a:gd name="T2" fmla="*/ 3 w 11"/>
                <a:gd name="T3" fmla="*/ 14 h 17"/>
                <a:gd name="T4" fmla="*/ 4 w 11"/>
                <a:gd name="T5" fmla="*/ 13 h 17"/>
                <a:gd name="T6" fmla="*/ 5 w 11"/>
                <a:gd name="T7" fmla="*/ 12 h 17"/>
                <a:gd name="T8" fmla="*/ 5 w 11"/>
                <a:gd name="T9" fmla="*/ 11 h 17"/>
                <a:gd name="T10" fmla="*/ 6 w 11"/>
                <a:gd name="T11" fmla="*/ 10 h 17"/>
                <a:gd name="T12" fmla="*/ 6 w 11"/>
                <a:gd name="T13" fmla="*/ 10 h 17"/>
                <a:gd name="T14" fmla="*/ 7 w 11"/>
                <a:gd name="T15" fmla="*/ 9 h 17"/>
                <a:gd name="T16" fmla="*/ 7 w 11"/>
                <a:gd name="T17" fmla="*/ 8 h 17"/>
                <a:gd name="T18" fmla="*/ 8 w 11"/>
                <a:gd name="T19" fmla="*/ 8 h 17"/>
                <a:gd name="T20" fmla="*/ 8 w 11"/>
                <a:gd name="T21" fmla="*/ 7 h 17"/>
                <a:gd name="T22" fmla="*/ 9 w 11"/>
                <a:gd name="T23" fmla="*/ 6 h 17"/>
                <a:gd name="T24" fmla="*/ 10 w 11"/>
                <a:gd name="T25" fmla="*/ 6 h 17"/>
                <a:gd name="T26" fmla="*/ 10 w 11"/>
                <a:gd name="T27" fmla="*/ 5 h 17"/>
                <a:gd name="T28" fmla="*/ 11 w 11"/>
                <a:gd name="T29" fmla="*/ 3 h 17"/>
                <a:gd name="T30" fmla="*/ 10 w 11"/>
                <a:gd name="T31" fmla="*/ 2 h 17"/>
                <a:gd name="T32" fmla="*/ 10 w 11"/>
                <a:gd name="T33" fmla="*/ 2 h 17"/>
                <a:gd name="T34" fmla="*/ 10 w 11"/>
                <a:gd name="T35" fmla="*/ 1 h 17"/>
                <a:gd name="T36" fmla="*/ 9 w 11"/>
                <a:gd name="T37" fmla="*/ 1 h 17"/>
                <a:gd name="T38" fmla="*/ 9 w 11"/>
                <a:gd name="T39" fmla="*/ 1 h 17"/>
                <a:gd name="T40" fmla="*/ 8 w 11"/>
                <a:gd name="T41" fmla="*/ 1 h 17"/>
                <a:gd name="T42" fmla="*/ 8 w 11"/>
                <a:gd name="T43" fmla="*/ 1 h 17"/>
                <a:gd name="T44" fmla="*/ 7 w 11"/>
                <a:gd name="T45" fmla="*/ 0 h 17"/>
                <a:gd name="T46" fmla="*/ 7 w 11"/>
                <a:gd name="T47" fmla="*/ 0 h 17"/>
                <a:gd name="T48" fmla="*/ 3 w 11"/>
                <a:gd name="T49" fmla="*/ 10 h 17"/>
                <a:gd name="T50" fmla="*/ 0 w 11"/>
                <a:gd name="T51" fmla="*/ 16 h 17"/>
                <a:gd name="T52" fmla="*/ 2 w 11"/>
                <a:gd name="T53" fmla="*/ 17 h 17"/>
                <a:gd name="T54" fmla="*/ 2 w 11"/>
                <a:gd name="T55" fmla="*/ 16 h 17"/>
                <a:gd name="T56" fmla="*/ 2 w 11"/>
                <a:gd name="T57" fmla="*/ 16 h 17"/>
                <a:gd name="T58" fmla="*/ 3 w 11"/>
                <a:gd name="T59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" h="17">
                  <a:moveTo>
                    <a:pt x="3" y="15"/>
                  </a:moveTo>
                  <a:cubicBezTo>
                    <a:pt x="3" y="14"/>
                    <a:pt x="3" y="14"/>
                    <a:pt x="3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2"/>
                    <a:pt x="5" y="12"/>
                  </a:cubicBezTo>
                  <a:cubicBezTo>
                    <a:pt x="5" y="12"/>
                    <a:pt x="5" y="11"/>
                    <a:pt x="5" y="11"/>
                  </a:cubicBezTo>
                  <a:cubicBezTo>
                    <a:pt x="5" y="11"/>
                    <a:pt x="6" y="11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7" y="9"/>
                    <a:pt x="7" y="9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6"/>
                  </a:cubicBezTo>
                  <a:cubicBezTo>
                    <a:pt x="9" y="6"/>
                    <a:pt x="9" y="6"/>
                    <a:pt x="10" y="6"/>
                  </a:cubicBezTo>
                  <a:cubicBezTo>
                    <a:pt x="10" y="6"/>
                    <a:pt x="10" y="5"/>
                    <a:pt x="10" y="5"/>
                  </a:cubicBezTo>
                  <a:cubicBezTo>
                    <a:pt x="10" y="5"/>
                    <a:pt x="11" y="4"/>
                    <a:pt x="11" y="3"/>
                  </a:cubicBezTo>
                  <a:cubicBezTo>
                    <a:pt x="11" y="3"/>
                    <a:pt x="10" y="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1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3"/>
                    <a:pt x="5" y="6"/>
                    <a:pt x="3" y="10"/>
                  </a:cubicBezTo>
                  <a:cubicBezTo>
                    <a:pt x="2" y="12"/>
                    <a:pt x="1" y="14"/>
                    <a:pt x="0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3" y="15"/>
                    <a:pt x="3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" name="Freeform 1163">
              <a:extLst>
                <a:ext uri="{FF2B5EF4-FFF2-40B4-BE49-F238E27FC236}">
                  <a16:creationId xmlns:a16="http://schemas.microsoft.com/office/drawing/2014/main" id="{6F85D462-D3CD-0854-5358-8F56FCCA0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639" y="4128717"/>
              <a:ext cx="128657" cy="110386"/>
            </a:xfrm>
            <a:custGeom>
              <a:avLst/>
              <a:gdLst>
                <a:gd name="T0" fmla="*/ 1 w 70"/>
                <a:gd name="T1" fmla="*/ 53 h 57"/>
                <a:gd name="T2" fmla="*/ 19 w 70"/>
                <a:gd name="T3" fmla="*/ 52 h 57"/>
                <a:gd name="T4" fmla="*/ 33 w 70"/>
                <a:gd name="T5" fmla="*/ 45 h 57"/>
                <a:gd name="T6" fmla="*/ 57 w 70"/>
                <a:gd name="T7" fmla="*/ 33 h 57"/>
                <a:gd name="T8" fmla="*/ 60 w 70"/>
                <a:gd name="T9" fmla="*/ 17 h 57"/>
                <a:gd name="T10" fmla="*/ 59 w 70"/>
                <a:gd name="T11" fmla="*/ 9 h 57"/>
                <a:gd name="T12" fmla="*/ 65 w 70"/>
                <a:gd name="T13" fmla="*/ 3 h 57"/>
                <a:gd name="T14" fmla="*/ 67 w 70"/>
                <a:gd name="T15" fmla="*/ 2 h 57"/>
                <a:gd name="T16" fmla="*/ 70 w 70"/>
                <a:gd name="T17" fmla="*/ 0 h 57"/>
                <a:gd name="T18" fmla="*/ 69 w 70"/>
                <a:gd name="T19" fmla="*/ 0 h 57"/>
                <a:gd name="T20" fmla="*/ 68 w 70"/>
                <a:gd name="T21" fmla="*/ 1 h 57"/>
                <a:gd name="T22" fmla="*/ 67 w 70"/>
                <a:gd name="T23" fmla="*/ 1 h 57"/>
                <a:gd name="T24" fmla="*/ 52 w 70"/>
                <a:gd name="T25" fmla="*/ 3 h 57"/>
                <a:gd name="T26" fmla="*/ 37 w 70"/>
                <a:gd name="T27" fmla="*/ 6 h 57"/>
                <a:gd name="T28" fmla="*/ 28 w 70"/>
                <a:gd name="T29" fmla="*/ 5 h 57"/>
                <a:gd name="T30" fmla="*/ 27 w 70"/>
                <a:gd name="T31" fmla="*/ 5 h 57"/>
                <a:gd name="T32" fmla="*/ 22 w 70"/>
                <a:gd name="T33" fmla="*/ 7 h 57"/>
                <a:gd name="T34" fmla="*/ 11 w 70"/>
                <a:gd name="T35" fmla="*/ 6 h 57"/>
                <a:gd name="T36" fmla="*/ 10 w 70"/>
                <a:gd name="T37" fmla="*/ 8 h 57"/>
                <a:gd name="T38" fmla="*/ 10 w 70"/>
                <a:gd name="T39" fmla="*/ 10 h 57"/>
                <a:gd name="T40" fmla="*/ 10 w 70"/>
                <a:gd name="T41" fmla="*/ 11 h 57"/>
                <a:gd name="T42" fmla="*/ 9 w 70"/>
                <a:gd name="T43" fmla="*/ 12 h 57"/>
                <a:gd name="T44" fmla="*/ 9 w 70"/>
                <a:gd name="T45" fmla="*/ 13 h 57"/>
                <a:gd name="T46" fmla="*/ 8 w 70"/>
                <a:gd name="T47" fmla="*/ 15 h 57"/>
                <a:gd name="T48" fmla="*/ 6 w 70"/>
                <a:gd name="T49" fmla="*/ 16 h 57"/>
                <a:gd name="T50" fmla="*/ 5 w 70"/>
                <a:gd name="T51" fmla="*/ 17 h 57"/>
                <a:gd name="T52" fmla="*/ 3 w 70"/>
                <a:gd name="T53" fmla="*/ 17 h 57"/>
                <a:gd name="T54" fmla="*/ 3 w 70"/>
                <a:gd name="T55" fmla="*/ 27 h 57"/>
                <a:gd name="T56" fmla="*/ 3 w 70"/>
                <a:gd name="T57" fmla="*/ 28 h 57"/>
                <a:gd name="T58" fmla="*/ 5 w 70"/>
                <a:gd name="T59" fmla="*/ 28 h 57"/>
                <a:gd name="T60" fmla="*/ 6 w 70"/>
                <a:gd name="T61" fmla="*/ 28 h 57"/>
                <a:gd name="T62" fmla="*/ 7 w 70"/>
                <a:gd name="T63" fmla="*/ 29 h 57"/>
                <a:gd name="T64" fmla="*/ 8 w 70"/>
                <a:gd name="T65" fmla="*/ 30 h 57"/>
                <a:gd name="T66" fmla="*/ 8 w 70"/>
                <a:gd name="T67" fmla="*/ 30 h 57"/>
                <a:gd name="T68" fmla="*/ 9 w 70"/>
                <a:gd name="T69" fmla="*/ 31 h 57"/>
                <a:gd name="T70" fmla="*/ 9 w 70"/>
                <a:gd name="T71" fmla="*/ 32 h 57"/>
                <a:gd name="T72" fmla="*/ 7 w 70"/>
                <a:gd name="T73" fmla="*/ 40 h 57"/>
                <a:gd name="T74" fmla="*/ 6 w 70"/>
                <a:gd name="T75" fmla="*/ 41 h 57"/>
                <a:gd name="T76" fmla="*/ 5 w 70"/>
                <a:gd name="T77" fmla="*/ 42 h 57"/>
                <a:gd name="T78" fmla="*/ 4 w 70"/>
                <a:gd name="T79" fmla="*/ 44 h 57"/>
                <a:gd name="T80" fmla="*/ 3 w 70"/>
                <a:gd name="T81" fmla="*/ 45 h 57"/>
                <a:gd name="T82" fmla="*/ 2 w 70"/>
                <a:gd name="T83" fmla="*/ 47 h 57"/>
                <a:gd name="T84" fmla="*/ 0 w 70"/>
                <a:gd name="T85" fmla="*/ 49 h 57"/>
                <a:gd name="T86" fmla="*/ 0 w 70"/>
                <a:gd name="T87" fmla="*/ 5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0" h="57">
                  <a:moveTo>
                    <a:pt x="0" y="50"/>
                  </a:moveTo>
                  <a:cubicBezTo>
                    <a:pt x="1" y="53"/>
                    <a:pt x="1" y="53"/>
                    <a:pt x="1" y="53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11" y="56"/>
                    <a:pt x="17" y="52"/>
                    <a:pt x="19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1" y="51"/>
                    <a:pt x="24" y="50"/>
                    <a:pt x="33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44" y="40"/>
                    <a:pt x="55" y="34"/>
                    <a:pt x="57" y="33"/>
                  </a:cubicBezTo>
                  <a:cubicBezTo>
                    <a:pt x="58" y="31"/>
                    <a:pt x="59" y="29"/>
                    <a:pt x="59" y="28"/>
                  </a:cubicBezTo>
                  <a:cubicBezTo>
                    <a:pt x="59" y="26"/>
                    <a:pt x="58" y="21"/>
                    <a:pt x="60" y="17"/>
                  </a:cubicBezTo>
                  <a:cubicBezTo>
                    <a:pt x="61" y="17"/>
                    <a:pt x="60" y="16"/>
                    <a:pt x="60" y="15"/>
                  </a:cubicBezTo>
                  <a:cubicBezTo>
                    <a:pt x="59" y="14"/>
                    <a:pt x="58" y="11"/>
                    <a:pt x="59" y="9"/>
                  </a:cubicBezTo>
                  <a:cubicBezTo>
                    <a:pt x="60" y="6"/>
                    <a:pt x="63" y="4"/>
                    <a:pt x="65" y="3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65" y="3"/>
                    <a:pt x="66" y="3"/>
                    <a:pt x="66" y="3"/>
                  </a:cubicBezTo>
                  <a:cubicBezTo>
                    <a:pt x="66" y="3"/>
                    <a:pt x="67" y="2"/>
                    <a:pt x="67" y="2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69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8" y="1"/>
                    <a:pt x="68" y="1"/>
                    <a:pt x="67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5" y="1"/>
                    <a:pt x="61" y="2"/>
                    <a:pt x="58" y="2"/>
                  </a:cubicBezTo>
                  <a:cubicBezTo>
                    <a:pt x="55" y="1"/>
                    <a:pt x="54" y="2"/>
                    <a:pt x="52" y="3"/>
                  </a:cubicBezTo>
                  <a:cubicBezTo>
                    <a:pt x="49" y="5"/>
                    <a:pt x="47" y="6"/>
                    <a:pt x="43" y="6"/>
                  </a:cubicBezTo>
                  <a:cubicBezTo>
                    <a:pt x="40" y="6"/>
                    <a:pt x="38" y="6"/>
                    <a:pt x="37" y="6"/>
                  </a:cubicBezTo>
                  <a:cubicBezTo>
                    <a:pt x="35" y="7"/>
                    <a:pt x="34" y="7"/>
                    <a:pt x="33" y="7"/>
                  </a:cubicBezTo>
                  <a:cubicBezTo>
                    <a:pt x="32" y="7"/>
                    <a:pt x="30" y="7"/>
                    <a:pt x="28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5"/>
                    <a:pt x="27" y="5"/>
                  </a:cubicBezTo>
                  <a:cubicBezTo>
                    <a:pt x="26" y="6"/>
                    <a:pt x="25" y="6"/>
                    <a:pt x="24" y="7"/>
                  </a:cubicBezTo>
                  <a:cubicBezTo>
                    <a:pt x="23" y="7"/>
                    <a:pt x="22" y="7"/>
                    <a:pt x="22" y="7"/>
                  </a:cubicBezTo>
                  <a:cubicBezTo>
                    <a:pt x="22" y="8"/>
                    <a:pt x="22" y="8"/>
                    <a:pt x="21" y="8"/>
                  </a:cubicBezTo>
                  <a:cubicBezTo>
                    <a:pt x="17" y="9"/>
                    <a:pt x="14" y="9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0" y="7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10" y="9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4"/>
                    <a:pt x="8" y="14"/>
                    <a:pt x="8" y="15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7" y="15"/>
                    <a:pt x="7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5" y="16"/>
                    <a:pt x="5" y="16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7"/>
                    <a:pt x="3" y="17"/>
                  </a:cubicBezTo>
                  <a:cubicBezTo>
                    <a:pt x="3" y="18"/>
                    <a:pt x="3" y="19"/>
                    <a:pt x="3" y="20"/>
                  </a:cubicBezTo>
                  <a:cubicBezTo>
                    <a:pt x="5" y="22"/>
                    <a:pt x="4" y="25"/>
                    <a:pt x="3" y="27"/>
                  </a:cubicBezTo>
                  <a:cubicBezTo>
                    <a:pt x="3" y="27"/>
                    <a:pt x="3" y="27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8"/>
                    <a:pt x="4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6" y="28"/>
                    <a:pt x="6" y="28"/>
                  </a:cubicBezTo>
                  <a:cubicBezTo>
                    <a:pt x="6" y="28"/>
                    <a:pt x="6" y="28"/>
                    <a:pt x="6" y="29"/>
                  </a:cubicBezTo>
                  <a:cubicBezTo>
                    <a:pt x="6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2"/>
                    <a:pt x="9" y="32"/>
                  </a:cubicBezTo>
                  <a:cubicBezTo>
                    <a:pt x="10" y="35"/>
                    <a:pt x="9" y="38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7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4" y="43"/>
                    <a:pt x="4" y="44"/>
                    <a:pt x="4" y="44"/>
                  </a:cubicBezTo>
                  <a:cubicBezTo>
                    <a:pt x="4" y="44"/>
                    <a:pt x="4" y="44"/>
                    <a:pt x="3" y="44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6"/>
                    <a:pt x="2" y="46"/>
                    <a:pt x="2" y="46"/>
                  </a:cubicBezTo>
                  <a:cubicBezTo>
                    <a:pt x="2" y="46"/>
                    <a:pt x="2" y="47"/>
                    <a:pt x="2" y="47"/>
                  </a:cubicBezTo>
                  <a:cubicBezTo>
                    <a:pt x="1" y="47"/>
                    <a:pt x="1" y="47"/>
                    <a:pt x="1" y="48"/>
                  </a:cubicBezTo>
                  <a:cubicBezTo>
                    <a:pt x="1" y="48"/>
                    <a:pt x="1" y="48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" name="Freeform 1164">
              <a:extLst>
                <a:ext uri="{FF2B5EF4-FFF2-40B4-BE49-F238E27FC236}">
                  <a16:creationId xmlns:a16="http://schemas.microsoft.com/office/drawing/2014/main" id="{53E38F63-E575-D60B-FB52-1358FE106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5835" y="4249323"/>
              <a:ext cx="17282" cy="49060"/>
            </a:xfrm>
            <a:custGeom>
              <a:avLst/>
              <a:gdLst>
                <a:gd name="T0" fmla="*/ 5 w 9"/>
                <a:gd name="T1" fmla="*/ 25 h 25"/>
                <a:gd name="T2" fmla="*/ 6 w 9"/>
                <a:gd name="T3" fmla="*/ 23 h 25"/>
                <a:gd name="T4" fmla="*/ 6 w 9"/>
                <a:gd name="T5" fmla="*/ 22 h 25"/>
                <a:gd name="T6" fmla="*/ 6 w 9"/>
                <a:gd name="T7" fmla="*/ 20 h 25"/>
                <a:gd name="T8" fmla="*/ 6 w 9"/>
                <a:gd name="T9" fmla="*/ 20 h 25"/>
                <a:gd name="T10" fmla="*/ 7 w 9"/>
                <a:gd name="T11" fmla="*/ 18 h 25"/>
                <a:gd name="T12" fmla="*/ 7 w 9"/>
                <a:gd name="T13" fmla="*/ 18 h 25"/>
                <a:gd name="T14" fmla="*/ 7 w 9"/>
                <a:gd name="T15" fmla="*/ 17 h 25"/>
                <a:gd name="T16" fmla="*/ 8 w 9"/>
                <a:gd name="T17" fmla="*/ 16 h 25"/>
                <a:gd name="T18" fmla="*/ 8 w 9"/>
                <a:gd name="T19" fmla="*/ 15 h 25"/>
                <a:gd name="T20" fmla="*/ 8 w 9"/>
                <a:gd name="T21" fmla="*/ 15 h 25"/>
                <a:gd name="T22" fmla="*/ 9 w 9"/>
                <a:gd name="T23" fmla="*/ 12 h 25"/>
                <a:gd name="T24" fmla="*/ 8 w 9"/>
                <a:gd name="T25" fmla="*/ 11 h 25"/>
                <a:gd name="T26" fmla="*/ 7 w 9"/>
                <a:gd name="T27" fmla="*/ 10 h 25"/>
                <a:gd name="T28" fmla="*/ 7 w 9"/>
                <a:gd name="T29" fmla="*/ 8 h 25"/>
                <a:gd name="T30" fmla="*/ 6 w 9"/>
                <a:gd name="T31" fmla="*/ 7 h 25"/>
                <a:gd name="T32" fmla="*/ 6 w 9"/>
                <a:gd name="T33" fmla="*/ 6 h 25"/>
                <a:gd name="T34" fmla="*/ 5 w 9"/>
                <a:gd name="T35" fmla="*/ 5 h 25"/>
                <a:gd name="T36" fmla="*/ 5 w 9"/>
                <a:gd name="T37" fmla="*/ 4 h 25"/>
                <a:gd name="T38" fmla="*/ 5 w 9"/>
                <a:gd name="T39" fmla="*/ 4 h 25"/>
                <a:gd name="T40" fmla="*/ 5 w 9"/>
                <a:gd name="T41" fmla="*/ 3 h 25"/>
                <a:gd name="T42" fmla="*/ 5 w 9"/>
                <a:gd name="T43" fmla="*/ 3 h 25"/>
                <a:gd name="T44" fmla="*/ 5 w 9"/>
                <a:gd name="T45" fmla="*/ 2 h 25"/>
                <a:gd name="T46" fmla="*/ 5 w 9"/>
                <a:gd name="T47" fmla="*/ 1 h 25"/>
                <a:gd name="T48" fmla="*/ 5 w 9"/>
                <a:gd name="T49" fmla="*/ 1 h 25"/>
                <a:gd name="T50" fmla="*/ 5 w 9"/>
                <a:gd name="T51" fmla="*/ 0 h 25"/>
                <a:gd name="T52" fmla="*/ 0 w 9"/>
                <a:gd name="T53" fmla="*/ 11 h 25"/>
                <a:gd name="T54" fmla="*/ 1 w 9"/>
                <a:gd name="T55" fmla="*/ 14 h 25"/>
                <a:gd name="T56" fmla="*/ 5 w 9"/>
                <a:gd name="T57" fmla="*/ 25 h 25"/>
                <a:gd name="T58" fmla="*/ 5 w 9"/>
                <a:gd name="T59" fmla="*/ 25 h 25"/>
                <a:gd name="T60" fmla="*/ 5 w 9"/>
                <a:gd name="T6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" h="25">
                  <a:moveTo>
                    <a:pt x="5" y="25"/>
                  </a:moveTo>
                  <a:cubicBezTo>
                    <a:pt x="6" y="24"/>
                    <a:pt x="6" y="23"/>
                    <a:pt x="6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1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19"/>
                    <a:pt x="7" y="19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8" y="17"/>
                    <a:pt x="8" y="16"/>
                    <a:pt x="8" y="16"/>
                  </a:cubicBezTo>
                  <a:cubicBezTo>
                    <a:pt x="8" y="16"/>
                    <a:pt x="8" y="16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4"/>
                    <a:pt x="9" y="14"/>
                    <a:pt x="9" y="12"/>
                  </a:cubicBezTo>
                  <a:cubicBezTo>
                    <a:pt x="9" y="11"/>
                    <a:pt x="9" y="11"/>
                    <a:pt x="8" y="11"/>
                  </a:cubicBezTo>
                  <a:cubicBezTo>
                    <a:pt x="8" y="10"/>
                    <a:pt x="8" y="10"/>
                    <a:pt x="7" y="10"/>
                  </a:cubicBezTo>
                  <a:cubicBezTo>
                    <a:pt x="7" y="9"/>
                    <a:pt x="7" y="9"/>
                    <a:pt x="7" y="8"/>
                  </a:cubicBezTo>
                  <a:cubicBezTo>
                    <a:pt x="6" y="8"/>
                    <a:pt x="6" y="8"/>
                    <a:pt x="6" y="7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5"/>
                    <a:pt x="1" y="9"/>
                    <a:pt x="0" y="11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1165">
              <a:extLst>
                <a:ext uri="{FF2B5EF4-FFF2-40B4-BE49-F238E27FC236}">
                  <a16:creationId xmlns:a16="http://schemas.microsoft.com/office/drawing/2014/main" id="{A3ADB767-4878-61C3-3115-7EED7F932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277" y="4226837"/>
              <a:ext cx="9601" cy="12265"/>
            </a:xfrm>
            <a:custGeom>
              <a:avLst/>
              <a:gdLst>
                <a:gd name="T0" fmla="*/ 1 w 5"/>
                <a:gd name="T1" fmla="*/ 7 h 7"/>
                <a:gd name="T2" fmla="*/ 2 w 5"/>
                <a:gd name="T3" fmla="*/ 6 h 7"/>
                <a:gd name="T4" fmla="*/ 2 w 5"/>
                <a:gd name="T5" fmla="*/ 6 h 7"/>
                <a:gd name="T6" fmla="*/ 3 w 5"/>
                <a:gd name="T7" fmla="*/ 6 h 7"/>
                <a:gd name="T8" fmla="*/ 4 w 5"/>
                <a:gd name="T9" fmla="*/ 6 h 7"/>
                <a:gd name="T10" fmla="*/ 4 w 5"/>
                <a:gd name="T11" fmla="*/ 6 h 7"/>
                <a:gd name="T12" fmla="*/ 4 w 5"/>
                <a:gd name="T13" fmla="*/ 5 h 7"/>
                <a:gd name="T14" fmla="*/ 4 w 5"/>
                <a:gd name="T15" fmla="*/ 4 h 7"/>
                <a:gd name="T16" fmla="*/ 4 w 5"/>
                <a:gd name="T17" fmla="*/ 3 h 7"/>
                <a:gd name="T18" fmla="*/ 5 w 5"/>
                <a:gd name="T19" fmla="*/ 2 h 7"/>
                <a:gd name="T20" fmla="*/ 5 w 5"/>
                <a:gd name="T21" fmla="*/ 1 h 7"/>
                <a:gd name="T22" fmla="*/ 2 w 5"/>
                <a:gd name="T23" fmla="*/ 0 h 7"/>
                <a:gd name="T24" fmla="*/ 1 w 5"/>
                <a:gd name="T25" fmla="*/ 3 h 7"/>
                <a:gd name="T26" fmla="*/ 0 w 5"/>
                <a:gd name="T27" fmla="*/ 7 h 7"/>
                <a:gd name="T28" fmla="*/ 0 w 5"/>
                <a:gd name="T29" fmla="*/ 7 h 7"/>
                <a:gd name="T30" fmla="*/ 1 w 5"/>
                <a:gd name="T3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" h="7">
                  <a:moveTo>
                    <a:pt x="1" y="7"/>
                  </a:moveTo>
                  <a:cubicBezTo>
                    <a:pt x="1" y="6"/>
                    <a:pt x="1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4" y="4"/>
                    <a:pt x="4" y="3"/>
                    <a:pt x="4" y="3"/>
                  </a:cubicBezTo>
                  <a:cubicBezTo>
                    <a:pt x="4" y="3"/>
                    <a:pt x="4" y="2"/>
                    <a:pt x="5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1" y="5"/>
                    <a:pt x="1" y="6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" name="Freeform 1166">
              <a:extLst>
                <a:ext uri="{FF2B5EF4-FFF2-40B4-BE49-F238E27FC236}">
                  <a16:creationId xmlns:a16="http://schemas.microsoft.com/office/drawing/2014/main" id="{3BB216EB-9CF2-89B3-1536-AF34B75DE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197" y="4226837"/>
              <a:ext cx="78730" cy="91988"/>
            </a:xfrm>
            <a:custGeom>
              <a:avLst/>
              <a:gdLst>
                <a:gd name="T0" fmla="*/ 28 w 43"/>
                <a:gd name="T1" fmla="*/ 6 h 47"/>
                <a:gd name="T2" fmla="*/ 17 w 43"/>
                <a:gd name="T3" fmla="*/ 12 h 47"/>
                <a:gd name="T4" fmla="*/ 7 w 43"/>
                <a:gd name="T5" fmla="*/ 8 h 47"/>
                <a:gd name="T6" fmla="*/ 7 w 43"/>
                <a:gd name="T7" fmla="*/ 10 h 47"/>
                <a:gd name="T8" fmla="*/ 6 w 43"/>
                <a:gd name="T9" fmla="*/ 10 h 47"/>
                <a:gd name="T10" fmla="*/ 6 w 43"/>
                <a:gd name="T11" fmla="*/ 16 h 47"/>
                <a:gd name="T12" fmla="*/ 6 w 43"/>
                <a:gd name="T13" fmla="*/ 20 h 47"/>
                <a:gd name="T14" fmla="*/ 5 w 43"/>
                <a:gd name="T15" fmla="*/ 22 h 47"/>
                <a:gd name="T16" fmla="*/ 5 w 43"/>
                <a:gd name="T17" fmla="*/ 23 h 47"/>
                <a:gd name="T18" fmla="*/ 4 w 43"/>
                <a:gd name="T19" fmla="*/ 27 h 47"/>
                <a:gd name="T20" fmla="*/ 4 w 43"/>
                <a:gd name="T21" fmla="*/ 28 h 47"/>
                <a:gd name="T22" fmla="*/ 4 w 43"/>
                <a:gd name="T23" fmla="*/ 29 h 47"/>
                <a:gd name="T24" fmla="*/ 3 w 43"/>
                <a:gd name="T25" fmla="*/ 30 h 47"/>
                <a:gd name="T26" fmla="*/ 3 w 43"/>
                <a:gd name="T27" fmla="*/ 31 h 47"/>
                <a:gd name="T28" fmla="*/ 2 w 43"/>
                <a:gd name="T29" fmla="*/ 32 h 47"/>
                <a:gd name="T30" fmla="*/ 2 w 43"/>
                <a:gd name="T31" fmla="*/ 34 h 47"/>
                <a:gd name="T32" fmla="*/ 2 w 43"/>
                <a:gd name="T33" fmla="*/ 36 h 47"/>
                <a:gd name="T34" fmla="*/ 1 w 43"/>
                <a:gd name="T35" fmla="*/ 38 h 47"/>
                <a:gd name="T36" fmla="*/ 1 w 43"/>
                <a:gd name="T37" fmla="*/ 41 h 47"/>
                <a:gd name="T38" fmla="*/ 0 w 43"/>
                <a:gd name="T39" fmla="*/ 44 h 47"/>
                <a:gd name="T40" fmla="*/ 2 w 43"/>
                <a:gd name="T41" fmla="*/ 45 h 47"/>
                <a:gd name="T42" fmla="*/ 4 w 43"/>
                <a:gd name="T43" fmla="*/ 46 h 47"/>
                <a:gd name="T44" fmla="*/ 5 w 43"/>
                <a:gd name="T45" fmla="*/ 46 h 47"/>
                <a:gd name="T46" fmla="*/ 6 w 43"/>
                <a:gd name="T47" fmla="*/ 47 h 47"/>
                <a:gd name="T48" fmla="*/ 7 w 43"/>
                <a:gd name="T49" fmla="*/ 47 h 47"/>
                <a:gd name="T50" fmla="*/ 8 w 43"/>
                <a:gd name="T51" fmla="*/ 47 h 47"/>
                <a:gd name="T52" fmla="*/ 8 w 43"/>
                <a:gd name="T53" fmla="*/ 47 h 47"/>
                <a:gd name="T54" fmla="*/ 14 w 43"/>
                <a:gd name="T55" fmla="*/ 44 h 47"/>
                <a:gd name="T56" fmla="*/ 15 w 43"/>
                <a:gd name="T57" fmla="*/ 43 h 47"/>
                <a:gd name="T58" fmla="*/ 15 w 43"/>
                <a:gd name="T59" fmla="*/ 43 h 47"/>
                <a:gd name="T60" fmla="*/ 27 w 43"/>
                <a:gd name="T61" fmla="*/ 35 h 47"/>
                <a:gd name="T62" fmla="*/ 22 w 43"/>
                <a:gd name="T63" fmla="*/ 26 h 47"/>
                <a:gd name="T64" fmla="*/ 33 w 43"/>
                <a:gd name="T65" fmla="*/ 15 h 47"/>
                <a:gd name="T66" fmla="*/ 41 w 43"/>
                <a:gd name="T67" fmla="*/ 13 h 47"/>
                <a:gd name="T68" fmla="*/ 42 w 43"/>
                <a:gd name="T69" fmla="*/ 12 h 47"/>
                <a:gd name="T70" fmla="*/ 43 w 43"/>
                <a:gd name="T71" fmla="*/ 12 h 47"/>
                <a:gd name="T72" fmla="*/ 43 w 43"/>
                <a:gd name="T73" fmla="*/ 10 h 47"/>
                <a:gd name="T74" fmla="*/ 42 w 43"/>
                <a:gd name="T75" fmla="*/ 7 h 47"/>
                <a:gd name="T76" fmla="*/ 42 w 43"/>
                <a:gd name="T77" fmla="*/ 5 h 47"/>
                <a:gd name="T78" fmla="*/ 41 w 43"/>
                <a:gd name="T79" fmla="*/ 1 h 47"/>
                <a:gd name="T80" fmla="*/ 41 w 43"/>
                <a:gd name="T8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" h="47">
                  <a:moveTo>
                    <a:pt x="37" y="2"/>
                  </a:moveTo>
                  <a:cubicBezTo>
                    <a:pt x="30" y="6"/>
                    <a:pt x="29" y="6"/>
                    <a:pt x="28" y="6"/>
                  </a:cubicBezTo>
                  <a:cubicBezTo>
                    <a:pt x="26" y="6"/>
                    <a:pt x="21" y="9"/>
                    <a:pt x="18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1"/>
                    <a:pt x="6" y="13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7"/>
                    <a:pt x="6" y="18"/>
                    <a:pt x="6" y="19"/>
                  </a:cubicBezTo>
                  <a:cubicBezTo>
                    <a:pt x="6" y="19"/>
                    <a:pt x="6" y="19"/>
                    <a:pt x="6" y="20"/>
                  </a:cubicBezTo>
                  <a:cubicBezTo>
                    <a:pt x="5" y="21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2"/>
                  </a:cubicBezTo>
                  <a:cubicBezTo>
                    <a:pt x="3" y="32"/>
                    <a:pt x="3" y="32"/>
                    <a:pt x="2" y="32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4"/>
                    <a:pt x="2" y="34"/>
                  </a:cubicBezTo>
                  <a:cubicBezTo>
                    <a:pt x="2" y="34"/>
                    <a:pt x="2" y="34"/>
                    <a:pt x="2" y="35"/>
                  </a:cubicBezTo>
                  <a:cubicBezTo>
                    <a:pt x="2" y="35"/>
                    <a:pt x="2" y="36"/>
                    <a:pt x="2" y="36"/>
                  </a:cubicBezTo>
                  <a:cubicBezTo>
                    <a:pt x="2" y="36"/>
                    <a:pt x="2" y="37"/>
                    <a:pt x="1" y="37"/>
                  </a:cubicBezTo>
                  <a:cubicBezTo>
                    <a:pt x="1" y="37"/>
                    <a:pt x="1" y="38"/>
                    <a:pt x="1" y="38"/>
                  </a:cubicBezTo>
                  <a:cubicBezTo>
                    <a:pt x="1" y="39"/>
                    <a:pt x="1" y="39"/>
                    <a:pt x="1" y="40"/>
                  </a:cubicBezTo>
                  <a:cubicBezTo>
                    <a:pt x="1" y="40"/>
                    <a:pt x="1" y="41"/>
                    <a:pt x="1" y="41"/>
                  </a:cubicBezTo>
                  <a:cubicBezTo>
                    <a:pt x="1" y="42"/>
                    <a:pt x="1" y="42"/>
                    <a:pt x="0" y="43"/>
                  </a:cubicBezTo>
                  <a:cubicBezTo>
                    <a:pt x="0" y="43"/>
                    <a:pt x="0" y="43"/>
                    <a:pt x="0" y="44"/>
                  </a:cubicBezTo>
                  <a:cubicBezTo>
                    <a:pt x="1" y="44"/>
                    <a:pt x="1" y="44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6" y="46"/>
                    <a:pt x="6" y="46"/>
                    <a:pt x="6" y="47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7"/>
                    <a:pt x="7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11" y="47"/>
                    <a:pt x="13" y="45"/>
                    <a:pt x="14" y="44"/>
                  </a:cubicBezTo>
                  <a:cubicBezTo>
                    <a:pt x="14" y="44"/>
                    <a:pt x="14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37"/>
                    <a:pt x="22" y="37"/>
                    <a:pt x="24" y="37"/>
                  </a:cubicBezTo>
                  <a:cubicBezTo>
                    <a:pt x="25" y="37"/>
                    <a:pt x="26" y="37"/>
                    <a:pt x="27" y="35"/>
                  </a:cubicBezTo>
                  <a:cubicBezTo>
                    <a:pt x="27" y="35"/>
                    <a:pt x="28" y="34"/>
                    <a:pt x="29" y="33"/>
                  </a:cubicBezTo>
                  <a:cubicBezTo>
                    <a:pt x="28" y="31"/>
                    <a:pt x="23" y="27"/>
                    <a:pt x="22" y="26"/>
                  </a:cubicBezTo>
                  <a:cubicBezTo>
                    <a:pt x="20" y="26"/>
                    <a:pt x="20" y="24"/>
                    <a:pt x="20" y="23"/>
                  </a:cubicBezTo>
                  <a:cubicBezTo>
                    <a:pt x="20" y="20"/>
                    <a:pt x="26" y="16"/>
                    <a:pt x="33" y="15"/>
                  </a:cubicBezTo>
                  <a:cubicBezTo>
                    <a:pt x="38" y="15"/>
                    <a:pt x="39" y="14"/>
                    <a:pt x="40" y="13"/>
                  </a:cubicBezTo>
                  <a:cubicBezTo>
                    <a:pt x="40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2"/>
                    <a:pt x="42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2"/>
                    <a:pt x="43" y="12"/>
                    <a:pt x="43" y="12"/>
                  </a:cubicBezTo>
                  <a:cubicBezTo>
                    <a:pt x="43" y="12"/>
                    <a:pt x="43" y="11"/>
                    <a:pt x="43" y="11"/>
                  </a:cubicBezTo>
                  <a:cubicBezTo>
                    <a:pt x="43" y="11"/>
                    <a:pt x="43" y="10"/>
                    <a:pt x="43" y="10"/>
                  </a:cubicBezTo>
                  <a:cubicBezTo>
                    <a:pt x="43" y="9"/>
                    <a:pt x="43" y="9"/>
                    <a:pt x="42" y="8"/>
                  </a:cubicBezTo>
                  <a:cubicBezTo>
                    <a:pt x="42" y="8"/>
                    <a:pt x="42" y="7"/>
                    <a:pt x="42" y="7"/>
                  </a:cubicBezTo>
                  <a:cubicBezTo>
                    <a:pt x="42" y="7"/>
                    <a:pt x="42" y="6"/>
                    <a:pt x="42" y="6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1" y="4"/>
                    <a:pt x="41" y="4"/>
                    <a:pt x="41" y="3"/>
                  </a:cubicBezTo>
                  <a:cubicBezTo>
                    <a:pt x="41" y="2"/>
                    <a:pt x="41" y="2"/>
                    <a:pt x="41" y="1"/>
                  </a:cubicBezTo>
                  <a:cubicBezTo>
                    <a:pt x="41" y="1"/>
                    <a:pt x="41" y="1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9" y="1"/>
                    <a:pt x="38" y="1"/>
                    <a:pt x="3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" name="Freeform 1167">
              <a:extLst>
                <a:ext uri="{FF2B5EF4-FFF2-40B4-BE49-F238E27FC236}">
                  <a16:creationId xmlns:a16="http://schemas.microsoft.com/office/drawing/2014/main" id="{C4B2C1F1-79BF-A082-3380-F4C5405F9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8731" y="3959050"/>
              <a:ext cx="126736" cy="61325"/>
            </a:xfrm>
            <a:custGeom>
              <a:avLst/>
              <a:gdLst>
                <a:gd name="T0" fmla="*/ 15 w 69"/>
                <a:gd name="T1" fmla="*/ 10 h 31"/>
                <a:gd name="T2" fmla="*/ 17 w 69"/>
                <a:gd name="T3" fmla="*/ 15 h 31"/>
                <a:gd name="T4" fmla="*/ 19 w 69"/>
                <a:gd name="T5" fmla="*/ 22 h 31"/>
                <a:gd name="T6" fmla="*/ 18 w 69"/>
                <a:gd name="T7" fmla="*/ 24 h 31"/>
                <a:gd name="T8" fmla="*/ 21 w 69"/>
                <a:gd name="T9" fmla="*/ 24 h 31"/>
                <a:gd name="T10" fmla="*/ 25 w 69"/>
                <a:gd name="T11" fmla="*/ 23 h 31"/>
                <a:gd name="T12" fmla="*/ 28 w 69"/>
                <a:gd name="T13" fmla="*/ 23 h 31"/>
                <a:gd name="T14" fmla="*/ 31 w 69"/>
                <a:gd name="T15" fmla="*/ 24 h 31"/>
                <a:gd name="T16" fmla="*/ 34 w 69"/>
                <a:gd name="T17" fmla="*/ 28 h 31"/>
                <a:gd name="T18" fmla="*/ 34 w 69"/>
                <a:gd name="T19" fmla="*/ 28 h 31"/>
                <a:gd name="T20" fmla="*/ 35 w 69"/>
                <a:gd name="T21" fmla="*/ 30 h 31"/>
                <a:gd name="T22" fmla="*/ 36 w 69"/>
                <a:gd name="T23" fmla="*/ 30 h 31"/>
                <a:gd name="T24" fmla="*/ 39 w 69"/>
                <a:gd name="T25" fmla="*/ 29 h 31"/>
                <a:gd name="T26" fmla="*/ 46 w 69"/>
                <a:gd name="T27" fmla="*/ 28 h 31"/>
                <a:gd name="T28" fmla="*/ 49 w 69"/>
                <a:gd name="T29" fmla="*/ 28 h 31"/>
                <a:gd name="T30" fmla="*/ 50 w 69"/>
                <a:gd name="T31" fmla="*/ 28 h 31"/>
                <a:gd name="T32" fmla="*/ 53 w 69"/>
                <a:gd name="T33" fmla="*/ 28 h 31"/>
                <a:gd name="T34" fmla="*/ 54 w 69"/>
                <a:gd name="T35" fmla="*/ 28 h 31"/>
                <a:gd name="T36" fmla="*/ 57 w 69"/>
                <a:gd name="T37" fmla="*/ 26 h 31"/>
                <a:gd name="T38" fmla="*/ 64 w 69"/>
                <a:gd name="T39" fmla="*/ 29 h 31"/>
                <a:gd name="T40" fmla="*/ 68 w 69"/>
                <a:gd name="T41" fmla="*/ 31 h 31"/>
                <a:gd name="T42" fmla="*/ 69 w 69"/>
                <a:gd name="T43" fmla="*/ 30 h 31"/>
                <a:gd name="T44" fmla="*/ 69 w 69"/>
                <a:gd name="T45" fmla="*/ 30 h 31"/>
                <a:gd name="T46" fmla="*/ 66 w 69"/>
                <a:gd name="T47" fmla="*/ 28 h 31"/>
                <a:gd name="T48" fmla="*/ 66 w 69"/>
                <a:gd name="T49" fmla="*/ 27 h 31"/>
                <a:gd name="T50" fmla="*/ 66 w 69"/>
                <a:gd name="T51" fmla="*/ 26 h 31"/>
                <a:gd name="T52" fmla="*/ 66 w 69"/>
                <a:gd name="T53" fmla="*/ 25 h 31"/>
                <a:gd name="T54" fmla="*/ 66 w 69"/>
                <a:gd name="T55" fmla="*/ 25 h 31"/>
                <a:gd name="T56" fmla="*/ 67 w 69"/>
                <a:gd name="T57" fmla="*/ 24 h 31"/>
                <a:gd name="T58" fmla="*/ 67 w 69"/>
                <a:gd name="T59" fmla="*/ 24 h 31"/>
                <a:gd name="T60" fmla="*/ 67 w 69"/>
                <a:gd name="T61" fmla="*/ 23 h 31"/>
                <a:gd name="T62" fmla="*/ 67 w 69"/>
                <a:gd name="T63" fmla="*/ 23 h 31"/>
                <a:gd name="T64" fmla="*/ 67 w 69"/>
                <a:gd name="T65" fmla="*/ 23 h 31"/>
                <a:gd name="T66" fmla="*/ 64 w 69"/>
                <a:gd name="T67" fmla="*/ 21 h 31"/>
                <a:gd name="T68" fmla="*/ 63 w 69"/>
                <a:gd name="T69" fmla="*/ 21 h 31"/>
                <a:gd name="T70" fmla="*/ 60 w 69"/>
                <a:gd name="T71" fmla="*/ 16 h 31"/>
                <a:gd name="T72" fmla="*/ 59 w 69"/>
                <a:gd name="T73" fmla="*/ 14 h 31"/>
                <a:gd name="T74" fmla="*/ 57 w 69"/>
                <a:gd name="T75" fmla="*/ 13 h 31"/>
                <a:gd name="T76" fmla="*/ 56 w 69"/>
                <a:gd name="T77" fmla="*/ 12 h 31"/>
                <a:gd name="T78" fmla="*/ 46 w 69"/>
                <a:gd name="T79" fmla="*/ 14 h 31"/>
                <a:gd name="T80" fmla="*/ 44 w 69"/>
                <a:gd name="T81" fmla="*/ 14 h 31"/>
                <a:gd name="T82" fmla="*/ 39 w 69"/>
                <a:gd name="T83" fmla="*/ 12 h 31"/>
                <a:gd name="T84" fmla="*/ 39 w 69"/>
                <a:gd name="T85" fmla="*/ 11 h 31"/>
                <a:gd name="T86" fmla="*/ 37 w 69"/>
                <a:gd name="T87" fmla="*/ 10 h 31"/>
                <a:gd name="T88" fmla="*/ 30 w 69"/>
                <a:gd name="T89" fmla="*/ 7 h 31"/>
                <a:gd name="T90" fmla="*/ 29 w 69"/>
                <a:gd name="T91" fmla="*/ 5 h 31"/>
                <a:gd name="T92" fmla="*/ 27 w 69"/>
                <a:gd name="T93" fmla="*/ 5 h 31"/>
                <a:gd name="T94" fmla="*/ 23 w 69"/>
                <a:gd name="T95" fmla="*/ 5 h 31"/>
                <a:gd name="T96" fmla="*/ 19 w 69"/>
                <a:gd name="T97" fmla="*/ 5 h 31"/>
                <a:gd name="T98" fmla="*/ 12 w 69"/>
                <a:gd name="T99" fmla="*/ 4 h 31"/>
                <a:gd name="T100" fmla="*/ 1 w 69"/>
                <a:gd name="T101" fmla="*/ 0 h 31"/>
                <a:gd name="T102" fmla="*/ 0 w 69"/>
                <a:gd name="T103" fmla="*/ 0 h 31"/>
                <a:gd name="T104" fmla="*/ 3 w 69"/>
                <a:gd name="T105" fmla="*/ 1 h 31"/>
                <a:gd name="T106" fmla="*/ 15 w 69"/>
                <a:gd name="T107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9" h="31">
                  <a:moveTo>
                    <a:pt x="15" y="10"/>
                  </a:moveTo>
                  <a:cubicBezTo>
                    <a:pt x="15" y="13"/>
                    <a:pt x="16" y="14"/>
                    <a:pt x="17" y="15"/>
                  </a:cubicBezTo>
                  <a:cubicBezTo>
                    <a:pt x="19" y="16"/>
                    <a:pt x="20" y="18"/>
                    <a:pt x="19" y="22"/>
                  </a:cubicBezTo>
                  <a:cubicBezTo>
                    <a:pt x="19" y="23"/>
                    <a:pt x="19" y="23"/>
                    <a:pt x="18" y="24"/>
                  </a:cubicBezTo>
                  <a:cubicBezTo>
                    <a:pt x="19" y="24"/>
                    <a:pt x="20" y="24"/>
                    <a:pt x="21" y="24"/>
                  </a:cubicBezTo>
                  <a:cubicBezTo>
                    <a:pt x="24" y="24"/>
                    <a:pt x="25" y="24"/>
                    <a:pt x="25" y="23"/>
                  </a:cubicBezTo>
                  <a:cubicBezTo>
                    <a:pt x="26" y="23"/>
                    <a:pt x="27" y="23"/>
                    <a:pt x="28" y="23"/>
                  </a:cubicBezTo>
                  <a:cubicBezTo>
                    <a:pt x="29" y="23"/>
                    <a:pt x="30" y="23"/>
                    <a:pt x="31" y="24"/>
                  </a:cubicBezTo>
                  <a:cubicBezTo>
                    <a:pt x="32" y="25"/>
                    <a:pt x="33" y="26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5" y="29"/>
                    <a:pt x="35" y="29"/>
                    <a:pt x="35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30"/>
                    <a:pt x="38" y="30"/>
                    <a:pt x="39" y="29"/>
                  </a:cubicBezTo>
                  <a:cubicBezTo>
                    <a:pt x="41" y="29"/>
                    <a:pt x="43" y="28"/>
                    <a:pt x="46" y="28"/>
                  </a:cubicBezTo>
                  <a:cubicBezTo>
                    <a:pt x="47" y="28"/>
                    <a:pt x="48" y="28"/>
                    <a:pt x="49" y="28"/>
                  </a:cubicBezTo>
                  <a:cubicBezTo>
                    <a:pt x="49" y="28"/>
                    <a:pt x="49" y="28"/>
                    <a:pt x="50" y="28"/>
                  </a:cubicBezTo>
                  <a:cubicBezTo>
                    <a:pt x="51" y="28"/>
                    <a:pt x="52" y="28"/>
                    <a:pt x="53" y="28"/>
                  </a:cubicBezTo>
                  <a:cubicBezTo>
                    <a:pt x="53" y="28"/>
                    <a:pt x="53" y="28"/>
                    <a:pt x="54" y="28"/>
                  </a:cubicBezTo>
                  <a:cubicBezTo>
                    <a:pt x="54" y="27"/>
                    <a:pt x="55" y="26"/>
                    <a:pt x="57" y="26"/>
                  </a:cubicBezTo>
                  <a:cubicBezTo>
                    <a:pt x="59" y="26"/>
                    <a:pt x="63" y="28"/>
                    <a:pt x="64" y="29"/>
                  </a:cubicBezTo>
                  <a:cubicBezTo>
                    <a:pt x="65" y="30"/>
                    <a:pt x="67" y="31"/>
                    <a:pt x="68" y="31"/>
                  </a:cubicBezTo>
                  <a:cubicBezTo>
                    <a:pt x="69" y="31"/>
                    <a:pt x="69" y="31"/>
                    <a:pt x="69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8" y="29"/>
                    <a:pt x="67" y="29"/>
                    <a:pt x="66" y="28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6" y="27"/>
                    <a:pt x="66" y="26"/>
                    <a:pt x="66" y="26"/>
                  </a:cubicBezTo>
                  <a:cubicBezTo>
                    <a:pt x="66" y="26"/>
                    <a:pt x="66" y="26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6" y="25"/>
                    <a:pt x="66" y="25"/>
                    <a:pt x="67" y="24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7" y="24"/>
                    <a:pt x="67" y="23"/>
                    <a:pt x="67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6" y="22"/>
                    <a:pt x="64" y="21"/>
                    <a:pt x="64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1" y="21"/>
                    <a:pt x="61" y="19"/>
                    <a:pt x="60" y="16"/>
                  </a:cubicBezTo>
                  <a:cubicBezTo>
                    <a:pt x="60" y="16"/>
                    <a:pt x="60" y="14"/>
                    <a:pt x="59" y="14"/>
                  </a:cubicBezTo>
                  <a:cubicBezTo>
                    <a:pt x="58" y="14"/>
                    <a:pt x="57" y="13"/>
                    <a:pt x="57" y="13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47" y="12"/>
                    <a:pt x="46" y="13"/>
                    <a:pt x="46" y="14"/>
                  </a:cubicBezTo>
                  <a:cubicBezTo>
                    <a:pt x="45" y="14"/>
                    <a:pt x="44" y="14"/>
                    <a:pt x="44" y="14"/>
                  </a:cubicBezTo>
                  <a:cubicBezTo>
                    <a:pt x="42" y="14"/>
                    <a:pt x="41" y="13"/>
                    <a:pt x="39" y="12"/>
                  </a:cubicBezTo>
                  <a:cubicBezTo>
                    <a:pt x="39" y="12"/>
                    <a:pt x="39" y="12"/>
                    <a:pt x="39" y="11"/>
                  </a:cubicBezTo>
                  <a:cubicBezTo>
                    <a:pt x="38" y="11"/>
                    <a:pt x="38" y="10"/>
                    <a:pt x="37" y="10"/>
                  </a:cubicBezTo>
                  <a:cubicBezTo>
                    <a:pt x="35" y="10"/>
                    <a:pt x="32" y="9"/>
                    <a:pt x="30" y="7"/>
                  </a:cubicBezTo>
                  <a:cubicBezTo>
                    <a:pt x="30" y="6"/>
                    <a:pt x="29" y="6"/>
                    <a:pt x="29" y="5"/>
                  </a:cubicBezTo>
                  <a:cubicBezTo>
                    <a:pt x="29" y="5"/>
                    <a:pt x="28" y="5"/>
                    <a:pt x="27" y="5"/>
                  </a:cubicBezTo>
                  <a:cubicBezTo>
                    <a:pt x="26" y="5"/>
                    <a:pt x="25" y="5"/>
                    <a:pt x="23" y="5"/>
                  </a:cubicBezTo>
                  <a:cubicBezTo>
                    <a:pt x="22" y="5"/>
                    <a:pt x="20" y="5"/>
                    <a:pt x="19" y="5"/>
                  </a:cubicBezTo>
                  <a:cubicBezTo>
                    <a:pt x="15" y="5"/>
                    <a:pt x="13" y="5"/>
                    <a:pt x="12" y="4"/>
                  </a:cubicBezTo>
                  <a:cubicBezTo>
                    <a:pt x="9" y="2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8" y="3"/>
                    <a:pt x="13" y="4"/>
                    <a:pt x="1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" name="Freeform 1169">
              <a:extLst>
                <a:ext uri="{FF2B5EF4-FFF2-40B4-BE49-F238E27FC236}">
                  <a16:creationId xmlns:a16="http://schemas.microsoft.com/office/drawing/2014/main" id="{2BF42BA9-81BA-8717-4815-F859A927C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5436" y="4255456"/>
              <a:ext cx="430136" cy="365909"/>
            </a:xfrm>
            <a:custGeom>
              <a:avLst/>
              <a:gdLst>
                <a:gd name="T0" fmla="*/ 124 w 234"/>
                <a:gd name="T1" fmla="*/ 38 h 186"/>
                <a:gd name="T2" fmla="*/ 121 w 234"/>
                <a:gd name="T3" fmla="*/ 38 h 186"/>
                <a:gd name="T4" fmla="*/ 79 w 234"/>
                <a:gd name="T5" fmla="*/ 13 h 186"/>
                <a:gd name="T6" fmla="*/ 60 w 234"/>
                <a:gd name="T7" fmla="*/ 2 h 186"/>
                <a:gd name="T8" fmla="*/ 55 w 234"/>
                <a:gd name="T9" fmla="*/ 0 h 186"/>
                <a:gd name="T10" fmla="*/ 51 w 234"/>
                <a:gd name="T11" fmla="*/ 1 h 186"/>
                <a:gd name="T12" fmla="*/ 45 w 234"/>
                <a:gd name="T13" fmla="*/ 2 h 186"/>
                <a:gd name="T14" fmla="*/ 36 w 234"/>
                <a:gd name="T15" fmla="*/ 18 h 186"/>
                <a:gd name="T16" fmla="*/ 27 w 234"/>
                <a:gd name="T17" fmla="*/ 26 h 186"/>
                <a:gd name="T18" fmla="*/ 22 w 234"/>
                <a:gd name="T19" fmla="*/ 30 h 186"/>
                <a:gd name="T20" fmla="*/ 20 w 234"/>
                <a:gd name="T21" fmla="*/ 32 h 186"/>
                <a:gd name="T22" fmla="*/ 13 w 234"/>
                <a:gd name="T23" fmla="*/ 36 h 186"/>
                <a:gd name="T24" fmla="*/ 11 w 234"/>
                <a:gd name="T25" fmla="*/ 36 h 186"/>
                <a:gd name="T26" fmla="*/ 10 w 234"/>
                <a:gd name="T27" fmla="*/ 36 h 186"/>
                <a:gd name="T28" fmla="*/ 9 w 234"/>
                <a:gd name="T29" fmla="*/ 36 h 186"/>
                <a:gd name="T30" fmla="*/ 7 w 234"/>
                <a:gd name="T31" fmla="*/ 35 h 186"/>
                <a:gd name="T32" fmla="*/ 5 w 234"/>
                <a:gd name="T33" fmla="*/ 34 h 186"/>
                <a:gd name="T34" fmla="*/ 3 w 234"/>
                <a:gd name="T35" fmla="*/ 33 h 186"/>
                <a:gd name="T36" fmla="*/ 1 w 234"/>
                <a:gd name="T37" fmla="*/ 33 h 186"/>
                <a:gd name="T38" fmla="*/ 1 w 234"/>
                <a:gd name="T39" fmla="*/ 47 h 186"/>
                <a:gd name="T40" fmla="*/ 28 w 234"/>
                <a:gd name="T41" fmla="*/ 85 h 186"/>
                <a:gd name="T42" fmla="*/ 46 w 234"/>
                <a:gd name="T43" fmla="*/ 108 h 186"/>
                <a:gd name="T44" fmla="*/ 58 w 234"/>
                <a:gd name="T45" fmla="*/ 140 h 186"/>
                <a:gd name="T46" fmla="*/ 85 w 234"/>
                <a:gd name="T47" fmla="*/ 179 h 186"/>
                <a:gd name="T48" fmla="*/ 89 w 234"/>
                <a:gd name="T49" fmla="*/ 186 h 186"/>
                <a:gd name="T50" fmla="*/ 91 w 234"/>
                <a:gd name="T51" fmla="*/ 185 h 186"/>
                <a:gd name="T52" fmla="*/ 97 w 234"/>
                <a:gd name="T53" fmla="*/ 174 h 186"/>
                <a:gd name="T54" fmla="*/ 109 w 234"/>
                <a:gd name="T55" fmla="*/ 175 h 186"/>
                <a:gd name="T56" fmla="*/ 136 w 234"/>
                <a:gd name="T57" fmla="*/ 179 h 186"/>
                <a:gd name="T58" fmla="*/ 159 w 234"/>
                <a:gd name="T59" fmla="*/ 161 h 186"/>
                <a:gd name="T60" fmla="*/ 193 w 234"/>
                <a:gd name="T61" fmla="*/ 156 h 186"/>
                <a:gd name="T62" fmla="*/ 222 w 234"/>
                <a:gd name="T63" fmla="*/ 147 h 186"/>
                <a:gd name="T64" fmla="*/ 226 w 234"/>
                <a:gd name="T65" fmla="*/ 145 h 186"/>
                <a:gd name="T66" fmla="*/ 232 w 234"/>
                <a:gd name="T67" fmla="*/ 129 h 186"/>
                <a:gd name="T68" fmla="*/ 230 w 234"/>
                <a:gd name="T69" fmla="*/ 117 h 186"/>
                <a:gd name="T70" fmla="*/ 229 w 234"/>
                <a:gd name="T71" fmla="*/ 117 h 186"/>
                <a:gd name="T72" fmla="*/ 227 w 234"/>
                <a:gd name="T73" fmla="*/ 117 h 186"/>
                <a:gd name="T74" fmla="*/ 225 w 234"/>
                <a:gd name="T75" fmla="*/ 117 h 186"/>
                <a:gd name="T76" fmla="*/ 211 w 234"/>
                <a:gd name="T77" fmla="*/ 115 h 186"/>
                <a:gd name="T78" fmla="*/ 207 w 234"/>
                <a:gd name="T79" fmla="*/ 115 h 186"/>
                <a:gd name="T80" fmla="*/ 200 w 234"/>
                <a:gd name="T81" fmla="*/ 113 h 186"/>
                <a:gd name="T82" fmla="*/ 198 w 234"/>
                <a:gd name="T83" fmla="*/ 111 h 186"/>
                <a:gd name="T84" fmla="*/ 195 w 234"/>
                <a:gd name="T85" fmla="*/ 109 h 186"/>
                <a:gd name="T86" fmla="*/ 193 w 234"/>
                <a:gd name="T87" fmla="*/ 106 h 186"/>
                <a:gd name="T88" fmla="*/ 192 w 234"/>
                <a:gd name="T89" fmla="*/ 103 h 186"/>
                <a:gd name="T90" fmla="*/ 187 w 234"/>
                <a:gd name="T91" fmla="*/ 95 h 186"/>
                <a:gd name="T92" fmla="*/ 185 w 234"/>
                <a:gd name="T93" fmla="*/ 94 h 186"/>
                <a:gd name="T94" fmla="*/ 183 w 234"/>
                <a:gd name="T95" fmla="*/ 94 h 186"/>
                <a:gd name="T96" fmla="*/ 181 w 234"/>
                <a:gd name="T97" fmla="*/ 92 h 186"/>
                <a:gd name="T98" fmla="*/ 179 w 234"/>
                <a:gd name="T99" fmla="*/ 90 h 186"/>
                <a:gd name="T100" fmla="*/ 177 w 234"/>
                <a:gd name="T101" fmla="*/ 87 h 186"/>
                <a:gd name="T102" fmla="*/ 167 w 234"/>
                <a:gd name="T103" fmla="*/ 63 h 186"/>
                <a:gd name="T104" fmla="*/ 154 w 234"/>
                <a:gd name="T105" fmla="*/ 46 h 186"/>
                <a:gd name="T106" fmla="*/ 132 w 234"/>
                <a:gd name="T107" fmla="*/ 3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34" h="186">
                  <a:moveTo>
                    <a:pt x="132" y="39"/>
                  </a:moveTo>
                  <a:cubicBezTo>
                    <a:pt x="129" y="39"/>
                    <a:pt x="126" y="39"/>
                    <a:pt x="125" y="38"/>
                  </a:cubicBezTo>
                  <a:cubicBezTo>
                    <a:pt x="125" y="38"/>
                    <a:pt x="125" y="38"/>
                    <a:pt x="124" y="38"/>
                  </a:cubicBezTo>
                  <a:cubicBezTo>
                    <a:pt x="124" y="38"/>
                    <a:pt x="123" y="38"/>
                    <a:pt x="122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0" y="38"/>
                    <a:pt x="120" y="38"/>
                  </a:cubicBezTo>
                  <a:cubicBezTo>
                    <a:pt x="117" y="38"/>
                    <a:pt x="110" y="37"/>
                    <a:pt x="106" y="33"/>
                  </a:cubicBezTo>
                  <a:cubicBezTo>
                    <a:pt x="101" y="29"/>
                    <a:pt x="82" y="15"/>
                    <a:pt x="79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6" y="12"/>
                    <a:pt x="74" y="11"/>
                    <a:pt x="72" y="9"/>
                  </a:cubicBezTo>
                  <a:cubicBezTo>
                    <a:pt x="69" y="7"/>
                    <a:pt x="63" y="3"/>
                    <a:pt x="60" y="2"/>
                  </a:cubicBezTo>
                  <a:cubicBezTo>
                    <a:pt x="59" y="1"/>
                    <a:pt x="58" y="1"/>
                    <a:pt x="57" y="1"/>
                  </a:cubicBezTo>
                  <a:cubicBezTo>
                    <a:pt x="57" y="1"/>
                    <a:pt x="56" y="1"/>
                    <a:pt x="56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3" y="0"/>
                    <a:pt x="52" y="1"/>
                  </a:cubicBezTo>
                  <a:cubicBezTo>
                    <a:pt x="52" y="1"/>
                    <a:pt x="52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7" y="1"/>
                    <a:pt x="46" y="1"/>
                    <a:pt x="45" y="2"/>
                  </a:cubicBezTo>
                  <a:cubicBezTo>
                    <a:pt x="44" y="3"/>
                    <a:pt x="42" y="4"/>
                    <a:pt x="37" y="4"/>
                  </a:cubicBezTo>
                  <a:cubicBezTo>
                    <a:pt x="31" y="4"/>
                    <a:pt x="28" y="7"/>
                    <a:pt x="27" y="8"/>
                  </a:cubicBezTo>
                  <a:cubicBezTo>
                    <a:pt x="30" y="10"/>
                    <a:pt x="36" y="15"/>
                    <a:pt x="36" y="18"/>
                  </a:cubicBezTo>
                  <a:cubicBezTo>
                    <a:pt x="36" y="19"/>
                    <a:pt x="36" y="20"/>
                    <a:pt x="35" y="21"/>
                  </a:cubicBezTo>
                  <a:cubicBezTo>
                    <a:pt x="34" y="21"/>
                    <a:pt x="34" y="22"/>
                    <a:pt x="33" y="23"/>
                  </a:cubicBezTo>
                  <a:cubicBezTo>
                    <a:pt x="32" y="24"/>
                    <a:pt x="30" y="26"/>
                    <a:pt x="27" y="26"/>
                  </a:cubicBezTo>
                  <a:cubicBezTo>
                    <a:pt x="22" y="26"/>
                    <a:pt x="22" y="27"/>
                    <a:pt x="22" y="28"/>
                  </a:cubicBezTo>
                  <a:cubicBezTo>
                    <a:pt x="22" y="28"/>
                    <a:pt x="22" y="29"/>
                    <a:pt x="22" y="29"/>
                  </a:cubicBezTo>
                  <a:cubicBezTo>
                    <a:pt x="22" y="29"/>
                    <a:pt x="22" y="29"/>
                    <a:pt x="22" y="30"/>
                  </a:cubicBezTo>
                  <a:cubicBezTo>
                    <a:pt x="21" y="30"/>
                    <a:pt x="21" y="30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0" y="31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7" y="35"/>
                    <a:pt x="15" y="36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9" y="36"/>
                    <a:pt x="8" y="36"/>
                  </a:cubicBezTo>
                  <a:cubicBezTo>
                    <a:pt x="8" y="36"/>
                    <a:pt x="8" y="35"/>
                    <a:pt x="8" y="35"/>
                  </a:cubicBezTo>
                  <a:cubicBezTo>
                    <a:pt x="8" y="35"/>
                    <a:pt x="7" y="35"/>
                    <a:pt x="7" y="35"/>
                  </a:cubicBezTo>
                  <a:cubicBezTo>
                    <a:pt x="7" y="35"/>
                    <a:pt x="7" y="35"/>
                    <a:pt x="6" y="35"/>
                  </a:cubicBezTo>
                  <a:cubicBezTo>
                    <a:pt x="6" y="35"/>
                    <a:pt x="6" y="34"/>
                    <a:pt x="5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4" y="34"/>
                    <a:pt x="4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1" y="32"/>
                    <a:pt x="1" y="32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7"/>
                    <a:pt x="1" y="38"/>
                    <a:pt x="1" y="40"/>
                  </a:cubicBezTo>
                  <a:cubicBezTo>
                    <a:pt x="1" y="42"/>
                    <a:pt x="1" y="46"/>
                    <a:pt x="1" y="47"/>
                  </a:cubicBezTo>
                  <a:cubicBezTo>
                    <a:pt x="3" y="47"/>
                    <a:pt x="4" y="49"/>
                    <a:pt x="6" y="51"/>
                  </a:cubicBezTo>
                  <a:cubicBezTo>
                    <a:pt x="7" y="53"/>
                    <a:pt x="9" y="56"/>
                    <a:pt x="11" y="58"/>
                  </a:cubicBezTo>
                  <a:cubicBezTo>
                    <a:pt x="16" y="63"/>
                    <a:pt x="28" y="80"/>
                    <a:pt x="28" y="85"/>
                  </a:cubicBezTo>
                  <a:cubicBezTo>
                    <a:pt x="28" y="87"/>
                    <a:pt x="29" y="91"/>
                    <a:pt x="36" y="96"/>
                  </a:cubicBezTo>
                  <a:cubicBezTo>
                    <a:pt x="40" y="99"/>
                    <a:pt x="42" y="102"/>
                    <a:pt x="43" y="105"/>
                  </a:cubicBezTo>
                  <a:cubicBezTo>
                    <a:pt x="44" y="106"/>
                    <a:pt x="45" y="108"/>
                    <a:pt x="46" y="108"/>
                  </a:cubicBezTo>
                  <a:cubicBezTo>
                    <a:pt x="49" y="111"/>
                    <a:pt x="49" y="115"/>
                    <a:pt x="49" y="119"/>
                  </a:cubicBezTo>
                  <a:cubicBezTo>
                    <a:pt x="49" y="120"/>
                    <a:pt x="49" y="121"/>
                    <a:pt x="49" y="123"/>
                  </a:cubicBezTo>
                  <a:cubicBezTo>
                    <a:pt x="50" y="129"/>
                    <a:pt x="52" y="137"/>
                    <a:pt x="58" y="140"/>
                  </a:cubicBezTo>
                  <a:cubicBezTo>
                    <a:pt x="65" y="144"/>
                    <a:pt x="69" y="149"/>
                    <a:pt x="71" y="156"/>
                  </a:cubicBezTo>
                  <a:cubicBezTo>
                    <a:pt x="74" y="163"/>
                    <a:pt x="78" y="169"/>
                    <a:pt x="81" y="172"/>
                  </a:cubicBezTo>
                  <a:cubicBezTo>
                    <a:pt x="84" y="175"/>
                    <a:pt x="84" y="177"/>
                    <a:pt x="85" y="179"/>
                  </a:cubicBezTo>
                  <a:cubicBezTo>
                    <a:pt x="85" y="180"/>
                    <a:pt x="85" y="180"/>
                    <a:pt x="85" y="181"/>
                  </a:cubicBezTo>
                  <a:cubicBezTo>
                    <a:pt x="86" y="182"/>
                    <a:pt x="87" y="184"/>
                    <a:pt x="88" y="186"/>
                  </a:cubicBezTo>
                  <a:cubicBezTo>
                    <a:pt x="89" y="186"/>
                    <a:pt x="89" y="186"/>
                    <a:pt x="89" y="186"/>
                  </a:cubicBezTo>
                  <a:cubicBezTo>
                    <a:pt x="89" y="186"/>
                    <a:pt x="90" y="186"/>
                    <a:pt x="90" y="185"/>
                  </a:cubicBezTo>
                  <a:cubicBezTo>
                    <a:pt x="90" y="185"/>
                    <a:pt x="90" y="185"/>
                    <a:pt x="90" y="185"/>
                  </a:cubicBezTo>
                  <a:cubicBezTo>
                    <a:pt x="90" y="185"/>
                    <a:pt x="91" y="185"/>
                    <a:pt x="91" y="185"/>
                  </a:cubicBezTo>
                  <a:cubicBezTo>
                    <a:pt x="91" y="185"/>
                    <a:pt x="91" y="184"/>
                    <a:pt x="90" y="184"/>
                  </a:cubicBezTo>
                  <a:cubicBezTo>
                    <a:pt x="90" y="182"/>
                    <a:pt x="90" y="180"/>
                    <a:pt x="91" y="179"/>
                  </a:cubicBezTo>
                  <a:cubicBezTo>
                    <a:pt x="92" y="177"/>
                    <a:pt x="94" y="175"/>
                    <a:pt x="97" y="174"/>
                  </a:cubicBezTo>
                  <a:cubicBezTo>
                    <a:pt x="98" y="173"/>
                    <a:pt x="99" y="174"/>
                    <a:pt x="101" y="174"/>
                  </a:cubicBezTo>
                  <a:cubicBezTo>
                    <a:pt x="102" y="175"/>
                    <a:pt x="103" y="175"/>
                    <a:pt x="105" y="175"/>
                  </a:cubicBezTo>
                  <a:cubicBezTo>
                    <a:pt x="106" y="175"/>
                    <a:pt x="107" y="175"/>
                    <a:pt x="109" y="175"/>
                  </a:cubicBezTo>
                  <a:cubicBezTo>
                    <a:pt x="109" y="175"/>
                    <a:pt x="118" y="175"/>
                    <a:pt x="120" y="177"/>
                  </a:cubicBezTo>
                  <a:cubicBezTo>
                    <a:pt x="121" y="177"/>
                    <a:pt x="123" y="177"/>
                    <a:pt x="125" y="177"/>
                  </a:cubicBezTo>
                  <a:cubicBezTo>
                    <a:pt x="130" y="177"/>
                    <a:pt x="134" y="178"/>
                    <a:pt x="136" y="179"/>
                  </a:cubicBezTo>
                  <a:cubicBezTo>
                    <a:pt x="137" y="180"/>
                    <a:pt x="138" y="180"/>
                    <a:pt x="138" y="180"/>
                  </a:cubicBezTo>
                  <a:cubicBezTo>
                    <a:pt x="140" y="180"/>
                    <a:pt x="141" y="178"/>
                    <a:pt x="141" y="177"/>
                  </a:cubicBezTo>
                  <a:cubicBezTo>
                    <a:pt x="143" y="172"/>
                    <a:pt x="158" y="162"/>
                    <a:pt x="159" y="161"/>
                  </a:cubicBezTo>
                  <a:cubicBezTo>
                    <a:pt x="161" y="160"/>
                    <a:pt x="163" y="160"/>
                    <a:pt x="169" y="160"/>
                  </a:cubicBezTo>
                  <a:cubicBezTo>
                    <a:pt x="174" y="160"/>
                    <a:pt x="179" y="160"/>
                    <a:pt x="182" y="160"/>
                  </a:cubicBezTo>
                  <a:cubicBezTo>
                    <a:pt x="184" y="159"/>
                    <a:pt x="187" y="158"/>
                    <a:pt x="193" y="156"/>
                  </a:cubicBezTo>
                  <a:cubicBezTo>
                    <a:pt x="195" y="156"/>
                    <a:pt x="196" y="155"/>
                    <a:pt x="198" y="155"/>
                  </a:cubicBezTo>
                  <a:cubicBezTo>
                    <a:pt x="207" y="152"/>
                    <a:pt x="217" y="149"/>
                    <a:pt x="222" y="147"/>
                  </a:cubicBezTo>
                  <a:cubicBezTo>
                    <a:pt x="222" y="147"/>
                    <a:pt x="222" y="147"/>
                    <a:pt x="222" y="147"/>
                  </a:cubicBezTo>
                  <a:cubicBezTo>
                    <a:pt x="223" y="146"/>
                    <a:pt x="224" y="146"/>
                    <a:pt x="224" y="146"/>
                  </a:cubicBezTo>
                  <a:cubicBezTo>
                    <a:pt x="224" y="146"/>
                    <a:pt x="225" y="146"/>
                    <a:pt x="225" y="146"/>
                  </a:cubicBezTo>
                  <a:cubicBezTo>
                    <a:pt x="225" y="146"/>
                    <a:pt x="225" y="146"/>
                    <a:pt x="226" y="145"/>
                  </a:cubicBezTo>
                  <a:cubicBezTo>
                    <a:pt x="226" y="145"/>
                    <a:pt x="226" y="145"/>
                    <a:pt x="226" y="145"/>
                  </a:cubicBezTo>
                  <a:cubicBezTo>
                    <a:pt x="226" y="145"/>
                    <a:pt x="227" y="145"/>
                    <a:pt x="227" y="145"/>
                  </a:cubicBezTo>
                  <a:cubicBezTo>
                    <a:pt x="228" y="144"/>
                    <a:pt x="230" y="135"/>
                    <a:pt x="232" y="129"/>
                  </a:cubicBezTo>
                  <a:cubicBezTo>
                    <a:pt x="233" y="127"/>
                    <a:pt x="233" y="126"/>
                    <a:pt x="233" y="125"/>
                  </a:cubicBezTo>
                  <a:cubicBezTo>
                    <a:pt x="234" y="124"/>
                    <a:pt x="234" y="123"/>
                    <a:pt x="234" y="123"/>
                  </a:cubicBezTo>
                  <a:cubicBezTo>
                    <a:pt x="234" y="121"/>
                    <a:pt x="231" y="117"/>
                    <a:pt x="230" y="117"/>
                  </a:cubicBezTo>
                  <a:cubicBezTo>
                    <a:pt x="230" y="117"/>
                    <a:pt x="230" y="117"/>
                    <a:pt x="229" y="117"/>
                  </a:cubicBezTo>
                  <a:cubicBezTo>
                    <a:pt x="229" y="117"/>
                    <a:pt x="229" y="117"/>
                    <a:pt x="229" y="117"/>
                  </a:cubicBezTo>
                  <a:cubicBezTo>
                    <a:pt x="229" y="117"/>
                    <a:pt x="229" y="117"/>
                    <a:pt x="229" y="117"/>
                  </a:cubicBezTo>
                  <a:cubicBezTo>
                    <a:pt x="229" y="117"/>
                    <a:pt x="229" y="117"/>
                    <a:pt x="229" y="117"/>
                  </a:cubicBezTo>
                  <a:cubicBezTo>
                    <a:pt x="229" y="117"/>
                    <a:pt x="229" y="117"/>
                    <a:pt x="229" y="117"/>
                  </a:cubicBezTo>
                  <a:cubicBezTo>
                    <a:pt x="227" y="117"/>
                    <a:pt x="227" y="117"/>
                    <a:pt x="227" y="117"/>
                  </a:cubicBezTo>
                  <a:cubicBezTo>
                    <a:pt x="227" y="117"/>
                    <a:pt x="227" y="117"/>
                    <a:pt x="227" y="117"/>
                  </a:cubicBezTo>
                  <a:cubicBezTo>
                    <a:pt x="225" y="117"/>
                    <a:pt x="225" y="117"/>
                    <a:pt x="225" y="117"/>
                  </a:cubicBezTo>
                  <a:cubicBezTo>
                    <a:pt x="225" y="117"/>
                    <a:pt x="225" y="117"/>
                    <a:pt x="225" y="117"/>
                  </a:cubicBezTo>
                  <a:cubicBezTo>
                    <a:pt x="224" y="117"/>
                    <a:pt x="224" y="117"/>
                    <a:pt x="223" y="117"/>
                  </a:cubicBezTo>
                  <a:cubicBezTo>
                    <a:pt x="220" y="116"/>
                    <a:pt x="215" y="116"/>
                    <a:pt x="211" y="115"/>
                  </a:cubicBezTo>
                  <a:cubicBezTo>
                    <a:pt x="211" y="115"/>
                    <a:pt x="211" y="115"/>
                    <a:pt x="211" y="115"/>
                  </a:cubicBezTo>
                  <a:cubicBezTo>
                    <a:pt x="210" y="115"/>
                    <a:pt x="210" y="115"/>
                    <a:pt x="209" y="115"/>
                  </a:cubicBezTo>
                  <a:cubicBezTo>
                    <a:pt x="209" y="115"/>
                    <a:pt x="208" y="115"/>
                    <a:pt x="208" y="115"/>
                  </a:cubicBezTo>
                  <a:cubicBezTo>
                    <a:pt x="208" y="115"/>
                    <a:pt x="207" y="115"/>
                    <a:pt x="207" y="115"/>
                  </a:cubicBezTo>
                  <a:cubicBezTo>
                    <a:pt x="204" y="114"/>
                    <a:pt x="201" y="114"/>
                    <a:pt x="200" y="114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199" y="113"/>
                    <a:pt x="199" y="113"/>
                    <a:pt x="199" y="113"/>
                  </a:cubicBezTo>
                  <a:cubicBezTo>
                    <a:pt x="199" y="112"/>
                    <a:pt x="199" y="112"/>
                    <a:pt x="198" y="112"/>
                  </a:cubicBezTo>
                  <a:cubicBezTo>
                    <a:pt x="198" y="112"/>
                    <a:pt x="198" y="112"/>
                    <a:pt x="198" y="111"/>
                  </a:cubicBezTo>
                  <a:cubicBezTo>
                    <a:pt x="197" y="111"/>
                    <a:pt x="197" y="111"/>
                    <a:pt x="197" y="111"/>
                  </a:cubicBezTo>
                  <a:cubicBezTo>
                    <a:pt x="197" y="110"/>
                    <a:pt x="197" y="110"/>
                    <a:pt x="196" y="110"/>
                  </a:cubicBezTo>
                  <a:cubicBezTo>
                    <a:pt x="196" y="110"/>
                    <a:pt x="196" y="109"/>
                    <a:pt x="195" y="109"/>
                  </a:cubicBezTo>
                  <a:cubicBezTo>
                    <a:pt x="195" y="109"/>
                    <a:pt x="195" y="109"/>
                    <a:pt x="195" y="108"/>
                  </a:cubicBezTo>
                  <a:cubicBezTo>
                    <a:pt x="195" y="108"/>
                    <a:pt x="194" y="108"/>
                    <a:pt x="194" y="107"/>
                  </a:cubicBezTo>
                  <a:cubicBezTo>
                    <a:pt x="194" y="107"/>
                    <a:pt x="194" y="107"/>
                    <a:pt x="193" y="106"/>
                  </a:cubicBezTo>
                  <a:cubicBezTo>
                    <a:pt x="193" y="106"/>
                    <a:pt x="193" y="106"/>
                    <a:pt x="193" y="105"/>
                  </a:cubicBezTo>
                  <a:cubicBezTo>
                    <a:pt x="193" y="105"/>
                    <a:pt x="192" y="105"/>
                    <a:pt x="192" y="104"/>
                  </a:cubicBezTo>
                  <a:cubicBezTo>
                    <a:pt x="192" y="104"/>
                    <a:pt x="192" y="103"/>
                    <a:pt x="192" y="103"/>
                  </a:cubicBezTo>
                  <a:cubicBezTo>
                    <a:pt x="192" y="103"/>
                    <a:pt x="192" y="102"/>
                    <a:pt x="191" y="102"/>
                  </a:cubicBezTo>
                  <a:cubicBezTo>
                    <a:pt x="191" y="101"/>
                    <a:pt x="191" y="101"/>
                    <a:pt x="191" y="101"/>
                  </a:cubicBezTo>
                  <a:cubicBezTo>
                    <a:pt x="190" y="99"/>
                    <a:pt x="188" y="97"/>
                    <a:pt x="187" y="95"/>
                  </a:cubicBezTo>
                  <a:cubicBezTo>
                    <a:pt x="187" y="95"/>
                    <a:pt x="187" y="95"/>
                    <a:pt x="187" y="95"/>
                  </a:cubicBezTo>
                  <a:cubicBezTo>
                    <a:pt x="186" y="95"/>
                    <a:pt x="186" y="95"/>
                    <a:pt x="186" y="95"/>
                  </a:cubicBezTo>
                  <a:cubicBezTo>
                    <a:pt x="186" y="95"/>
                    <a:pt x="186" y="94"/>
                    <a:pt x="185" y="94"/>
                  </a:cubicBezTo>
                  <a:cubicBezTo>
                    <a:pt x="185" y="94"/>
                    <a:pt x="185" y="94"/>
                    <a:pt x="185" y="94"/>
                  </a:cubicBezTo>
                  <a:cubicBezTo>
                    <a:pt x="184" y="94"/>
                    <a:pt x="184" y="94"/>
                    <a:pt x="184" y="94"/>
                  </a:cubicBezTo>
                  <a:cubicBezTo>
                    <a:pt x="184" y="94"/>
                    <a:pt x="184" y="94"/>
                    <a:pt x="183" y="94"/>
                  </a:cubicBezTo>
                  <a:cubicBezTo>
                    <a:pt x="183" y="94"/>
                    <a:pt x="183" y="94"/>
                    <a:pt x="182" y="93"/>
                  </a:cubicBezTo>
                  <a:cubicBezTo>
                    <a:pt x="182" y="93"/>
                    <a:pt x="182" y="93"/>
                    <a:pt x="182" y="93"/>
                  </a:cubicBezTo>
                  <a:cubicBezTo>
                    <a:pt x="182" y="93"/>
                    <a:pt x="181" y="93"/>
                    <a:pt x="181" y="92"/>
                  </a:cubicBezTo>
                  <a:cubicBezTo>
                    <a:pt x="181" y="92"/>
                    <a:pt x="181" y="92"/>
                    <a:pt x="180" y="92"/>
                  </a:cubicBezTo>
                  <a:cubicBezTo>
                    <a:pt x="180" y="92"/>
                    <a:pt x="180" y="91"/>
                    <a:pt x="179" y="91"/>
                  </a:cubicBezTo>
                  <a:cubicBezTo>
                    <a:pt x="179" y="91"/>
                    <a:pt x="179" y="91"/>
                    <a:pt x="179" y="90"/>
                  </a:cubicBezTo>
                  <a:cubicBezTo>
                    <a:pt x="179" y="90"/>
                    <a:pt x="178" y="90"/>
                    <a:pt x="178" y="89"/>
                  </a:cubicBezTo>
                  <a:cubicBezTo>
                    <a:pt x="178" y="89"/>
                    <a:pt x="178" y="89"/>
                    <a:pt x="178" y="88"/>
                  </a:cubicBezTo>
                  <a:cubicBezTo>
                    <a:pt x="178" y="88"/>
                    <a:pt x="177" y="88"/>
                    <a:pt x="177" y="87"/>
                  </a:cubicBezTo>
                  <a:cubicBezTo>
                    <a:pt x="175" y="85"/>
                    <a:pt x="171" y="80"/>
                    <a:pt x="171" y="76"/>
                  </a:cubicBezTo>
                  <a:cubicBezTo>
                    <a:pt x="170" y="74"/>
                    <a:pt x="171" y="73"/>
                    <a:pt x="171" y="73"/>
                  </a:cubicBezTo>
                  <a:cubicBezTo>
                    <a:pt x="173" y="71"/>
                    <a:pt x="170" y="66"/>
                    <a:pt x="167" y="63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59" y="57"/>
                    <a:pt x="155" y="52"/>
                    <a:pt x="154" y="49"/>
                  </a:cubicBezTo>
                  <a:cubicBezTo>
                    <a:pt x="154" y="48"/>
                    <a:pt x="154" y="47"/>
                    <a:pt x="154" y="46"/>
                  </a:cubicBezTo>
                  <a:cubicBezTo>
                    <a:pt x="145" y="45"/>
                    <a:pt x="145" y="45"/>
                    <a:pt x="145" y="45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2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" name="Freeform 1170">
              <a:extLst>
                <a:ext uri="{FF2B5EF4-FFF2-40B4-BE49-F238E27FC236}">
                  <a16:creationId xmlns:a16="http://schemas.microsoft.com/office/drawing/2014/main" id="{9E66BC14-AC77-A7EE-5FB8-965F7D36B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443" y="4431256"/>
              <a:ext cx="155540" cy="186021"/>
            </a:xfrm>
            <a:custGeom>
              <a:avLst/>
              <a:gdLst>
                <a:gd name="T0" fmla="*/ 35 w 85"/>
                <a:gd name="T1" fmla="*/ 24 h 95"/>
                <a:gd name="T2" fmla="*/ 36 w 85"/>
                <a:gd name="T3" fmla="*/ 24 h 95"/>
                <a:gd name="T4" fmla="*/ 37 w 85"/>
                <a:gd name="T5" fmla="*/ 25 h 95"/>
                <a:gd name="T6" fmla="*/ 37 w 85"/>
                <a:gd name="T7" fmla="*/ 25 h 95"/>
                <a:gd name="T8" fmla="*/ 38 w 85"/>
                <a:gd name="T9" fmla="*/ 26 h 95"/>
                <a:gd name="T10" fmla="*/ 38 w 85"/>
                <a:gd name="T11" fmla="*/ 27 h 95"/>
                <a:gd name="T12" fmla="*/ 39 w 85"/>
                <a:gd name="T13" fmla="*/ 27 h 95"/>
                <a:gd name="T14" fmla="*/ 40 w 85"/>
                <a:gd name="T15" fmla="*/ 28 h 95"/>
                <a:gd name="T16" fmla="*/ 40 w 85"/>
                <a:gd name="T17" fmla="*/ 29 h 95"/>
                <a:gd name="T18" fmla="*/ 40 w 85"/>
                <a:gd name="T19" fmla="*/ 30 h 95"/>
                <a:gd name="T20" fmla="*/ 41 w 85"/>
                <a:gd name="T21" fmla="*/ 31 h 95"/>
                <a:gd name="T22" fmla="*/ 41 w 85"/>
                <a:gd name="T23" fmla="*/ 31 h 95"/>
                <a:gd name="T24" fmla="*/ 41 w 85"/>
                <a:gd name="T25" fmla="*/ 32 h 95"/>
                <a:gd name="T26" fmla="*/ 42 w 85"/>
                <a:gd name="T27" fmla="*/ 33 h 95"/>
                <a:gd name="T28" fmla="*/ 42 w 85"/>
                <a:gd name="T29" fmla="*/ 34 h 95"/>
                <a:gd name="T30" fmla="*/ 33 w 85"/>
                <a:gd name="T31" fmla="*/ 59 h 95"/>
                <a:gd name="T32" fmla="*/ 32 w 85"/>
                <a:gd name="T33" fmla="*/ 60 h 95"/>
                <a:gd name="T34" fmla="*/ 32 w 85"/>
                <a:gd name="T35" fmla="*/ 60 h 95"/>
                <a:gd name="T36" fmla="*/ 31 w 85"/>
                <a:gd name="T37" fmla="*/ 60 h 95"/>
                <a:gd name="T38" fmla="*/ 30 w 85"/>
                <a:gd name="T39" fmla="*/ 60 h 95"/>
                <a:gd name="T40" fmla="*/ 26 w 85"/>
                <a:gd name="T41" fmla="*/ 62 h 95"/>
                <a:gd name="T42" fmla="*/ 25 w 85"/>
                <a:gd name="T43" fmla="*/ 62 h 95"/>
                <a:gd name="T44" fmla="*/ 23 w 85"/>
                <a:gd name="T45" fmla="*/ 63 h 95"/>
                <a:gd name="T46" fmla="*/ 22 w 85"/>
                <a:gd name="T47" fmla="*/ 64 h 95"/>
                <a:gd name="T48" fmla="*/ 19 w 85"/>
                <a:gd name="T49" fmla="*/ 65 h 95"/>
                <a:gd name="T50" fmla="*/ 19 w 85"/>
                <a:gd name="T51" fmla="*/ 65 h 95"/>
                <a:gd name="T52" fmla="*/ 0 w 85"/>
                <a:gd name="T53" fmla="*/ 71 h 95"/>
                <a:gd name="T54" fmla="*/ 10 w 85"/>
                <a:gd name="T55" fmla="*/ 91 h 95"/>
                <a:gd name="T56" fmla="*/ 11 w 85"/>
                <a:gd name="T57" fmla="*/ 93 h 95"/>
                <a:gd name="T58" fmla="*/ 11 w 85"/>
                <a:gd name="T59" fmla="*/ 93 h 95"/>
                <a:gd name="T60" fmla="*/ 12 w 85"/>
                <a:gd name="T61" fmla="*/ 95 h 95"/>
                <a:gd name="T62" fmla="*/ 13 w 85"/>
                <a:gd name="T63" fmla="*/ 95 h 95"/>
                <a:gd name="T64" fmla="*/ 26 w 85"/>
                <a:gd name="T65" fmla="*/ 92 h 95"/>
                <a:gd name="T66" fmla="*/ 32 w 85"/>
                <a:gd name="T67" fmla="*/ 91 h 95"/>
                <a:gd name="T68" fmla="*/ 33 w 85"/>
                <a:gd name="T69" fmla="*/ 90 h 95"/>
                <a:gd name="T70" fmla="*/ 35 w 85"/>
                <a:gd name="T71" fmla="*/ 83 h 95"/>
                <a:gd name="T72" fmla="*/ 43 w 85"/>
                <a:gd name="T73" fmla="*/ 81 h 95"/>
                <a:gd name="T74" fmla="*/ 46 w 85"/>
                <a:gd name="T75" fmla="*/ 81 h 95"/>
                <a:gd name="T76" fmla="*/ 48 w 85"/>
                <a:gd name="T77" fmla="*/ 81 h 95"/>
                <a:gd name="T78" fmla="*/ 50 w 85"/>
                <a:gd name="T79" fmla="*/ 78 h 95"/>
                <a:gd name="T80" fmla="*/ 56 w 85"/>
                <a:gd name="T81" fmla="*/ 70 h 95"/>
                <a:gd name="T82" fmla="*/ 60 w 85"/>
                <a:gd name="T83" fmla="*/ 69 h 95"/>
                <a:gd name="T84" fmla="*/ 62 w 85"/>
                <a:gd name="T85" fmla="*/ 69 h 95"/>
                <a:gd name="T86" fmla="*/ 67 w 85"/>
                <a:gd name="T87" fmla="*/ 51 h 95"/>
                <a:gd name="T88" fmla="*/ 75 w 85"/>
                <a:gd name="T89" fmla="*/ 47 h 95"/>
                <a:gd name="T90" fmla="*/ 80 w 85"/>
                <a:gd name="T91" fmla="*/ 38 h 95"/>
                <a:gd name="T92" fmla="*/ 84 w 85"/>
                <a:gd name="T93" fmla="*/ 33 h 95"/>
                <a:gd name="T94" fmla="*/ 85 w 85"/>
                <a:gd name="T95" fmla="*/ 30 h 95"/>
                <a:gd name="T96" fmla="*/ 85 w 85"/>
                <a:gd name="T97" fmla="*/ 30 h 95"/>
                <a:gd name="T98" fmla="*/ 74 w 85"/>
                <a:gd name="T99" fmla="*/ 17 h 95"/>
                <a:gd name="T100" fmla="*/ 70 w 85"/>
                <a:gd name="T101" fmla="*/ 16 h 95"/>
                <a:gd name="T102" fmla="*/ 56 w 85"/>
                <a:gd name="T103" fmla="*/ 10 h 95"/>
                <a:gd name="T104" fmla="*/ 49 w 85"/>
                <a:gd name="T105" fmla="*/ 0 h 95"/>
                <a:gd name="T106" fmla="*/ 47 w 85"/>
                <a:gd name="T107" fmla="*/ 1 h 95"/>
                <a:gd name="T108" fmla="*/ 44 w 85"/>
                <a:gd name="T109" fmla="*/ 1 h 95"/>
                <a:gd name="T110" fmla="*/ 44 w 85"/>
                <a:gd name="T111" fmla="*/ 8 h 95"/>
                <a:gd name="T112" fmla="*/ 37 w 85"/>
                <a:gd name="T113" fmla="*/ 18 h 95"/>
                <a:gd name="T114" fmla="*/ 35 w 85"/>
                <a:gd name="T115" fmla="*/ 24 h 95"/>
                <a:gd name="T116" fmla="*/ 35 w 85"/>
                <a:gd name="T117" fmla="*/ 2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5" h="95">
                  <a:moveTo>
                    <a:pt x="35" y="24"/>
                  </a:moveTo>
                  <a:cubicBezTo>
                    <a:pt x="35" y="24"/>
                    <a:pt x="36" y="24"/>
                    <a:pt x="36" y="24"/>
                  </a:cubicBezTo>
                  <a:cubicBezTo>
                    <a:pt x="36" y="25"/>
                    <a:pt x="36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8"/>
                    <a:pt x="39" y="28"/>
                    <a:pt x="40" y="28"/>
                  </a:cubicBezTo>
                  <a:cubicBezTo>
                    <a:pt x="40" y="28"/>
                    <a:pt x="40" y="29"/>
                    <a:pt x="40" y="29"/>
                  </a:cubicBezTo>
                  <a:cubicBezTo>
                    <a:pt x="40" y="29"/>
                    <a:pt x="40" y="30"/>
                    <a:pt x="40" y="30"/>
                  </a:cubicBezTo>
                  <a:cubicBezTo>
                    <a:pt x="41" y="30"/>
                    <a:pt x="41" y="30"/>
                    <a:pt x="41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3"/>
                    <a:pt x="41" y="33"/>
                    <a:pt x="42" y="33"/>
                  </a:cubicBezTo>
                  <a:cubicBezTo>
                    <a:pt x="42" y="33"/>
                    <a:pt x="42" y="34"/>
                    <a:pt x="42" y="34"/>
                  </a:cubicBezTo>
                  <a:cubicBezTo>
                    <a:pt x="42" y="36"/>
                    <a:pt x="36" y="57"/>
                    <a:pt x="33" y="59"/>
                  </a:cubicBezTo>
                  <a:cubicBezTo>
                    <a:pt x="33" y="59"/>
                    <a:pt x="33" y="59"/>
                    <a:pt x="32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2" y="60"/>
                    <a:pt x="31" y="60"/>
                    <a:pt x="31" y="60"/>
                  </a:cubicBezTo>
                  <a:cubicBezTo>
                    <a:pt x="31" y="60"/>
                    <a:pt x="31" y="60"/>
                    <a:pt x="30" y="60"/>
                  </a:cubicBezTo>
                  <a:cubicBezTo>
                    <a:pt x="29" y="61"/>
                    <a:pt x="28" y="62"/>
                    <a:pt x="26" y="62"/>
                  </a:cubicBezTo>
                  <a:cubicBezTo>
                    <a:pt x="26" y="62"/>
                    <a:pt x="25" y="62"/>
                    <a:pt x="25" y="62"/>
                  </a:cubicBezTo>
                  <a:cubicBezTo>
                    <a:pt x="24" y="63"/>
                    <a:pt x="24" y="63"/>
                    <a:pt x="23" y="63"/>
                  </a:cubicBezTo>
                  <a:cubicBezTo>
                    <a:pt x="22" y="63"/>
                    <a:pt x="22" y="63"/>
                    <a:pt x="22" y="64"/>
                  </a:cubicBezTo>
                  <a:cubicBezTo>
                    <a:pt x="21" y="64"/>
                    <a:pt x="20" y="64"/>
                    <a:pt x="19" y="65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1" y="67"/>
                    <a:pt x="4" y="69"/>
                    <a:pt x="0" y="71"/>
                  </a:cubicBezTo>
                  <a:cubicBezTo>
                    <a:pt x="3" y="76"/>
                    <a:pt x="6" y="83"/>
                    <a:pt x="10" y="91"/>
                  </a:cubicBezTo>
                  <a:cubicBezTo>
                    <a:pt x="10" y="91"/>
                    <a:pt x="11" y="92"/>
                    <a:pt x="11" y="93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1" y="94"/>
                    <a:pt x="12" y="94"/>
                    <a:pt x="12" y="95"/>
                  </a:cubicBezTo>
                  <a:cubicBezTo>
                    <a:pt x="12" y="95"/>
                    <a:pt x="13" y="95"/>
                    <a:pt x="13" y="95"/>
                  </a:cubicBezTo>
                  <a:cubicBezTo>
                    <a:pt x="17" y="92"/>
                    <a:pt x="22" y="92"/>
                    <a:pt x="26" y="92"/>
                  </a:cubicBezTo>
                  <a:cubicBezTo>
                    <a:pt x="28" y="92"/>
                    <a:pt x="30" y="92"/>
                    <a:pt x="32" y="91"/>
                  </a:cubicBezTo>
                  <a:cubicBezTo>
                    <a:pt x="33" y="91"/>
                    <a:pt x="33" y="91"/>
                    <a:pt x="33" y="90"/>
                  </a:cubicBezTo>
                  <a:cubicBezTo>
                    <a:pt x="33" y="88"/>
                    <a:pt x="33" y="85"/>
                    <a:pt x="35" y="83"/>
                  </a:cubicBezTo>
                  <a:cubicBezTo>
                    <a:pt x="38" y="81"/>
                    <a:pt x="41" y="81"/>
                    <a:pt x="43" y="81"/>
                  </a:cubicBezTo>
                  <a:cubicBezTo>
                    <a:pt x="44" y="81"/>
                    <a:pt x="45" y="81"/>
                    <a:pt x="46" y="81"/>
                  </a:cubicBezTo>
                  <a:cubicBezTo>
                    <a:pt x="47" y="81"/>
                    <a:pt x="48" y="81"/>
                    <a:pt x="48" y="81"/>
                  </a:cubicBezTo>
                  <a:cubicBezTo>
                    <a:pt x="49" y="80"/>
                    <a:pt x="49" y="79"/>
                    <a:pt x="50" y="78"/>
                  </a:cubicBezTo>
                  <a:cubicBezTo>
                    <a:pt x="51" y="75"/>
                    <a:pt x="53" y="71"/>
                    <a:pt x="56" y="70"/>
                  </a:cubicBezTo>
                  <a:cubicBezTo>
                    <a:pt x="57" y="70"/>
                    <a:pt x="59" y="69"/>
                    <a:pt x="60" y="69"/>
                  </a:cubicBezTo>
                  <a:cubicBezTo>
                    <a:pt x="60" y="69"/>
                    <a:pt x="62" y="69"/>
                    <a:pt x="62" y="69"/>
                  </a:cubicBezTo>
                  <a:cubicBezTo>
                    <a:pt x="61" y="66"/>
                    <a:pt x="61" y="52"/>
                    <a:pt x="67" y="51"/>
                  </a:cubicBezTo>
                  <a:cubicBezTo>
                    <a:pt x="70" y="51"/>
                    <a:pt x="74" y="48"/>
                    <a:pt x="75" y="47"/>
                  </a:cubicBezTo>
                  <a:cubicBezTo>
                    <a:pt x="75" y="45"/>
                    <a:pt x="76" y="43"/>
                    <a:pt x="80" y="38"/>
                  </a:cubicBezTo>
                  <a:cubicBezTo>
                    <a:pt x="82" y="36"/>
                    <a:pt x="83" y="34"/>
                    <a:pt x="84" y="33"/>
                  </a:cubicBezTo>
                  <a:cubicBezTo>
                    <a:pt x="85" y="31"/>
                    <a:pt x="85" y="30"/>
                    <a:pt x="85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81" y="29"/>
                    <a:pt x="76" y="21"/>
                    <a:pt x="74" y="17"/>
                  </a:cubicBezTo>
                  <a:cubicBezTo>
                    <a:pt x="74" y="16"/>
                    <a:pt x="72" y="16"/>
                    <a:pt x="70" y="16"/>
                  </a:cubicBezTo>
                  <a:cubicBezTo>
                    <a:pt x="66" y="15"/>
                    <a:pt x="61" y="14"/>
                    <a:pt x="56" y="10"/>
                  </a:cubicBezTo>
                  <a:cubicBezTo>
                    <a:pt x="53" y="8"/>
                    <a:pt x="51" y="5"/>
                    <a:pt x="49" y="0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" name="Freeform 1171">
              <a:extLst>
                <a:ext uri="{FF2B5EF4-FFF2-40B4-BE49-F238E27FC236}">
                  <a16:creationId xmlns:a16="http://schemas.microsoft.com/office/drawing/2014/main" id="{DE48435D-3F72-B0D7-14DC-442EED140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559" y="4406725"/>
              <a:ext cx="13442" cy="26574"/>
            </a:xfrm>
            <a:custGeom>
              <a:avLst/>
              <a:gdLst>
                <a:gd name="T0" fmla="*/ 6 w 7"/>
                <a:gd name="T1" fmla="*/ 1 h 13"/>
                <a:gd name="T2" fmla="*/ 5 w 7"/>
                <a:gd name="T3" fmla="*/ 0 h 13"/>
                <a:gd name="T4" fmla="*/ 5 w 7"/>
                <a:gd name="T5" fmla="*/ 0 h 13"/>
                <a:gd name="T6" fmla="*/ 0 w 7"/>
                <a:gd name="T7" fmla="*/ 9 h 13"/>
                <a:gd name="T8" fmla="*/ 0 w 7"/>
                <a:gd name="T9" fmla="*/ 10 h 13"/>
                <a:gd name="T10" fmla="*/ 0 w 7"/>
                <a:gd name="T11" fmla="*/ 10 h 13"/>
                <a:gd name="T12" fmla="*/ 0 w 7"/>
                <a:gd name="T13" fmla="*/ 11 h 13"/>
                <a:gd name="T14" fmla="*/ 1 w 7"/>
                <a:gd name="T15" fmla="*/ 12 h 13"/>
                <a:gd name="T16" fmla="*/ 1 w 7"/>
                <a:gd name="T17" fmla="*/ 12 h 13"/>
                <a:gd name="T18" fmla="*/ 3 w 7"/>
                <a:gd name="T19" fmla="*/ 13 h 13"/>
                <a:gd name="T20" fmla="*/ 3 w 7"/>
                <a:gd name="T21" fmla="*/ 13 h 13"/>
                <a:gd name="T22" fmla="*/ 4 w 7"/>
                <a:gd name="T23" fmla="*/ 13 h 13"/>
                <a:gd name="T24" fmla="*/ 5 w 7"/>
                <a:gd name="T25" fmla="*/ 11 h 13"/>
                <a:gd name="T26" fmla="*/ 6 w 7"/>
                <a:gd name="T2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" h="13">
                  <a:moveTo>
                    <a:pt x="6" y="1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7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2"/>
                    <a:pt x="5" y="11"/>
                  </a:cubicBezTo>
                  <a:cubicBezTo>
                    <a:pt x="6" y="9"/>
                    <a:pt x="7" y="4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" name="Freeform 1172">
              <a:extLst>
                <a:ext uri="{FF2B5EF4-FFF2-40B4-BE49-F238E27FC236}">
                  <a16:creationId xmlns:a16="http://schemas.microsoft.com/office/drawing/2014/main" id="{D66F6EAF-B1C5-1A31-B85A-0C734F9A6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443" y="4400593"/>
              <a:ext cx="88331" cy="77679"/>
            </a:xfrm>
            <a:custGeom>
              <a:avLst/>
              <a:gdLst>
                <a:gd name="T0" fmla="*/ 34 w 48"/>
                <a:gd name="T1" fmla="*/ 30 h 39"/>
                <a:gd name="T2" fmla="*/ 40 w 48"/>
                <a:gd name="T3" fmla="*/ 22 h 39"/>
                <a:gd name="T4" fmla="*/ 40 w 48"/>
                <a:gd name="T5" fmla="*/ 12 h 39"/>
                <a:gd name="T6" fmla="*/ 46 w 48"/>
                <a:gd name="T7" fmla="*/ 12 h 39"/>
                <a:gd name="T8" fmla="*/ 48 w 48"/>
                <a:gd name="T9" fmla="*/ 11 h 39"/>
                <a:gd name="T10" fmla="*/ 47 w 48"/>
                <a:gd name="T11" fmla="*/ 4 h 39"/>
                <a:gd name="T12" fmla="*/ 47 w 48"/>
                <a:gd name="T13" fmla="*/ 0 h 39"/>
                <a:gd name="T14" fmla="*/ 36 w 48"/>
                <a:gd name="T15" fmla="*/ 14 h 39"/>
                <a:gd name="T16" fmla="*/ 12 w 48"/>
                <a:gd name="T17" fmla="*/ 25 h 39"/>
                <a:gd name="T18" fmla="*/ 9 w 48"/>
                <a:gd name="T19" fmla="*/ 25 h 39"/>
                <a:gd name="T20" fmla="*/ 2 w 48"/>
                <a:gd name="T21" fmla="*/ 27 h 39"/>
                <a:gd name="T22" fmla="*/ 1 w 48"/>
                <a:gd name="T23" fmla="*/ 28 h 39"/>
                <a:gd name="T24" fmla="*/ 0 w 48"/>
                <a:gd name="T25" fmla="*/ 28 h 39"/>
                <a:gd name="T26" fmla="*/ 0 w 48"/>
                <a:gd name="T27" fmla="*/ 29 h 39"/>
                <a:gd name="T28" fmla="*/ 0 w 48"/>
                <a:gd name="T29" fmla="*/ 30 h 39"/>
                <a:gd name="T30" fmla="*/ 1 w 48"/>
                <a:gd name="T31" fmla="*/ 31 h 39"/>
                <a:gd name="T32" fmla="*/ 1 w 48"/>
                <a:gd name="T33" fmla="*/ 31 h 39"/>
                <a:gd name="T34" fmla="*/ 3 w 48"/>
                <a:gd name="T35" fmla="*/ 33 h 39"/>
                <a:gd name="T36" fmla="*/ 3 w 48"/>
                <a:gd name="T37" fmla="*/ 33 h 39"/>
                <a:gd name="T38" fmla="*/ 4 w 48"/>
                <a:gd name="T39" fmla="*/ 34 h 39"/>
                <a:gd name="T40" fmla="*/ 4 w 48"/>
                <a:gd name="T41" fmla="*/ 34 h 39"/>
                <a:gd name="T42" fmla="*/ 5 w 48"/>
                <a:gd name="T43" fmla="*/ 35 h 39"/>
                <a:gd name="T44" fmla="*/ 5 w 48"/>
                <a:gd name="T45" fmla="*/ 35 h 39"/>
                <a:gd name="T46" fmla="*/ 6 w 48"/>
                <a:gd name="T47" fmla="*/ 36 h 39"/>
                <a:gd name="T48" fmla="*/ 6 w 48"/>
                <a:gd name="T49" fmla="*/ 36 h 39"/>
                <a:gd name="T50" fmla="*/ 7 w 48"/>
                <a:gd name="T51" fmla="*/ 36 h 39"/>
                <a:gd name="T52" fmla="*/ 7 w 48"/>
                <a:gd name="T53" fmla="*/ 36 h 39"/>
                <a:gd name="T54" fmla="*/ 7 w 48"/>
                <a:gd name="T55" fmla="*/ 36 h 39"/>
                <a:gd name="T56" fmla="*/ 8 w 48"/>
                <a:gd name="T57" fmla="*/ 36 h 39"/>
                <a:gd name="T58" fmla="*/ 8 w 48"/>
                <a:gd name="T59" fmla="*/ 37 h 39"/>
                <a:gd name="T60" fmla="*/ 9 w 48"/>
                <a:gd name="T61" fmla="*/ 37 h 39"/>
                <a:gd name="T62" fmla="*/ 10 w 48"/>
                <a:gd name="T63" fmla="*/ 37 h 39"/>
                <a:gd name="T64" fmla="*/ 10 w 48"/>
                <a:gd name="T65" fmla="*/ 37 h 39"/>
                <a:gd name="T66" fmla="*/ 11 w 48"/>
                <a:gd name="T67" fmla="*/ 37 h 39"/>
                <a:gd name="T68" fmla="*/ 11 w 48"/>
                <a:gd name="T69" fmla="*/ 37 h 39"/>
                <a:gd name="T70" fmla="*/ 16 w 48"/>
                <a:gd name="T71" fmla="*/ 38 h 39"/>
                <a:gd name="T72" fmla="*/ 16 w 48"/>
                <a:gd name="T73" fmla="*/ 38 h 39"/>
                <a:gd name="T74" fmla="*/ 17 w 48"/>
                <a:gd name="T75" fmla="*/ 38 h 39"/>
                <a:gd name="T76" fmla="*/ 18 w 48"/>
                <a:gd name="T77" fmla="*/ 38 h 39"/>
                <a:gd name="T78" fmla="*/ 19 w 48"/>
                <a:gd name="T79" fmla="*/ 38 h 39"/>
                <a:gd name="T80" fmla="*/ 20 w 48"/>
                <a:gd name="T81" fmla="*/ 38 h 39"/>
                <a:gd name="T82" fmla="*/ 21 w 48"/>
                <a:gd name="T83" fmla="*/ 38 h 39"/>
                <a:gd name="T84" fmla="*/ 22 w 48"/>
                <a:gd name="T85" fmla="*/ 38 h 39"/>
                <a:gd name="T86" fmla="*/ 30 w 48"/>
                <a:gd name="T87" fmla="*/ 39 h 39"/>
                <a:gd name="T88" fmla="*/ 34 w 48"/>
                <a:gd name="T89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8" h="39">
                  <a:moveTo>
                    <a:pt x="34" y="30"/>
                  </a:moveTo>
                  <a:cubicBezTo>
                    <a:pt x="40" y="22"/>
                    <a:pt x="40" y="22"/>
                    <a:pt x="40" y="2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8"/>
                    <a:pt x="48" y="6"/>
                    <a:pt x="47" y="4"/>
                  </a:cubicBezTo>
                  <a:cubicBezTo>
                    <a:pt x="47" y="3"/>
                    <a:pt x="47" y="1"/>
                    <a:pt x="47" y="0"/>
                  </a:cubicBezTo>
                  <a:cubicBezTo>
                    <a:pt x="44" y="2"/>
                    <a:pt x="39" y="9"/>
                    <a:pt x="36" y="14"/>
                  </a:cubicBezTo>
                  <a:cubicBezTo>
                    <a:pt x="32" y="21"/>
                    <a:pt x="21" y="26"/>
                    <a:pt x="12" y="25"/>
                  </a:cubicBezTo>
                  <a:cubicBezTo>
                    <a:pt x="11" y="25"/>
                    <a:pt x="10" y="25"/>
                    <a:pt x="9" y="25"/>
                  </a:cubicBezTo>
                  <a:cubicBezTo>
                    <a:pt x="5" y="25"/>
                    <a:pt x="3" y="26"/>
                    <a:pt x="2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1" y="30"/>
                    <a:pt x="1" y="30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2" y="32"/>
                    <a:pt x="2" y="32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6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6"/>
                    <a:pt x="6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7"/>
                    <a:pt x="8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10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2" y="37"/>
                    <a:pt x="14" y="37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5" y="39"/>
                    <a:pt x="28" y="39"/>
                    <a:pt x="30" y="39"/>
                  </a:cubicBezTo>
                  <a:lnTo>
                    <a:pt x="34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" name="Freeform 1173">
              <a:extLst>
                <a:ext uri="{FF2B5EF4-FFF2-40B4-BE49-F238E27FC236}">
                  <a16:creationId xmlns:a16="http://schemas.microsoft.com/office/drawing/2014/main" id="{C62E31C4-E136-9D83-587D-55EF49BD7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1847" y="4122584"/>
              <a:ext cx="192025" cy="202374"/>
            </a:xfrm>
            <a:custGeom>
              <a:avLst/>
              <a:gdLst>
                <a:gd name="T0" fmla="*/ 64 w 105"/>
                <a:gd name="T1" fmla="*/ 6 h 103"/>
                <a:gd name="T2" fmla="*/ 63 w 105"/>
                <a:gd name="T3" fmla="*/ 6 h 103"/>
                <a:gd name="T4" fmla="*/ 54 w 105"/>
                <a:gd name="T5" fmla="*/ 2 h 103"/>
                <a:gd name="T6" fmla="*/ 49 w 105"/>
                <a:gd name="T7" fmla="*/ 1 h 103"/>
                <a:gd name="T8" fmla="*/ 43 w 105"/>
                <a:gd name="T9" fmla="*/ 0 h 103"/>
                <a:gd name="T10" fmla="*/ 42 w 105"/>
                <a:gd name="T11" fmla="*/ 1 h 103"/>
                <a:gd name="T12" fmla="*/ 43 w 105"/>
                <a:gd name="T13" fmla="*/ 1 h 103"/>
                <a:gd name="T14" fmla="*/ 43 w 105"/>
                <a:gd name="T15" fmla="*/ 1 h 103"/>
                <a:gd name="T16" fmla="*/ 40 w 105"/>
                <a:gd name="T17" fmla="*/ 4 h 103"/>
                <a:gd name="T18" fmla="*/ 27 w 105"/>
                <a:gd name="T19" fmla="*/ 13 h 103"/>
                <a:gd name="T20" fmla="*/ 28 w 105"/>
                <a:gd name="T21" fmla="*/ 23 h 103"/>
                <a:gd name="T22" fmla="*/ 24 w 105"/>
                <a:gd name="T23" fmla="*/ 38 h 103"/>
                <a:gd name="T24" fmla="*/ 23 w 105"/>
                <a:gd name="T25" fmla="*/ 39 h 103"/>
                <a:gd name="T26" fmla="*/ 0 w 105"/>
                <a:gd name="T27" fmla="*/ 51 h 103"/>
                <a:gd name="T28" fmla="*/ 1 w 105"/>
                <a:gd name="T29" fmla="*/ 53 h 103"/>
                <a:gd name="T30" fmla="*/ 2 w 105"/>
                <a:gd name="T31" fmla="*/ 57 h 103"/>
                <a:gd name="T32" fmla="*/ 2 w 105"/>
                <a:gd name="T33" fmla="*/ 60 h 103"/>
                <a:gd name="T34" fmla="*/ 3 w 105"/>
                <a:gd name="T35" fmla="*/ 63 h 103"/>
                <a:gd name="T36" fmla="*/ 3 w 105"/>
                <a:gd name="T37" fmla="*/ 65 h 103"/>
                <a:gd name="T38" fmla="*/ 5 w 105"/>
                <a:gd name="T39" fmla="*/ 65 h 103"/>
                <a:gd name="T40" fmla="*/ 7 w 105"/>
                <a:gd name="T41" fmla="*/ 64 h 103"/>
                <a:gd name="T42" fmla="*/ 8 w 105"/>
                <a:gd name="T43" fmla="*/ 64 h 103"/>
                <a:gd name="T44" fmla="*/ 11 w 105"/>
                <a:gd name="T45" fmla="*/ 65 h 103"/>
                <a:gd name="T46" fmla="*/ 27 w 105"/>
                <a:gd name="T47" fmla="*/ 74 h 103"/>
                <a:gd name="T48" fmla="*/ 34 w 105"/>
                <a:gd name="T49" fmla="*/ 78 h 103"/>
                <a:gd name="T50" fmla="*/ 73 w 105"/>
                <a:gd name="T51" fmla="*/ 102 h 103"/>
                <a:gd name="T52" fmla="*/ 74 w 105"/>
                <a:gd name="T53" fmla="*/ 102 h 103"/>
                <a:gd name="T54" fmla="*/ 75 w 105"/>
                <a:gd name="T55" fmla="*/ 102 h 103"/>
                <a:gd name="T56" fmla="*/ 77 w 105"/>
                <a:gd name="T57" fmla="*/ 102 h 103"/>
                <a:gd name="T58" fmla="*/ 85 w 105"/>
                <a:gd name="T59" fmla="*/ 103 h 103"/>
                <a:gd name="T60" fmla="*/ 86 w 105"/>
                <a:gd name="T61" fmla="*/ 101 h 103"/>
                <a:gd name="T62" fmla="*/ 87 w 105"/>
                <a:gd name="T63" fmla="*/ 99 h 103"/>
                <a:gd name="T64" fmla="*/ 88 w 105"/>
                <a:gd name="T65" fmla="*/ 97 h 103"/>
                <a:gd name="T66" fmla="*/ 88 w 105"/>
                <a:gd name="T67" fmla="*/ 96 h 103"/>
                <a:gd name="T68" fmla="*/ 89 w 105"/>
                <a:gd name="T69" fmla="*/ 95 h 103"/>
                <a:gd name="T70" fmla="*/ 89 w 105"/>
                <a:gd name="T71" fmla="*/ 95 h 103"/>
                <a:gd name="T72" fmla="*/ 89 w 105"/>
                <a:gd name="T73" fmla="*/ 94 h 103"/>
                <a:gd name="T74" fmla="*/ 90 w 105"/>
                <a:gd name="T75" fmla="*/ 93 h 103"/>
                <a:gd name="T76" fmla="*/ 98 w 105"/>
                <a:gd name="T77" fmla="*/ 89 h 103"/>
                <a:gd name="T78" fmla="*/ 100 w 105"/>
                <a:gd name="T79" fmla="*/ 90 h 103"/>
                <a:gd name="T80" fmla="*/ 102 w 105"/>
                <a:gd name="T81" fmla="*/ 91 h 103"/>
                <a:gd name="T82" fmla="*/ 104 w 105"/>
                <a:gd name="T83" fmla="*/ 93 h 103"/>
                <a:gd name="T84" fmla="*/ 105 w 105"/>
                <a:gd name="T85" fmla="*/ 92 h 103"/>
                <a:gd name="T86" fmla="*/ 103 w 105"/>
                <a:gd name="T87" fmla="*/ 90 h 103"/>
                <a:gd name="T88" fmla="*/ 101 w 105"/>
                <a:gd name="T89" fmla="*/ 88 h 103"/>
                <a:gd name="T90" fmla="*/ 100 w 105"/>
                <a:gd name="T91" fmla="*/ 86 h 103"/>
                <a:gd name="T92" fmla="*/ 100 w 105"/>
                <a:gd name="T93" fmla="*/ 84 h 103"/>
                <a:gd name="T94" fmla="*/ 96 w 105"/>
                <a:gd name="T95" fmla="*/ 77 h 103"/>
                <a:gd name="T96" fmla="*/ 98 w 105"/>
                <a:gd name="T97" fmla="*/ 70 h 103"/>
                <a:gd name="T98" fmla="*/ 93 w 105"/>
                <a:gd name="T99" fmla="*/ 64 h 103"/>
                <a:gd name="T100" fmla="*/ 87 w 105"/>
                <a:gd name="T101" fmla="*/ 62 h 103"/>
                <a:gd name="T102" fmla="*/ 85 w 105"/>
                <a:gd name="T103" fmla="*/ 61 h 103"/>
                <a:gd name="T104" fmla="*/ 83 w 105"/>
                <a:gd name="T105" fmla="*/ 59 h 103"/>
                <a:gd name="T106" fmla="*/ 81 w 105"/>
                <a:gd name="T107" fmla="*/ 58 h 103"/>
                <a:gd name="T108" fmla="*/ 80 w 105"/>
                <a:gd name="T109" fmla="*/ 55 h 103"/>
                <a:gd name="T110" fmla="*/ 79 w 105"/>
                <a:gd name="T111" fmla="*/ 53 h 103"/>
                <a:gd name="T112" fmla="*/ 72 w 105"/>
                <a:gd name="T113" fmla="*/ 41 h 103"/>
                <a:gd name="T114" fmla="*/ 75 w 105"/>
                <a:gd name="T115" fmla="*/ 32 h 103"/>
                <a:gd name="T116" fmla="*/ 78 w 105"/>
                <a:gd name="T117" fmla="*/ 25 h 103"/>
                <a:gd name="T118" fmla="*/ 78 w 105"/>
                <a:gd name="T119" fmla="*/ 21 h 103"/>
                <a:gd name="T120" fmla="*/ 68 w 105"/>
                <a:gd name="T121" fmla="*/ 11 h 103"/>
                <a:gd name="T122" fmla="*/ 65 w 105"/>
                <a:gd name="T123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" h="103">
                  <a:moveTo>
                    <a:pt x="65" y="6"/>
                  </a:moveTo>
                  <a:cubicBezTo>
                    <a:pt x="65" y="6"/>
                    <a:pt x="64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6"/>
                    <a:pt x="64" y="6"/>
                    <a:pt x="63" y="6"/>
                  </a:cubicBezTo>
                  <a:cubicBezTo>
                    <a:pt x="62" y="6"/>
                    <a:pt x="60" y="5"/>
                    <a:pt x="58" y="4"/>
                  </a:cubicBezTo>
                  <a:cubicBezTo>
                    <a:pt x="57" y="3"/>
                    <a:pt x="55" y="2"/>
                    <a:pt x="54" y="2"/>
                  </a:cubicBezTo>
                  <a:cubicBezTo>
                    <a:pt x="54" y="2"/>
                    <a:pt x="53" y="3"/>
                    <a:pt x="53" y="3"/>
                  </a:cubicBezTo>
                  <a:cubicBezTo>
                    <a:pt x="51" y="3"/>
                    <a:pt x="50" y="2"/>
                    <a:pt x="49" y="1"/>
                  </a:cubicBezTo>
                  <a:cubicBezTo>
                    <a:pt x="48" y="1"/>
                    <a:pt x="46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2" y="1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2" y="9"/>
                    <a:pt x="28" y="11"/>
                    <a:pt x="27" y="13"/>
                  </a:cubicBezTo>
                  <a:cubicBezTo>
                    <a:pt x="27" y="14"/>
                    <a:pt x="27" y="15"/>
                    <a:pt x="28" y="17"/>
                  </a:cubicBezTo>
                  <a:cubicBezTo>
                    <a:pt x="28" y="19"/>
                    <a:pt x="29" y="21"/>
                    <a:pt x="28" y="23"/>
                  </a:cubicBezTo>
                  <a:cubicBezTo>
                    <a:pt x="27" y="24"/>
                    <a:pt x="27" y="28"/>
                    <a:pt x="27" y="30"/>
                  </a:cubicBezTo>
                  <a:cubicBezTo>
                    <a:pt x="28" y="32"/>
                    <a:pt x="25" y="36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18" y="42"/>
                    <a:pt x="9" y="47"/>
                    <a:pt x="0" y="51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" y="53"/>
                    <a:pt x="1" y="53"/>
                  </a:cubicBezTo>
                  <a:cubicBezTo>
                    <a:pt x="1" y="54"/>
                    <a:pt x="1" y="54"/>
                    <a:pt x="1" y="55"/>
                  </a:cubicBezTo>
                  <a:cubicBezTo>
                    <a:pt x="1" y="56"/>
                    <a:pt x="1" y="56"/>
                    <a:pt x="2" y="57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1"/>
                    <a:pt x="3" y="61"/>
                  </a:cubicBezTo>
                  <a:cubicBezTo>
                    <a:pt x="3" y="62"/>
                    <a:pt x="3" y="62"/>
                    <a:pt x="3" y="63"/>
                  </a:cubicBezTo>
                  <a:cubicBezTo>
                    <a:pt x="3" y="63"/>
                    <a:pt x="3" y="63"/>
                    <a:pt x="3" y="64"/>
                  </a:cubicBezTo>
                  <a:cubicBezTo>
                    <a:pt x="3" y="64"/>
                    <a:pt x="3" y="64"/>
                    <a:pt x="3" y="65"/>
                  </a:cubicBezTo>
                  <a:cubicBezTo>
                    <a:pt x="4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6" y="65"/>
                    <a:pt x="6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5"/>
                    <a:pt x="9" y="65"/>
                    <a:pt x="9" y="65"/>
                  </a:cubicBezTo>
                  <a:cubicBezTo>
                    <a:pt x="9" y="65"/>
                    <a:pt x="10" y="65"/>
                    <a:pt x="11" y="65"/>
                  </a:cubicBezTo>
                  <a:cubicBezTo>
                    <a:pt x="13" y="65"/>
                    <a:pt x="18" y="68"/>
                    <a:pt x="24" y="72"/>
                  </a:cubicBezTo>
                  <a:cubicBezTo>
                    <a:pt x="25" y="73"/>
                    <a:pt x="26" y="73"/>
                    <a:pt x="27" y="74"/>
                  </a:cubicBezTo>
                  <a:cubicBezTo>
                    <a:pt x="30" y="76"/>
                    <a:pt x="33" y="77"/>
                    <a:pt x="34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40" y="81"/>
                    <a:pt x="57" y="95"/>
                    <a:pt x="61" y="98"/>
                  </a:cubicBezTo>
                  <a:cubicBezTo>
                    <a:pt x="65" y="101"/>
                    <a:pt x="71" y="102"/>
                    <a:pt x="73" y="102"/>
                  </a:cubicBezTo>
                  <a:cubicBezTo>
                    <a:pt x="73" y="102"/>
                    <a:pt x="74" y="102"/>
                    <a:pt x="74" y="102"/>
                  </a:cubicBezTo>
                  <a:cubicBezTo>
                    <a:pt x="74" y="102"/>
                    <a:pt x="74" y="102"/>
                    <a:pt x="74" y="102"/>
                  </a:cubicBezTo>
                  <a:cubicBezTo>
                    <a:pt x="74" y="102"/>
                    <a:pt x="75" y="102"/>
                    <a:pt x="75" y="102"/>
                  </a:cubicBezTo>
                  <a:cubicBezTo>
                    <a:pt x="75" y="102"/>
                    <a:pt x="75" y="102"/>
                    <a:pt x="75" y="102"/>
                  </a:cubicBezTo>
                  <a:cubicBezTo>
                    <a:pt x="75" y="102"/>
                    <a:pt x="76" y="102"/>
                    <a:pt x="76" y="102"/>
                  </a:cubicBezTo>
                  <a:cubicBezTo>
                    <a:pt x="76" y="102"/>
                    <a:pt x="76" y="102"/>
                    <a:pt x="77" y="102"/>
                  </a:cubicBezTo>
                  <a:cubicBezTo>
                    <a:pt x="77" y="102"/>
                    <a:pt x="77" y="102"/>
                    <a:pt x="77" y="102"/>
                  </a:cubicBezTo>
                  <a:cubicBezTo>
                    <a:pt x="79" y="103"/>
                    <a:pt x="82" y="103"/>
                    <a:pt x="85" y="103"/>
                  </a:cubicBezTo>
                  <a:cubicBezTo>
                    <a:pt x="85" y="103"/>
                    <a:pt x="85" y="103"/>
                    <a:pt x="85" y="102"/>
                  </a:cubicBezTo>
                  <a:cubicBezTo>
                    <a:pt x="86" y="102"/>
                    <a:pt x="86" y="102"/>
                    <a:pt x="86" y="101"/>
                  </a:cubicBezTo>
                  <a:cubicBezTo>
                    <a:pt x="86" y="101"/>
                    <a:pt x="86" y="100"/>
                    <a:pt x="86" y="100"/>
                  </a:cubicBezTo>
                  <a:cubicBezTo>
                    <a:pt x="87" y="100"/>
                    <a:pt x="87" y="99"/>
                    <a:pt x="87" y="99"/>
                  </a:cubicBezTo>
                  <a:cubicBezTo>
                    <a:pt x="87" y="99"/>
                    <a:pt x="87" y="98"/>
                    <a:pt x="87" y="98"/>
                  </a:cubicBezTo>
                  <a:cubicBezTo>
                    <a:pt x="87" y="98"/>
                    <a:pt x="88" y="97"/>
                    <a:pt x="88" y="97"/>
                  </a:cubicBezTo>
                  <a:cubicBezTo>
                    <a:pt x="88" y="97"/>
                    <a:pt x="88" y="97"/>
                    <a:pt x="88" y="97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88" y="96"/>
                    <a:pt x="88" y="96"/>
                    <a:pt x="89" y="96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5"/>
                    <a:pt x="89" y="94"/>
                    <a:pt x="89" y="94"/>
                  </a:cubicBezTo>
                  <a:cubicBezTo>
                    <a:pt x="89" y="94"/>
                    <a:pt x="89" y="94"/>
                    <a:pt x="89" y="94"/>
                  </a:cubicBezTo>
                  <a:cubicBezTo>
                    <a:pt x="89" y="94"/>
                    <a:pt x="89" y="94"/>
                    <a:pt x="90" y="94"/>
                  </a:cubicBezTo>
                  <a:cubicBezTo>
                    <a:pt x="90" y="94"/>
                    <a:pt x="90" y="93"/>
                    <a:pt x="90" y="93"/>
                  </a:cubicBezTo>
                  <a:cubicBezTo>
                    <a:pt x="91" y="92"/>
                    <a:pt x="92" y="90"/>
                    <a:pt x="96" y="89"/>
                  </a:cubicBezTo>
                  <a:cubicBezTo>
                    <a:pt x="97" y="89"/>
                    <a:pt x="97" y="89"/>
                    <a:pt x="98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9" y="90"/>
                    <a:pt x="99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1" y="90"/>
                    <a:pt x="101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3" y="92"/>
                    <a:pt x="103" y="92"/>
                    <a:pt x="104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4" y="93"/>
                    <a:pt x="105" y="92"/>
                    <a:pt x="105" y="92"/>
                  </a:cubicBezTo>
                  <a:cubicBezTo>
                    <a:pt x="105" y="92"/>
                    <a:pt x="105" y="92"/>
                    <a:pt x="105" y="92"/>
                  </a:cubicBezTo>
                  <a:cubicBezTo>
                    <a:pt x="104" y="91"/>
                    <a:pt x="104" y="91"/>
                    <a:pt x="103" y="90"/>
                  </a:cubicBezTo>
                  <a:cubicBezTo>
                    <a:pt x="103" y="90"/>
                    <a:pt x="103" y="90"/>
                    <a:pt x="103" y="90"/>
                  </a:cubicBezTo>
                  <a:cubicBezTo>
                    <a:pt x="102" y="89"/>
                    <a:pt x="102" y="88"/>
                    <a:pt x="101" y="88"/>
                  </a:cubicBezTo>
                  <a:cubicBezTo>
                    <a:pt x="101" y="88"/>
                    <a:pt x="101" y="88"/>
                    <a:pt x="101" y="87"/>
                  </a:cubicBezTo>
                  <a:cubicBezTo>
                    <a:pt x="101" y="87"/>
                    <a:pt x="101" y="86"/>
                    <a:pt x="100" y="86"/>
                  </a:cubicBezTo>
                  <a:cubicBezTo>
                    <a:pt x="100" y="86"/>
                    <a:pt x="100" y="86"/>
                    <a:pt x="100" y="85"/>
                  </a:cubicBezTo>
                  <a:cubicBezTo>
                    <a:pt x="100" y="85"/>
                    <a:pt x="100" y="84"/>
                    <a:pt x="100" y="84"/>
                  </a:cubicBezTo>
                  <a:cubicBezTo>
                    <a:pt x="100" y="83"/>
                    <a:pt x="100" y="82"/>
                    <a:pt x="98" y="80"/>
                  </a:cubicBezTo>
                  <a:cubicBezTo>
                    <a:pt x="97" y="79"/>
                    <a:pt x="96" y="78"/>
                    <a:pt x="96" y="77"/>
                  </a:cubicBezTo>
                  <a:cubicBezTo>
                    <a:pt x="96" y="75"/>
                    <a:pt x="96" y="74"/>
                    <a:pt x="97" y="72"/>
                  </a:cubicBezTo>
                  <a:cubicBezTo>
                    <a:pt x="97" y="72"/>
                    <a:pt x="98" y="71"/>
                    <a:pt x="98" y="70"/>
                  </a:cubicBezTo>
                  <a:cubicBezTo>
                    <a:pt x="97" y="69"/>
                    <a:pt x="96" y="68"/>
                    <a:pt x="96" y="67"/>
                  </a:cubicBezTo>
                  <a:cubicBezTo>
                    <a:pt x="95" y="65"/>
                    <a:pt x="94" y="64"/>
                    <a:pt x="93" y="64"/>
                  </a:cubicBezTo>
                  <a:cubicBezTo>
                    <a:pt x="93" y="64"/>
                    <a:pt x="93" y="64"/>
                    <a:pt x="92" y="64"/>
                  </a:cubicBezTo>
                  <a:cubicBezTo>
                    <a:pt x="91" y="63"/>
                    <a:pt x="89" y="63"/>
                    <a:pt x="87" y="62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5" y="61"/>
                    <a:pt x="85" y="61"/>
                    <a:pt x="85" y="61"/>
                  </a:cubicBezTo>
                  <a:cubicBezTo>
                    <a:pt x="85" y="61"/>
                    <a:pt x="85" y="61"/>
                    <a:pt x="85" y="61"/>
                  </a:cubicBezTo>
                  <a:cubicBezTo>
                    <a:pt x="84" y="60"/>
                    <a:pt x="83" y="60"/>
                    <a:pt x="83" y="59"/>
                  </a:cubicBezTo>
                  <a:cubicBezTo>
                    <a:pt x="82" y="59"/>
                    <a:pt x="82" y="59"/>
                    <a:pt x="82" y="58"/>
                  </a:cubicBezTo>
                  <a:cubicBezTo>
                    <a:pt x="82" y="58"/>
                    <a:pt x="81" y="58"/>
                    <a:pt x="81" y="58"/>
                  </a:cubicBezTo>
                  <a:cubicBezTo>
                    <a:pt x="81" y="57"/>
                    <a:pt x="80" y="57"/>
                    <a:pt x="80" y="57"/>
                  </a:cubicBezTo>
                  <a:cubicBezTo>
                    <a:pt x="80" y="56"/>
                    <a:pt x="80" y="56"/>
                    <a:pt x="80" y="55"/>
                  </a:cubicBezTo>
                  <a:cubicBezTo>
                    <a:pt x="79" y="55"/>
                    <a:pt x="79" y="55"/>
                    <a:pt x="79" y="55"/>
                  </a:cubicBezTo>
                  <a:cubicBezTo>
                    <a:pt x="79" y="54"/>
                    <a:pt x="79" y="54"/>
                    <a:pt x="79" y="53"/>
                  </a:cubicBezTo>
                  <a:cubicBezTo>
                    <a:pt x="79" y="52"/>
                    <a:pt x="78" y="51"/>
                    <a:pt x="75" y="49"/>
                  </a:cubicBezTo>
                  <a:cubicBezTo>
                    <a:pt x="73" y="48"/>
                    <a:pt x="72" y="43"/>
                    <a:pt x="72" y="41"/>
                  </a:cubicBezTo>
                  <a:cubicBezTo>
                    <a:pt x="71" y="38"/>
                    <a:pt x="72" y="36"/>
                    <a:pt x="74" y="36"/>
                  </a:cubicBezTo>
                  <a:cubicBezTo>
                    <a:pt x="74" y="35"/>
                    <a:pt x="74" y="33"/>
                    <a:pt x="75" y="32"/>
                  </a:cubicBezTo>
                  <a:cubicBezTo>
                    <a:pt x="75" y="30"/>
                    <a:pt x="76" y="27"/>
                    <a:pt x="78" y="26"/>
                  </a:cubicBezTo>
                  <a:cubicBezTo>
                    <a:pt x="78" y="26"/>
                    <a:pt x="78" y="26"/>
                    <a:pt x="78" y="25"/>
                  </a:cubicBezTo>
                  <a:cubicBezTo>
                    <a:pt x="78" y="24"/>
                    <a:pt x="78" y="23"/>
                    <a:pt x="78" y="21"/>
                  </a:cubicBezTo>
                  <a:cubicBezTo>
                    <a:pt x="79" y="21"/>
                    <a:pt x="78" y="21"/>
                    <a:pt x="78" y="21"/>
                  </a:cubicBezTo>
                  <a:cubicBezTo>
                    <a:pt x="78" y="20"/>
                    <a:pt x="77" y="20"/>
                    <a:pt x="76" y="20"/>
                  </a:cubicBezTo>
                  <a:cubicBezTo>
                    <a:pt x="72" y="20"/>
                    <a:pt x="68" y="15"/>
                    <a:pt x="68" y="11"/>
                  </a:cubicBezTo>
                  <a:cubicBezTo>
                    <a:pt x="68" y="10"/>
                    <a:pt x="66" y="8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" name="Freeform 1174">
              <a:extLst>
                <a:ext uri="{FF2B5EF4-FFF2-40B4-BE49-F238E27FC236}">
                  <a16:creationId xmlns:a16="http://schemas.microsoft.com/office/drawing/2014/main" id="{13AD685C-F584-E467-6418-9A95B4112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069" y="4304516"/>
              <a:ext cx="28804" cy="30663"/>
            </a:xfrm>
            <a:custGeom>
              <a:avLst/>
              <a:gdLst>
                <a:gd name="T0" fmla="*/ 4 w 16"/>
                <a:gd name="T1" fmla="*/ 11 h 16"/>
                <a:gd name="T2" fmla="*/ 5 w 16"/>
                <a:gd name="T3" fmla="*/ 11 h 16"/>
                <a:gd name="T4" fmla="*/ 5 w 16"/>
                <a:gd name="T5" fmla="*/ 11 h 16"/>
                <a:gd name="T6" fmla="*/ 11 w 16"/>
                <a:gd name="T7" fmla="*/ 16 h 16"/>
                <a:gd name="T8" fmla="*/ 16 w 16"/>
                <a:gd name="T9" fmla="*/ 16 h 16"/>
                <a:gd name="T10" fmla="*/ 15 w 16"/>
                <a:gd name="T11" fmla="*/ 14 h 16"/>
                <a:gd name="T12" fmla="*/ 12 w 16"/>
                <a:gd name="T13" fmla="*/ 4 h 16"/>
                <a:gd name="T14" fmla="*/ 12 w 16"/>
                <a:gd name="T15" fmla="*/ 3 h 16"/>
                <a:gd name="T16" fmla="*/ 12 w 16"/>
                <a:gd name="T17" fmla="*/ 3 h 16"/>
                <a:gd name="T18" fmla="*/ 11 w 16"/>
                <a:gd name="T19" fmla="*/ 2 h 16"/>
                <a:gd name="T20" fmla="*/ 10 w 16"/>
                <a:gd name="T21" fmla="*/ 1 h 16"/>
                <a:gd name="T22" fmla="*/ 10 w 16"/>
                <a:gd name="T23" fmla="*/ 1 h 16"/>
                <a:gd name="T24" fmla="*/ 9 w 16"/>
                <a:gd name="T25" fmla="*/ 1 h 16"/>
                <a:gd name="T26" fmla="*/ 8 w 16"/>
                <a:gd name="T27" fmla="*/ 0 h 16"/>
                <a:gd name="T28" fmla="*/ 7 w 16"/>
                <a:gd name="T29" fmla="*/ 0 h 16"/>
                <a:gd name="T30" fmla="*/ 5 w 16"/>
                <a:gd name="T31" fmla="*/ 2 h 16"/>
                <a:gd name="T32" fmla="*/ 3 w 16"/>
                <a:gd name="T33" fmla="*/ 4 h 16"/>
                <a:gd name="T34" fmla="*/ 3 w 16"/>
                <a:gd name="T35" fmla="*/ 4 h 16"/>
                <a:gd name="T36" fmla="*/ 3 w 16"/>
                <a:gd name="T37" fmla="*/ 4 h 16"/>
                <a:gd name="T38" fmla="*/ 3 w 16"/>
                <a:gd name="T39" fmla="*/ 4 h 16"/>
                <a:gd name="T40" fmla="*/ 3 w 16"/>
                <a:gd name="T41" fmla="*/ 5 h 16"/>
                <a:gd name="T42" fmla="*/ 3 w 16"/>
                <a:gd name="T43" fmla="*/ 5 h 16"/>
                <a:gd name="T44" fmla="*/ 3 w 16"/>
                <a:gd name="T45" fmla="*/ 5 h 16"/>
                <a:gd name="T46" fmla="*/ 2 w 16"/>
                <a:gd name="T47" fmla="*/ 6 h 16"/>
                <a:gd name="T48" fmla="*/ 2 w 16"/>
                <a:gd name="T49" fmla="*/ 6 h 16"/>
                <a:gd name="T50" fmla="*/ 2 w 16"/>
                <a:gd name="T51" fmla="*/ 7 h 16"/>
                <a:gd name="T52" fmla="*/ 1 w 16"/>
                <a:gd name="T53" fmla="*/ 8 h 16"/>
                <a:gd name="T54" fmla="*/ 1 w 16"/>
                <a:gd name="T55" fmla="*/ 9 h 16"/>
                <a:gd name="T56" fmla="*/ 0 w 16"/>
                <a:gd name="T57" fmla="*/ 10 h 16"/>
                <a:gd name="T58" fmla="*/ 0 w 16"/>
                <a:gd name="T59" fmla="*/ 11 h 16"/>
                <a:gd name="T60" fmla="*/ 0 w 16"/>
                <a:gd name="T61" fmla="*/ 11 h 16"/>
                <a:gd name="T62" fmla="*/ 4 w 16"/>
                <a:gd name="T63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" h="16">
                  <a:moveTo>
                    <a:pt x="4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5" y="15"/>
                    <a:pt x="15" y="14"/>
                  </a:cubicBezTo>
                  <a:cubicBezTo>
                    <a:pt x="13" y="9"/>
                    <a:pt x="12" y="6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6" y="1"/>
                    <a:pt x="5" y="1"/>
                    <a:pt x="5" y="2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1" y="8"/>
                    <a:pt x="1" y="8"/>
                    <a:pt x="1" y="9"/>
                  </a:cubicBezTo>
                  <a:cubicBezTo>
                    <a:pt x="1" y="9"/>
                    <a:pt x="1" y="10"/>
                    <a:pt x="0" y="10"/>
                  </a:cubicBezTo>
                  <a:cubicBezTo>
                    <a:pt x="0" y="10"/>
                    <a:pt x="0" y="10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" name="Freeform 1175">
              <a:extLst>
                <a:ext uri="{FF2B5EF4-FFF2-40B4-BE49-F238E27FC236}">
                  <a16:creationId xmlns:a16="http://schemas.microsoft.com/office/drawing/2014/main" id="{5E332ED0-ADC4-6E29-91B7-E354E1C46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854" y="3907945"/>
              <a:ext cx="349485" cy="216683"/>
            </a:xfrm>
            <a:custGeom>
              <a:avLst/>
              <a:gdLst>
                <a:gd name="T0" fmla="*/ 3 w 191"/>
                <a:gd name="T1" fmla="*/ 54 h 110"/>
                <a:gd name="T2" fmla="*/ 8 w 191"/>
                <a:gd name="T3" fmla="*/ 54 h 110"/>
                <a:gd name="T4" fmla="*/ 8 w 191"/>
                <a:gd name="T5" fmla="*/ 51 h 110"/>
                <a:gd name="T6" fmla="*/ 22 w 191"/>
                <a:gd name="T7" fmla="*/ 39 h 110"/>
                <a:gd name="T8" fmla="*/ 36 w 191"/>
                <a:gd name="T9" fmla="*/ 39 h 110"/>
                <a:gd name="T10" fmla="*/ 49 w 191"/>
                <a:gd name="T11" fmla="*/ 55 h 110"/>
                <a:gd name="T12" fmla="*/ 69 w 191"/>
                <a:gd name="T13" fmla="*/ 60 h 110"/>
                <a:gd name="T14" fmla="*/ 75 w 191"/>
                <a:gd name="T15" fmla="*/ 73 h 110"/>
                <a:gd name="T16" fmla="*/ 99 w 191"/>
                <a:gd name="T17" fmla="*/ 88 h 110"/>
                <a:gd name="T18" fmla="*/ 110 w 191"/>
                <a:gd name="T19" fmla="*/ 96 h 110"/>
                <a:gd name="T20" fmla="*/ 122 w 191"/>
                <a:gd name="T21" fmla="*/ 106 h 110"/>
                <a:gd name="T22" fmla="*/ 131 w 191"/>
                <a:gd name="T23" fmla="*/ 110 h 110"/>
                <a:gd name="T24" fmla="*/ 134 w 191"/>
                <a:gd name="T25" fmla="*/ 110 h 110"/>
                <a:gd name="T26" fmla="*/ 134 w 191"/>
                <a:gd name="T27" fmla="*/ 106 h 110"/>
                <a:gd name="T28" fmla="*/ 137 w 191"/>
                <a:gd name="T29" fmla="*/ 103 h 110"/>
                <a:gd name="T30" fmla="*/ 137 w 191"/>
                <a:gd name="T31" fmla="*/ 92 h 110"/>
                <a:gd name="T32" fmla="*/ 138 w 191"/>
                <a:gd name="T33" fmla="*/ 78 h 110"/>
                <a:gd name="T34" fmla="*/ 146 w 191"/>
                <a:gd name="T35" fmla="*/ 71 h 110"/>
                <a:gd name="T36" fmla="*/ 159 w 191"/>
                <a:gd name="T37" fmla="*/ 63 h 110"/>
                <a:gd name="T38" fmla="*/ 170 w 191"/>
                <a:gd name="T39" fmla="*/ 63 h 110"/>
                <a:gd name="T40" fmla="*/ 170 w 191"/>
                <a:gd name="T41" fmla="*/ 63 h 110"/>
                <a:gd name="T42" fmla="*/ 170 w 191"/>
                <a:gd name="T43" fmla="*/ 65 h 110"/>
                <a:gd name="T44" fmla="*/ 169 w 191"/>
                <a:gd name="T45" fmla="*/ 66 h 110"/>
                <a:gd name="T46" fmla="*/ 167 w 191"/>
                <a:gd name="T47" fmla="*/ 70 h 110"/>
                <a:gd name="T48" fmla="*/ 170 w 191"/>
                <a:gd name="T49" fmla="*/ 70 h 110"/>
                <a:gd name="T50" fmla="*/ 172 w 191"/>
                <a:gd name="T51" fmla="*/ 70 h 110"/>
                <a:gd name="T52" fmla="*/ 175 w 191"/>
                <a:gd name="T53" fmla="*/ 69 h 110"/>
                <a:gd name="T54" fmla="*/ 181 w 191"/>
                <a:gd name="T55" fmla="*/ 68 h 110"/>
                <a:gd name="T56" fmla="*/ 191 w 191"/>
                <a:gd name="T57" fmla="*/ 64 h 110"/>
                <a:gd name="T58" fmla="*/ 166 w 191"/>
                <a:gd name="T59" fmla="*/ 57 h 110"/>
                <a:gd name="T60" fmla="*/ 164 w 191"/>
                <a:gd name="T61" fmla="*/ 55 h 110"/>
                <a:gd name="T62" fmla="*/ 162 w 191"/>
                <a:gd name="T63" fmla="*/ 54 h 110"/>
                <a:gd name="T64" fmla="*/ 160 w 191"/>
                <a:gd name="T65" fmla="*/ 54 h 110"/>
                <a:gd name="T66" fmla="*/ 142 w 191"/>
                <a:gd name="T67" fmla="*/ 67 h 110"/>
                <a:gd name="T68" fmla="*/ 127 w 191"/>
                <a:gd name="T69" fmla="*/ 59 h 110"/>
                <a:gd name="T70" fmla="*/ 113 w 191"/>
                <a:gd name="T71" fmla="*/ 44 h 110"/>
                <a:gd name="T72" fmla="*/ 106 w 191"/>
                <a:gd name="T73" fmla="*/ 31 h 110"/>
                <a:gd name="T74" fmla="*/ 75 w 191"/>
                <a:gd name="T75" fmla="*/ 28 h 110"/>
                <a:gd name="T76" fmla="*/ 64 w 191"/>
                <a:gd name="T77" fmla="*/ 26 h 110"/>
                <a:gd name="T78" fmla="*/ 62 w 191"/>
                <a:gd name="T79" fmla="*/ 24 h 110"/>
                <a:gd name="T80" fmla="*/ 60 w 191"/>
                <a:gd name="T81" fmla="*/ 21 h 110"/>
                <a:gd name="T82" fmla="*/ 57 w 191"/>
                <a:gd name="T83" fmla="*/ 19 h 110"/>
                <a:gd name="T84" fmla="*/ 54 w 191"/>
                <a:gd name="T85" fmla="*/ 15 h 110"/>
                <a:gd name="T86" fmla="*/ 34 w 191"/>
                <a:gd name="T87" fmla="*/ 14 h 110"/>
                <a:gd name="T88" fmla="*/ 34 w 191"/>
                <a:gd name="T89" fmla="*/ 7 h 110"/>
                <a:gd name="T90" fmla="*/ 27 w 191"/>
                <a:gd name="T91" fmla="*/ 15 h 110"/>
                <a:gd name="T92" fmla="*/ 0 w 191"/>
                <a:gd name="T93" fmla="*/ 5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1" h="110">
                  <a:moveTo>
                    <a:pt x="0" y="53"/>
                  </a:moveTo>
                  <a:cubicBezTo>
                    <a:pt x="1" y="54"/>
                    <a:pt x="2" y="54"/>
                    <a:pt x="3" y="54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4" y="54"/>
                    <a:pt x="5" y="55"/>
                    <a:pt x="6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8" y="55"/>
                    <a:pt x="8" y="54"/>
                  </a:cubicBezTo>
                  <a:cubicBezTo>
                    <a:pt x="8" y="54"/>
                    <a:pt x="8" y="53"/>
                    <a:pt x="8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48"/>
                    <a:pt x="14" y="43"/>
                    <a:pt x="18" y="43"/>
                  </a:cubicBezTo>
                  <a:cubicBezTo>
                    <a:pt x="19" y="43"/>
                    <a:pt x="19" y="43"/>
                    <a:pt x="19" y="42"/>
                  </a:cubicBezTo>
                  <a:cubicBezTo>
                    <a:pt x="20" y="41"/>
                    <a:pt x="20" y="39"/>
                    <a:pt x="22" y="39"/>
                  </a:cubicBezTo>
                  <a:cubicBezTo>
                    <a:pt x="23" y="39"/>
                    <a:pt x="25" y="38"/>
                    <a:pt x="25" y="38"/>
                  </a:cubicBezTo>
                  <a:cubicBezTo>
                    <a:pt x="25" y="37"/>
                    <a:pt x="26" y="36"/>
                    <a:pt x="28" y="36"/>
                  </a:cubicBezTo>
                  <a:cubicBezTo>
                    <a:pt x="31" y="36"/>
                    <a:pt x="35" y="38"/>
                    <a:pt x="36" y="39"/>
                  </a:cubicBezTo>
                  <a:cubicBezTo>
                    <a:pt x="37" y="40"/>
                    <a:pt x="40" y="41"/>
                    <a:pt x="43" y="41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8" y="43"/>
                    <a:pt x="49" y="52"/>
                    <a:pt x="49" y="55"/>
                  </a:cubicBezTo>
                  <a:cubicBezTo>
                    <a:pt x="51" y="55"/>
                    <a:pt x="57" y="55"/>
                    <a:pt x="60" y="55"/>
                  </a:cubicBezTo>
                  <a:cubicBezTo>
                    <a:pt x="62" y="55"/>
                    <a:pt x="64" y="56"/>
                    <a:pt x="64" y="56"/>
                  </a:cubicBezTo>
                  <a:cubicBezTo>
                    <a:pt x="67" y="56"/>
                    <a:pt x="68" y="58"/>
                    <a:pt x="69" y="60"/>
                  </a:cubicBezTo>
                  <a:cubicBezTo>
                    <a:pt x="69" y="61"/>
                    <a:pt x="70" y="63"/>
                    <a:pt x="70" y="64"/>
                  </a:cubicBezTo>
                  <a:cubicBezTo>
                    <a:pt x="71" y="64"/>
                    <a:pt x="71" y="65"/>
                    <a:pt x="72" y="66"/>
                  </a:cubicBezTo>
                  <a:cubicBezTo>
                    <a:pt x="74" y="69"/>
                    <a:pt x="75" y="71"/>
                    <a:pt x="75" y="73"/>
                  </a:cubicBezTo>
                  <a:cubicBezTo>
                    <a:pt x="76" y="74"/>
                    <a:pt x="78" y="75"/>
                    <a:pt x="80" y="76"/>
                  </a:cubicBezTo>
                  <a:cubicBezTo>
                    <a:pt x="83" y="78"/>
                    <a:pt x="85" y="80"/>
                    <a:pt x="87" y="81"/>
                  </a:cubicBezTo>
                  <a:cubicBezTo>
                    <a:pt x="88" y="84"/>
                    <a:pt x="93" y="86"/>
                    <a:pt x="99" y="88"/>
                  </a:cubicBezTo>
                  <a:cubicBezTo>
                    <a:pt x="101" y="89"/>
                    <a:pt x="104" y="91"/>
                    <a:pt x="106" y="93"/>
                  </a:cubicBezTo>
                  <a:cubicBezTo>
                    <a:pt x="107" y="94"/>
                    <a:pt x="109" y="96"/>
                    <a:pt x="110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13" y="96"/>
                    <a:pt x="119" y="99"/>
                    <a:pt x="121" y="99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2" y="106"/>
                    <a:pt x="122" y="106"/>
                    <a:pt x="122" y="106"/>
                  </a:cubicBezTo>
                  <a:cubicBezTo>
                    <a:pt x="123" y="106"/>
                    <a:pt x="123" y="106"/>
                    <a:pt x="123" y="106"/>
                  </a:cubicBezTo>
                  <a:cubicBezTo>
                    <a:pt x="125" y="106"/>
                    <a:pt x="127" y="107"/>
                    <a:pt x="128" y="108"/>
                  </a:cubicBezTo>
                  <a:cubicBezTo>
                    <a:pt x="129" y="109"/>
                    <a:pt x="130" y="110"/>
                    <a:pt x="131" y="110"/>
                  </a:cubicBezTo>
                  <a:cubicBezTo>
                    <a:pt x="131" y="110"/>
                    <a:pt x="132" y="110"/>
                    <a:pt x="132" y="110"/>
                  </a:cubicBezTo>
                  <a:cubicBezTo>
                    <a:pt x="132" y="110"/>
                    <a:pt x="133" y="110"/>
                    <a:pt x="133" y="110"/>
                  </a:cubicBezTo>
                  <a:cubicBezTo>
                    <a:pt x="133" y="110"/>
                    <a:pt x="133" y="110"/>
                    <a:pt x="134" y="110"/>
                  </a:cubicBezTo>
                  <a:cubicBezTo>
                    <a:pt x="134" y="110"/>
                    <a:pt x="134" y="110"/>
                    <a:pt x="134" y="110"/>
                  </a:cubicBezTo>
                  <a:cubicBezTo>
                    <a:pt x="134" y="109"/>
                    <a:pt x="134" y="109"/>
                    <a:pt x="134" y="109"/>
                  </a:cubicBezTo>
                  <a:cubicBezTo>
                    <a:pt x="134" y="108"/>
                    <a:pt x="134" y="107"/>
                    <a:pt x="134" y="106"/>
                  </a:cubicBezTo>
                  <a:cubicBezTo>
                    <a:pt x="135" y="106"/>
                    <a:pt x="135" y="106"/>
                    <a:pt x="135" y="105"/>
                  </a:cubicBezTo>
                  <a:cubicBezTo>
                    <a:pt x="135" y="105"/>
                    <a:pt x="136" y="104"/>
                    <a:pt x="136" y="103"/>
                  </a:cubicBezTo>
                  <a:cubicBezTo>
                    <a:pt x="136" y="103"/>
                    <a:pt x="136" y="103"/>
                    <a:pt x="137" y="103"/>
                  </a:cubicBezTo>
                  <a:cubicBezTo>
                    <a:pt x="137" y="102"/>
                    <a:pt x="138" y="101"/>
                    <a:pt x="139" y="100"/>
                  </a:cubicBezTo>
                  <a:cubicBezTo>
                    <a:pt x="139" y="100"/>
                    <a:pt x="139" y="100"/>
                    <a:pt x="138" y="98"/>
                  </a:cubicBezTo>
                  <a:cubicBezTo>
                    <a:pt x="137" y="96"/>
                    <a:pt x="136" y="94"/>
                    <a:pt x="137" y="92"/>
                  </a:cubicBezTo>
                  <a:cubicBezTo>
                    <a:pt x="137" y="91"/>
                    <a:pt x="135" y="90"/>
                    <a:pt x="134" y="89"/>
                  </a:cubicBezTo>
                  <a:cubicBezTo>
                    <a:pt x="132" y="87"/>
                    <a:pt x="129" y="86"/>
                    <a:pt x="130" y="83"/>
                  </a:cubicBezTo>
                  <a:cubicBezTo>
                    <a:pt x="131" y="80"/>
                    <a:pt x="134" y="79"/>
                    <a:pt x="138" y="78"/>
                  </a:cubicBezTo>
                  <a:cubicBezTo>
                    <a:pt x="139" y="78"/>
                    <a:pt x="141" y="78"/>
                    <a:pt x="142" y="77"/>
                  </a:cubicBezTo>
                  <a:cubicBezTo>
                    <a:pt x="142" y="77"/>
                    <a:pt x="142" y="77"/>
                    <a:pt x="142" y="75"/>
                  </a:cubicBezTo>
                  <a:cubicBezTo>
                    <a:pt x="142" y="74"/>
                    <a:pt x="143" y="71"/>
                    <a:pt x="146" y="71"/>
                  </a:cubicBezTo>
                  <a:cubicBezTo>
                    <a:pt x="147" y="71"/>
                    <a:pt x="148" y="70"/>
                    <a:pt x="150" y="66"/>
                  </a:cubicBezTo>
                  <a:cubicBezTo>
                    <a:pt x="150" y="64"/>
                    <a:pt x="152" y="63"/>
                    <a:pt x="156" y="64"/>
                  </a:cubicBezTo>
                  <a:cubicBezTo>
                    <a:pt x="157" y="64"/>
                    <a:pt x="158" y="64"/>
                    <a:pt x="159" y="63"/>
                  </a:cubicBezTo>
                  <a:cubicBezTo>
                    <a:pt x="161" y="62"/>
                    <a:pt x="164" y="60"/>
                    <a:pt x="166" y="60"/>
                  </a:cubicBezTo>
                  <a:cubicBezTo>
                    <a:pt x="168" y="60"/>
                    <a:pt x="169" y="62"/>
                    <a:pt x="169" y="62"/>
                  </a:cubicBezTo>
                  <a:cubicBezTo>
                    <a:pt x="170" y="62"/>
                    <a:pt x="170" y="62"/>
                    <a:pt x="170" y="63"/>
                  </a:cubicBezTo>
                  <a:cubicBezTo>
                    <a:pt x="170" y="63"/>
                    <a:pt x="170" y="63"/>
                    <a:pt x="170" y="63"/>
                  </a:cubicBezTo>
                  <a:cubicBezTo>
                    <a:pt x="170" y="63"/>
                    <a:pt x="170" y="63"/>
                    <a:pt x="170" y="63"/>
                  </a:cubicBezTo>
                  <a:cubicBezTo>
                    <a:pt x="170" y="63"/>
                    <a:pt x="170" y="63"/>
                    <a:pt x="170" y="63"/>
                  </a:cubicBezTo>
                  <a:cubicBezTo>
                    <a:pt x="170" y="63"/>
                    <a:pt x="170" y="64"/>
                    <a:pt x="170" y="64"/>
                  </a:cubicBezTo>
                  <a:cubicBezTo>
                    <a:pt x="170" y="64"/>
                    <a:pt x="170" y="64"/>
                    <a:pt x="170" y="64"/>
                  </a:cubicBezTo>
                  <a:cubicBezTo>
                    <a:pt x="170" y="64"/>
                    <a:pt x="170" y="64"/>
                    <a:pt x="170" y="65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70" y="65"/>
                    <a:pt x="170" y="66"/>
                    <a:pt x="169" y="66"/>
                  </a:cubicBezTo>
                  <a:cubicBezTo>
                    <a:pt x="169" y="66"/>
                    <a:pt x="169" y="66"/>
                    <a:pt x="169" y="66"/>
                  </a:cubicBezTo>
                  <a:cubicBezTo>
                    <a:pt x="169" y="67"/>
                    <a:pt x="169" y="67"/>
                    <a:pt x="169" y="68"/>
                  </a:cubicBezTo>
                  <a:cubicBezTo>
                    <a:pt x="169" y="68"/>
                    <a:pt x="169" y="68"/>
                    <a:pt x="168" y="68"/>
                  </a:cubicBezTo>
                  <a:cubicBezTo>
                    <a:pt x="168" y="69"/>
                    <a:pt x="168" y="70"/>
                    <a:pt x="167" y="70"/>
                  </a:cubicBezTo>
                  <a:cubicBezTo>
                    <a:pt x="168" y="70"/>
                    <a:pt x="168" y="70"/>
                    <a:pt x="168" y="70"/>
                  </a:cubicBezTo>
                  <a:cubicBezTo>
                    <a:pt x="168" y="70"/>
                    <a:pt x="169" y="70"/>
                    <a:pt x="169" y="70"/>
                  </a:cubicBezTo>
                  <a:cubicBezTo>
                    <a:pt x="170" y="70"/>
                    <a:pt x="170" y="70"/>
                    <a:pt x="170" y="70"/>
                  </a:cubicBezTo>
                  <a:cubicBezTo>
                    <a:pt x="171" y="70"/>
                    <a:pt x="171" y="70"/>
                    <a:pt x="171" y="70"/>
                  </a:cubicBezTo>
                  <a:cubicBezTo>
                    <a:pt x="171" y="70"/>
                    <a:pt x="172" y="70"/>
                    <a:pt x="172" y="70"/>
                  </a:cubicBezTo>
                  <a:cubicBezTo>
                    <a:pt x="172" y="70"/>
                    <a:pt x="172" y="70"/>
                    <a:pt x="172" y="70"/>
                  </a:cubicBezTo>
                  <a:cubicBezTo>
                    <a:pt x="173" y="70"/>
                    <a:pt x="173" y="69"/>
                    <a:pt x="174" y="69"/>
                  </a:cubicBezTo>
                  <a:cubicBezTo>
                    <a:pt x="174" y="69"/>
                    <a:pt x="174" y="69"/>
                    <a:pt x="174" y="69"/>
                  </a:cubicBezTo>
                  <a:cubicBezTo>
                    <a:pt x="174" y="69"/>
                    <a:pt x="174" y="69"/>
                    <a:pt x="175" y="69"/>
                  </a:cubicBezTo>
                  <a:cubicBezTo>
                    <a:pt x="175" y="69"/>
                    <a:pt x="175" y="69"/>
                    <a:pt x="175" y="69"/>
                  </a:cubicBezTo>
                  <a:cubicBezTo>
                    <a:pt x="175" y="69"/>
                    <a:pt x="175" y="69"/>
                    <a:pt x="175" y="69"/>
                  </a:cubicBezTo>
                  <a:cubicBezTo>
                    <a:pt x="176" y="68"/>
                    <a:pt x="178" y="68"/>
                    <a:pt x="181" y="68"/>
                  </a:cubicBezTo>
                  <a:cubicBezTo>
                    <a:pt x="182" y="68"/>
                    <a:pt x="183" y="68"/>
                    <a:pt x="184" y="68"/>
                  </a:cubicBezTo>
                  <a:cubicBezTo>
                    <a:pt x="185" y="68"/>
                    <a:pt x="185" y="68"/>
                    <a:pt x="186" y="68"/>
                  </a:cubicBezTo>
                  <a:cubicBezTo>
                    <a:pt x="187" y="65"/>
                    <a:pt x="189" y="64"/>
                    <a:pt x="191" y="64"/>
                  </a:cubicBezTo>
                  <a:cubicBezTo>
                    <a:pt x="186" y="60"/>
                    <a:pt x="181" y="57"/>
                    <a:pt x="178" y="57"/>
                  </a:cubicBezTo>
                  <a:cubicBezTo>
                    <a:pt x="177" y="59"/>
                    <a:pt x="175" y="60"/>
                    <a:pt x="172" y="60"/>
                  </a:cubicBezTo>
                  <a:cubicBezTo>
                    <a:pt x="170" y="60"/>
                    <a:pt x="168" y="59"/>
                    <a:pt x="166" y="57"/>
                  </a:cubicBezTo>
                  <a:cubicBezTo>
                    <a:pt x="166" y="57"/>
                    <a:pt x="166" y="57"/>
                    <a:pt x="166" y="57"/>
                  </a:cubicBezTo>
                  <a:cubicBezTo>
                    <a:pt x="165" y="56"/>
                    <a:pt x="165" y="56"/>
                    <a:pt x="164" y="55"/>
                  </a:cubicBezTo>
                  <a:cubicBezTo>
                    <a:pt x="164" y="55"/>
                    <a:pt x="164" y="55"/>
                    <a:pt x="164" y="55"/>
                  </a:cubicBezTo>
                  <a:cubicBezTo>
                    <a:pt x="164" y="55"/>
                    <a:pt x="164" y="54"/>
                    <a:pt x="163" y="54"/>
                  </a:cubicBezTo>
                  <a:cubicBezTo>
                    <a:pt x="163" y="54"/>
                    <a:pt x="162" y="54"/>
                    <a:pt x="162" y="54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4"/>
                    <a:pt x="161" y="54"/>
                    <a:pt x="161" y="54"/>
                  </a:cubicBezTo>
                  <a:cubicBezTo>
                    <a:pt x="161" y="54"/>
                    <a:pt x="161" y="54"/>
                    <a:pt x="160" y="54"/>
                  </a:cubicBezTo>
                  <a:cubicBezTo>
                    <a:pt x="160" y="54"/>
                    <a:pt x="160" y="54"/>
                    <a:pt x="160" y="54"/>
                  </a:cubicBezTo>
                  <a:cubicBezTo>
                    <a:pt x="159" y="54"/>
                    <a:pt x="159" y="54"/>
                    <a:pt x="158" y="55"/>
                  </a:cubicBezTo>
                  <a:cubicBezTo>
                    <a:pt x="151" y="57"/>
                    <a:pt x="148" y="61"/>
                    <a:pt x="148" y="62"/>
                  </a:cubicBezTo>
                  <a:cubicBezTo>
                    <a:pt x="147" y="65"/>
                    <a:pt x="144" y="67"/>
                    <a:pt x="142" y="67"/>
                  </a:cubicBezTo>
                  <a:cubicBezTo>
                    <a:pt x="140" y="67"/>
                    <a:pt x="139" y="66"/>
                    <a:pt x="138" y="64"/>
                  </a:cubicBezTo>
                  <a:cubicBezTo>
                    <a:pt x="138" y="62"/>
                    <a:pt x="133" y="60"/>
                    <a:pt x="130" y="60"/>
                  </a:cubicBezTo>
                  <a:cubicBezTo>
                    <a:pt x="129" y="59"/>
                    <a:pt x="128" y="59"/>
                    <a:pt x="127" y="59"/>
                  </a:cubicBezTo>
                  <a:cubicBezTo>
                    <a:pt x="124" y="59"/>
                    <a:pt x="120" y="59"/>
                    <a:pt x="119" y="55"/>
                  </a:cubicBezTo>
                  <a:cubicBezTo>
                    <a:pt x="119" y="54"/>
                    <a:pt x="118" y="52"/>
                    <a:pt x="117" y="51"/>
                  </a:cubicBezTo>
                  <a:cubicBezTo>
                    <a:pt x="115" y="49"/>
                    <a:pt x="113" y="46"/>
                    <a:pt x="113" y="44"/>
                  </a:cubicBezTo>
                  <a:cubicBezTo>
                    <a:pt x="113" y="43"/>
                    <a:pt x="113" y="41"/>
                    <a:pt x="113" y="40"/>
                  </a:cubicBezTo>
                  <a:cubicBezTo>
                    <a:pt x="113" y="37"/>
                    <a:pt x="113" y="35"/>
                    <a:pt x="112" y="35"/>
                  </a:cubicBezTo>
                  <a:cubicBezTo>
                    <a:pt x="109" y="34"/>
                    <a:pt x="108" y="32"/>
                    <a:pt x="106" y="31"/>
                  </a:cubicBezTo>
                  <a:cubicBezTo>
                    <a:pt x="105" y="29"/>
                    <a:pt x="104" y="28"/>
                    <a:pt x="103" y="28"/>
                  </a:cubicBezTo>
                  <a:cubicBezTo>
                    <a:pt x="82" y="28"/>
                    <a:pt x="81" y="27"/>
                    <a:pt x="80" y="27"/>
                  </a:cubicBezTo>
                  <a:cubicBezTo>
                    <a:pt x="79" y="27"/>
                    <a:pt x="77" y="28"/>
                    <a:pt x="75" y="28"/>
                  </a:cubicBezTo>
                  <a:cubicBezTo>
                    <a:pt x="73" y="28"/>
                    <a:pt x="70" y="29"/>
                    <a:pt x="68" y="29"/>
                  </a:cubicBezTo>
                  <a:cubicBezTo>
                    <a:pt x="65" y="29"/>
                    <a:pt x="64" y="28"/>
                    <a:pt x="64" y="27"/>
                  </a:cubicBezTo>
                  <a:cubicBezTo>
                    <a:pt x="64" y="27"/>
                    <a:pt x="64" y="26"/>
                    <a:pt x="64" y="26"/>
                  </a:cubicBezTo>
                  <a:cubicBezTo>
                    <a:pt x="63" y="26"/>
                    <a:pt x="63" y="26"/>
                    <a:pt x="63" y="25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4"/>
                    <a:pt x="62" y="23"/>
                    <a:pt x="61" y="23"/>
                  </a:cubicBezTo>
                  <a:cubicBezTo>
                    <a:pt x="61" y="23"/>
                    <a:pt x="61" y="23"/>
                    <a:pt x="61" y="22"/>
                  </a:cubicBezTo>
                  <a:cubicBezTo>
                    <a:pt x="60" y="22"/>
                    <a:pt x="60" y="22"/>
                    <a:pt x="60" y="21"/>
                  </a:cubicBezTo>
                  <a:cubicBezTo>
                    <a:pt x="59" y="21"/>
                    <a:pt x="59" y="21"/>
                    <a:pt x="59" y="20"/>
                  </a:cubicBezTo>
                  <a:cubicBezTo>
                    <a:pt x="59" y="20"/>
                    <a:pt x="58" y="20"/>
                    <a:pt x="58" y="19"/>
                  </a:cubicBezTo>
                  <a:cubicBezTo>
                    <a:pt x="58" y="19"/>
                    <a:pt x="57" y="19"/>
                    <a:pt x="57" y="19"/>
                  </a:cubicBezTo>
                  <a:cubicBezTo>
                    <a:pt x="57" y="18"/>
                    <a:pt x="56" y="18"/>
                    <a:pt x="56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6"/>
                    <a:pt x="54" y="16"/>
                    <a:pt x="54" y="15"/>
                  </a:cubicBezTo>
                  <a:cubicBezTo>
                    <a:pt x="53" y="16"/>
                    <a:pt x="52" y="17"/>
                    <a:pt x="51" y="18"/>
                  </a:cubicBezTo>
                  <a:cubicBezTo>
                    <a:pt x="44" y="23"/>
                    <a:pt x="37" y="24"/>
                    <a:pt x="34" y="20"/>
                  </a:cubicBezTo>
                  <a:cubicBezTo>
                    <a:pt x="33" y="19"/>
                    <a:pt x="33" y="17"/>
                    <a:pt x="34" y="14"/>
                  </a:cubicBezTo>
                  <a:cubicBezTo>
                    <a:pt x="36" y="8"/>
                    <a:pt x="36" y="2"/>
                    <a:pt x="35" y="1"/>
                  </a:cubicBezTo>
                  <a:cubicBezTo>
                    <a:pt x="35" y="0"/>
                    <a:pt x="35" y="0"/>
                    <a:pt x="34" y="0"/>
                  </a:cubicBezTo>
                  <a:cubicBezTo>
                    <a:pt x="34" y="1"/>
                    <a:pt x="34" y="5"/>
                    <a:pt x="34" y="7"/>
                  </a:cubicBezTo>
                  <a:cubicBezTo>
                    <a:pt x="33" y="12"/>
                    <a:pt x="33" y="16"/>
                    <a:pt x="30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8" y="16"/>
                    <a:pt x="27" y="15"/>
                  </a:cubicBezTo>
                  <a:cubicBezTo>
                    <a:pt x="25" y="12"/>
                    <a:pt x="24" y="5"/>
                    <a:pt x="25" y="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" name="Freeform 1176">
              <a:extLst>
                <a:ext uri="{FF2B5EF4-FFF2-40B4-BE49-F238E27FC236}">
                  <a16:creationId xmlns:a16="http://schemas.microsoft.com/office/drawing/2014/main" id="{9CC4E7DC-D6C8-177A-A61C-346137ABA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8657" y="4572304"/>
              <a:ext cx="211227" cy="132872"/>
            </a:xfrm>
            <a:custGeom>
              <a:avLst/>
              <a:gdLst>
                <a:gd name="T0" fmla="*/ 94 w 115"/>
                <a:gd name="T1" fmla="*/ 2 h 68"/>
                <a:gd name="T2" fmla="*/ 84 w 115"/>
                <a:gd name="T3" fmla="*/ 3 h 68"/>
                <a:gd name="T4" fmla="*/ 80 w 115"/>
                <a:gd name="T5" fmla="*/ 3 h 68"/>
                <a:gd name="T6" fmla="*/ 72 w 115"/>
                <a:gd name="T7" fmla="*/ 4 h 68"/>
                <a:gd name="T8" fmla="*/ 56 w 115"/>
                <a:gd name="T9" fmla="*/ 18 h 68"/>
                <a:gd name="T10" fmla="*/ 49 w 115"/>
                <a:gd name="T11" fmla="*/ 23 h 68"/>
                <a:gd name="T12" fmla="*/ 45 w 115"/>
                <a:gd name="T13" fmla="*/ 21 h 68"/>
                <a:gd name="T14" fmla="*/ 35 w 115"/>
                <a:gd name="T15" fmla="*/ 20 h 68"/>
                <a:gd name="T16" fmla="*/ 29 w 115"/>
                <a:gd name="T17" fmla="*/ 19 h 68"/>
                <a:gd name="T18" fmla="*/ 20 w 115"/>
                <a:gd name="T19" fmla="*/ 18 h 68"/>
                <a:gd name="T20" fmla="*/ 17 w 115"/>
                <a:gd name="T21" fmla="*/ 18 h 68"/>
                <a:gd name="T22" fmla="*/ 10 w 115"/>
                <a:gd name="T23" fmla="*/ 17 h 68"/>
                <a:gd name="T24" fmla="*/ 9 w 115"/>
                <a:gd name="T25" fmla="*/ 17 h 68"/>
                <a:gd name="T26" fmla="*/ 5 w 115"/>
                <a:gd name="T27" fmla="*/ 20 h 68"/>
                <a:gd name="T28" fmla="*/ 5 w 115"/>
                <a:gd name="T29" fmla="*/ 22 h 68"/>
                <a:gd name="T30" fmla="*/ 5 w 115"/>
                <a:gd name="T31" fmla="*/ 26 h 68"/>
                <a:gd name="T32" fmla="*/ 5 w 115"/>
                <a:gd name="T33" fmla="*/ 26 h 68"/>
                <a:gd name="T34" fmla="*/ 5 w 115"/>
                <a:gd name="T35" fmla="*/ 26 h 68"/>
                <a:gd name="T36" fmla="*/ 5 w 115"/>
                <a:gd name="T37" fmla="*/ 26 h 68"/>
                <a:gd name="T38" fmla="*/ 5 w 115"/>
                <a:gd name="T39" fmla="*/ 26 h 68"/>
                <a:gd name="T40" fmla="*/ 5 w 115"/>
                <a:gd name="T41" fmla="*/ 27 h 68"/>
                <a:gd name="T42" fmla="*/ 5 w 115"/>
                <a:gd name="T43" fmla="*/ 27 h 68"/>
                <a:gd name="T44" fmla="*/ 4 w 115"/>
                <a:gd name="T45" fmla="*/ 27 h 68"/>
                <a:gd name="T46" fmla="*/ 4 w 115"/>
                <a:gd name="T47" fmla="*/ 27 h 68"/>
                <a:gd name="T48" fmla="*/ 4 w 115"/>
                <a:gd name="T49" fmla="*/ 27 h 68"/>
                <a:gd name="T50" fmla="*/ 3 w 115"/>
                <a:gd name="T51" fmla="*/ 28 h 68"/>
                <a:gd name="T52" fmla="*/ 3 w 115"/>
                <a:gd name="T53" fmla="*/ 28 h 68"/>
                <a:gd name="T54" fmla="*/ 2 w 115"/>
                <a:gd name="T55" fmla="*/ 28 h 68"/>
                <a:gd name="T56" fmla="*/ 2 w 115"/>
                <a:gd name="T57" fmla="*/ 28 h 68"/>
                <a:gd name="T58" fmla="*/ 1 w 115"/>
                <a:gd name="T59" fmla="*/ 29 h 68"/>
                <a:gd name="T60" fmla="*/ 1 w 115"/>
                <a:gd name="T61" fmla="*/ 35 h 68"/>
                <a:gd name="T62" fmla="*/ 4 w 115"/>
                <a:gd name="T63" fmla="*/ 52 h 68"/>
                <a:gd name="T64" fmla="*/ 7 w 115"/>
                <a:gd name="T65" fmla="*/ 64 h 68"/>
                <a:gd name="T66" fmla="*/ 8 w 115"/>
                <a:gd name="T67" fmla="*/ 68 h 68"/>
                <a:gd name="T68" fmla="*/ 8 w 115"/>
                <a:gd name="T69" fmla="*/ 68 h 68"/>
                <a:gd name="T70" fmla="*/ 12 w 115"/>
                <a:gd name="T71" fmla="*/ 68 h 68"/>
                <a:gd name="T72" fmla="*/ 26 w 115"/>
                <a:gd name="T73" fmla="*/ 65 h 68"/>
                <a:gd name="T74" fmla="*/ 42 w 115"/>
                <a:gd name="T75" fmla="*/ 60 h 68"/>
                <a:gd name="T76" fmla="*/ 52 w 115"/>
                <a:gd name="T77" fmla="*/ 55 h 68"/>
                <a:gd name="T78" fmla="*/ 65 w 115"/>
                <a:gd name="T79" fmla="*/ 53 h 68"/>
                <a:gd name="T80" fmla="*/ 65 w 115"/>
                <a:gd name="T81" fmla="*/ 53 h 68"/>
                <a:gd name="T82" fmla="*/ 72 w 115"/>
                <a:gd name="T83" fmla="*/ 48 h 68"/>
                <a:gd name="T84" fmla="*/ 72 w 115"/>
                <a:gd name="T85" fmla="*/ 47 h 68"/>
                <a:gd name="T86" fmla="*/ 87 w 115"/>
                <a:gd name="T87" fmla="*/ 42 h 68"/>
                <a:gd name="T88" fmla="*/ 97 w 115"/>
                <a:gd name="T89" fmla="*/ 39 h 68"/>
                <a:gd name="T90" fmla="*/ 105 w 115"/>
                <a:gd name="T91" fmla="*/ 32 h 68"/>
                <a:gd name="T92" fmla="*/ 107 w 115"/>
                <a:gd name="T93" fmla="*/ 28 h 68"/>
                <a:gd name="T94" fmla="*/ 113 w 115"/>
                <a:gd name="T95" fmla="*/ 25 h 68"/>
                <a:gd name="T96" fmla="*/ 115 w 115"/>
                <a:gd name="T97" fmla="*/ 25 h 68"/>
                <a:gd name="T98" fmla="*/ 107 w 115"/>
                <a:gd name="T99" fmla="*/ 8 h 68"/>
                <a:gd name="T100" fmla="*/ 106 w 115"/>
                <a:gd name="T101" fmla="*/ 5 h 68"/>
                <a:gd name="T102" fmla="*/ 106 w 115"/>
                <a:gd name="T103" fmla="*/ 5 h 68"/>
                <a:gd name="T104" fmla="*/ 105 w 115"/>
                <a:gd name="T105" fmla="*/ 2 h 68"/>
                <a:gd name="T106" fmla="*/ 104 w 115"/>
                <a:gd name="T107" fmla="*/ 2 h 68"/>
                <a:gd name="T108" fmla="*/ 104 w 115"/>
                <a:gd name="T109" fmla="*/ 0 h 68"/>
                <a:gd name="T110" fmla="*/ 103 w 115"/>
                <a:gd name="T111" fmla="*/ 0 h 68"/>
                <a:gd name="T112" fmla="*/ 94 w 115"/>
                <a:gd name="T113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5" h="68">
                  <a:moveTo>
                    <a:pt x="94" y="2"/>
                  </a:moveTo>
                  <a:cubicBezTo>
                    <a:pt x="91" y="3"/>
                    <a:pt x="88" y="3"/>
                    <a:pt x="84" y="3"/>
                  </a:cubicBezTo>
                  <a:cubicBezTo>
                    <a:pt x="83" y="3"/>
                    <a:pt x="81" y="3"/>
                    <a:pt x="80" y="3"/>
                  </a:cubicBezTo>
                  <a:cubicBezTo>
                    <a:pt x="77" y="3"/>
                    <a:pt x="73" y="3"/>
                    <a:pt x="72" y="4"/>
                  </a:cubicBezTo>
                  <a:cubicBezTo>
                    <a:pt x="70" y="5"/>
                    <a:pt x="57" y="14"/>
                    <a:pt x="56" y="18"/>
                  </a:cubicBezTo>
                  <a:cubicBezTo>
                    <a:pt x="54" y="22"/>
                    <a:pt x="51" y="23"/>
                    <a:pt x="49" y="23"/>
                  </a:cubicBezTo>
                  <a:cubicBezTo>
                    <a:pt x="48" y="23"/>
                    <a:pt x="46" y="22"/>
                    <a:pt x="45" y="21"/>
                  </a:cubicBezTo>
                  <a:cubicBezTo>
                    <a:pt x="44" y="20"/>
                    <a:pt x="38" y="20"/>
                    <a:pt x="35" y="20"/>
                  </a:cubicBezTo>
                  <a:cubicBezTo>
                    <a:pt x="31" y="20"/>
                    <a:pt x="30" y="20"/>
                    <a:pt x="29" y="19"/>
                  </a:cubicBezTo>
                  <a:cubicBezTo>
                    <a:pt x="28" y="18"/>
                    <a:pt x="24" y="18"/>
                    <a:pt x="20" y="18"/>
                  </a:cubicBezTo>
                  <a:cubicBezTo>
                    <a:pt x="19" y="18"/>
                    <a:pt x="18" y="18"/>
                    <a:pt x="17" y="18"/>
                  </a:cubicBezTo>
                  <a:cubicBezTo>
                    <a:pt x="14" y="18"/>
                    <a:pt x="12" y="18"/>
                    <a:pt x="10" y="17"/>
                  </a:cubicBezTo>
                  <a:cubicBezTo>
                    <a:pt x="10" y="17"/>
                    <a:pt x="9" y="17"/>
                    <a:pt x="9" y="17"/>
                  </a:cubicBezTo>
                  <a:cubicBezTo>
                    <a:pt x="8" y="17"/>
                    <a:pt x="6" y="18"/>
                    <a:pt x="5" y="20"/>
                  </a:cubicBezTo>
                  <a:cubicBezTo>
                    <a:pt x="5" y="20"/>
                    <a:pt x="5" y="21"/>
                    <a:pt x="5" y="22"/>
                  </a:cubicBezTo>
                  <a:cubicBezTo>
                    <a:pt x="6" y="23"/>
                    <a:pt x="6" y="25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1" y="29"/>
                    <a:pt x="1" y="29"/>
                  </a:cubicBezTo>
                  <a:cubicBezTo>
                    <a:pt x="2" y="31"/>
                    <a:pt x="2" y="34"/>
                    <a:pt x="1" y="35"/>
                  </a:cubicBezTo>
                  <a:cubicBezTo>
                    <a:pt x="0" y="38"/>
                    <a:pt x="1" y="47"/>
                    <a:pt x="4" y="52"/>
                  </a:cubicBezTo>
                  <a:cubicBezTo>
                    <a:pt x="7" y="55"/>
                    <a:pt x="7" y="60"/>
                    <a:pt x="7" y="64"/>
                  </a:cubicBezTo>
                  <a:cubicBezTo>
                    <a:pt x="8" y="65"/>
                    <a:pt x="8" y="67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10" y="68"/>
                    <a:pt x="12" y="68"/>
                  </a:cubicBezTo>
                  <a:cubicBezTo>
                    <a:pt x="17" y="68"/>
                    <a:pt x="23" y="67"/>
                    <a:pt x="26" y="65"/>
                  </a:cubicBezTo>
                  <a:cubicBezTo>
                    <a:pt x="32" y="61"/>
                    <a:pt x="36" y="60"/>
                    <a:pt x="42" y="60"/>
                  </a:cubicBezTo>
                  <a:cubicBezTo>
                    <a:pt x="46" y="60"/>
                    <a:pt x="51" y="57"/>
                    <a:pt x="52" y="55"/>
                  </a:cubicBezTo>
                  <a:cubicBezTo>
                    <a:pt x="55" y="52"/>
                    <a:pt x="62" y="52"/>
                    <a:pt x="65" y="53"/>
                  </a:cubicBezTo>
                  <a:cubicBezTo>
                    <a:pt x="65" y="53"/>
                    <a:pt x="65" y="53"/>
                    <a:pt x="65" y="53"/>
                  </a:cubicBezTo>
                  <a:cubicBezTo>
                    <a:pt x="67" y="53"/>
                    <a:pt x="69" y="50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5" y="45"/>
                    <a:pt x="80" y="43"/>
                    <a:pt x="87" y="42"/>
                  </a:cubicBezTo>
                  <a:cubicBezTo>
                    <a:pt x="90" y="41"/>
                    <a:pt x="94" y="40"/>
                    <a:pt x="97" y="39"/>
                  </a:cubicBezTo>
                  <a:cubicBezTo>
                    <a:pt x="104" y="37"/>
                    <a:pt x="104" y="34"/>
                    <a:pt x="105" y="32"/>
                  </a:cubicBezTo>
                  <a:cubicBezTo>
                    <a:pt x="106" y="31"/>
                    <a:pt x="106" y="29"/>
                    <a:pt x="107" y="28"/>
                  </a:cubicBezTo>
                  <a:cubicBezTo>
                    <a:pt x="109" y="26"/>
                    <a:pt x="111" y="26"/>
                    <a:pt x="113" y="25"/>
                  </a:cubicBezTo>
                  <a:cubicBezTo>
                    <a:pt x="114" y="25"/>
                    <a:pt x="115" y="25"/>
                    <a:pt x="115" y="25"/>
                  </a:cubicBezTo>
                  <a:cubicBezTo>
                    <a:pt x="113" y="19"/>
                    <a:pt x="110" y="13"/>
                    <a:pt x="107" y="8"/>
                  </a:cubicBezTo>
                  <a:cubicBezTo>
                    <a:pt x="107" y="7"/>
                    <a:pt x="106" y="6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4" y="2"/>
                    <a:pt x="104" y="2"/>
                  </a:cubicBezTo>
                  <a:cubicBezTo>
                    <a:pt x="104" y="1"/>
                    <a:pt x="104" y="1"/>
                    <a:pt x="104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0" y="1"/>
                    <a:pt x="96" y="2"/>
                    <a:pt x="9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" name="Freeform 1177">
              <a:extLst>
                <a:ext uri="{FF2B5EF4-FFF2-40B4-BE49-F238E27FC236}">
                  <a16:creationId xmlns:a16="http://schemas.microsoft.com/office/drawing/2014/main" id="{8C6186F9-B72E-8532-D356-3888D187B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3725" y="3985624"/>
              <a:ext cx="286117" cy="190109"/>
            </a:xfrm>
            <a:custGeom>
              <a:avLst/>
              <a:gdLst>
                <a:gd name="T0" fmla="*/ 101 w 155"/>
                <a:gd name="T1" fmla="*/ 92 h 96"/>
                <a:gd name="T2" fmla="*/ 110 w 155"/>
                <a:gd name="T3" fmla="*/ 96 h 96"/>
                <a:gd name="T4" fmla="*/ 111 w 155"/>
                <a:gd name="T5" fmla="*/ 96 h 96"/>
                <a:gd name="T6" fmla="*/ 125 w 155"/>
                <a:gd name="T7" fmla="*/ 86 h 96"/>
                <a:gd name="T8" fmla="*/ 138 w 155"/>
                <a:gd name="T9" fmla="*/ 70 h 96"/>
                <a:gd name="T10" fmla="*/ 144 w 155"/>
                <a:gd name="T11" fmla="*/ 68 h 96"/>
                <a:gd name="T12" fmla="*/ 153 w 155"/>
                <a:gd name="T13" fmla="*/ 66 h 96"/>
                <a:gd name="T14" fmla="*/ 155 w 155"/>
                <a:gd name="T15" fmla="*/ 63 h 96"/>
                <a:gd name="T16" fmla="*/ 140 w 155"/>
                <a:gd name="T17" fmla="*/ 56 h 96"/>
                <a:gd name="T18" fmla="*/ 115 w 155"/>
                <a:gd name="T19" fmla="*/ 40 h 96"/>
                <a:gd name="T20" fmla="*/ 102 w 155"/>
                <a:gd name="T21" fmla="*/ 22 h 96"/>
                <a:gd name="T22" fmla="*/ 82 w 155"/>
                <a:gd name="T23" fmla="*/ 16 h 96"/>
                <a:gd name="T24" fmla="*/ 70 w 155"/>
                <a:gd name="T25" fmla="*/ 2 h 96"/>
                <a:gd name="T26" fmla="*/ 60 w 155"/>
                <a:gd name="T27" fmla="*/ 3 h 96"/>
                <a:gd name="T28" fmla="*/ 55 w 155"/>
                <a:gd name="T29" fmla="*/ 7 h 96"/>
                <a:gd name="T30" fmla="*/ 49 w 155"/>
                <a:gd name="T31" fmla="*/ 12 h 96"/>
                <a:gd name="T32" fmla="*/ 48 w 155"/>
                <a:gd name="T33" fmla="*/ 16 h 96"/>
                <a:gd name="T34" fmla="*/ 39 w 155"/>
                <a:gd name="T35" fmla="*/ 18 h 96"/>
                <a:gd name="T36" fmla="*/ 35 w 155"/>
                <a:gd name="T37" fmla="*/ 17 h 96"/>
                <a:gd name="T38" fmla="*/ 32 w 155"/>
                <a:gd name="T39" fmla="*/ 18 h 96"/>
                <a:gd name="T40" fmla="*/ 13 w 155"/>
                <a:gd name="T41" fmla="*/ 4 h 96"/>
                <a:gd name="T42" fmla="*/ 9 w 155"/>
                <a:gd name="T43" fmla="*/ 4 h 96"/>
                <a:gd name="T44" fmla="*/ 16 w 155"/>
                <a:gd name="T45" fmla="*/ 15 h 96"/>
                <a:gd name="T46" fmla="*/ 21 w 155"/>
                <a:gd name="T47" fmla="*/ 25 h 96"/>
                <a:gd name="T48" fmla="*/ 7 w 155"/>
                <a:gd name="T49" fmla="*/ 26 h 96"/>
                <a:gd name="T50" fmla="*/ 1 w 155"/>
                <a:gd name="T51" fmla="*/ 27 h 96"/>
                <a:gd name="T52" fmla="*/ 2 w 155"/>
                <a:gd name="T53" fmla="*/ 33 h 96"/>
                <a:gd name="T54" fmla="*/ 11 w 155"/>
                <a:gd name="T55" fmla="*/ 44 h 96"/>
                <a:gd name="T56" fmla="*/ 13 w 155"/>
                <a:gd name="T57" fmla="*/ 66 h 96"/>
                <a:gd name="T58" fmla="*/ 14 w 155"/>
                <a:gd name="T59" fmla="*/ 67 h 96"/>
                <a:gd name="T60" fmla="*/ 16 w 155"/>
                <a:gd name="T61" fmla="*/ 66 h 96"/>
                <a:gd name="T62" fmla="*/ 18 w 155"/>
                <a:gd name="T63" fmla="*/ 66 h 96"/>
                <a:gd name="T64" fmla="*/ 18 w 155"/>
                <a:gd name="T65" fmla="*/ 66 h 96"/>
                <a:gd name="T66" fmla="*/ 19 w 155"/>
                <a:gd name="T67" fmla="*/ 66 h 96"/>
                <a:gd name="T68" fmla="*/ 33 w 155"/>
                <a:gd name="T69" fmla="*/ 58 h 96"/>
                <a:gd name="T70" fmla="*/ 44 w 155"/>
                <a:gd name="T71" fmla="*/ 55 h 96"/>
                <a:gd name="T72" fmla="*/ 63 w 155"/>
                <a:gd name="T73" fmla="*/ 62 h 96"/>
                <a:gd name="T74" fmla="*/ 77 w 155"/>
                <a:gd name="T75" fmla="*/ 69 h 96"/>
                <a:gd name="T76" fmla="*/ 87 w 155"/>
                <a:gd name="T77" fmla="*/ 77 h 96"/>
                <a:gd name="T78" fmla="*/ 97 w 155"/>
                <a:gd name="T79" fmla="*/ 81 h 96"/>
                <a:gd name="T80" fmla="*/ 98 w 155"/>
                <a:gd name="T81" fmla="*/ 83 h 96"/>
                <a:gd name="T82" fmla="*/ 98 w 155"/>
                <a:gd name="T83" fmla="*/ 85 h 96"/>
                <a:gd name="T84" fmla="*/ 98 w 155"/>
                <a:gd name="T85" fmla="*/ 88 h 96"/>
                <a:gd name="T86" fmla="*/ 99 w 155"/>
                <a:gd name="T87" fmla="*/ 9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5" h="96">
                  <a:moveTo>
                    <a:pt x="100" y="92"/>
                  </a:moveTo>
                  <a:cubicBezTo>
                    <a:pt x="100" y="92"/>
                    <a:pt x="100" y="92"/>
                    <a:pt x="101" y="92"/>
                  </a:cubicBezTo>
                  <a:cubicBezTo>
                    <a:pt x="101" y="92"/>
                    <a:pt x="101" y="92"/>
                    <a:pt x="101" y="92"/>
                  </a:cubicBezTo>
                  <a:cubicBezTo>
                    <a:pt x="101" y="92"/>
                    <a:pt x="101" y="92"/>
                    <a:pt x="102" y="92"/>
                  </a:cubicBezTo>
                  <a:cubicBezTo>
                    <a:pt x="103" y="92"/>
                    <a:pt x="103" y="92"/>
                    <a:pt x="103" y="92"/>
                  </a:cubicBezTo>
                  <a:cubicBezTo>
                    <a:pt x="105" y="92"/>
                    <a:pt x="109" y="92"/>
                    <a:pt x="110" y="96"/>
                  </a:cubicBezTo>
                  <a:cubicBezTo>
                    <a:pt x="110" y="95"/>
                    <a:pt x="110" y="95"/>
                    <a:pt x="110" y="95"/>
                  </a:cubicBezTo>
                  <a:cubicBezTo>
                    <a:pt x="110" y="95"/>
                    <a:pt x="110" y="96"/>
                    <a:pt x="110" y="96"/>
                  </a:cubicBezTo>
                  <a:cubicBezTo>
                    <a:pt x="110" y="96"/>
                    <a:pt x="111" y="96"/>
                    <a:pt x="111" y="96"/>
                  </a:cubicBezTo>
                  <a:cubicBezTo>
                    <a:pt x="113" y="96"/>
                    <a:pt x="114" y="95"/>
                    <a:pt x="115" y="94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5" y="88"/>
                    <a:pt x="120" y="87"/>
                    <a:pt x="125" y="86"/>
                  </a:cubicBezTo>
                  <a:cubicBezTo>
                    <a:pt x="127" y="85"/>
                    <a:pt x="131" y="84"/>
                    <a:pt x="132" y="83"/>
                  </a:cubicBezTo>
                  <a:cubicBezTo>
                    <a:pt x="132" y="81"/>
                    <a:pt x="132" y="81"/>
                    <a:pt x="132" y="81"/>
                  </a:cubicBezTo>
                  <a:cubicBezTo>
                    <a:pt x="133" y="76"/>
                    <a:pt x="135" y="71"/>
                    <a:pt x="138" y="70"/>
                  </a:cubicBezTo>
                  <a:cubicBezTo>
                    <a:pt x="139" y="70"/>
                    <a:pt x="139" y="70"/>
                    <a:pt x="140" y="70"/>
                  </a:cubicBezTo>
                  <a:cubicBezTo>
                    <a:pt x="140" y="70"/>
                    <a:pt x="141" y="70"/>
                    <a:pt x="141" y="70"/>
                  </a:cubicBezTo>
                  <a:cubicBezTo>
                    <a:pt x="142" y="70"/>
                    <a:pt x="143" y="69"/>
                    <a:pt x="144" y="68"/>
                  </a:cubicBezTo>
                  <a:cubicBezTo>
                    <a:pt x="145" y="66"/>
                    <a:pt x="147" y="65"/>
                    <a:pt x="149" y="65"/>
                  </a:cubicBezTo>
                  <a:cubicBezTo>
                    <a:pt x="149" y="65"/>
                    <a:pt x="149" y="65"/>
                    <a:pt x="149" y="65"/>
                  </a:cubicBezTo>
                  <a:cubicBezTo>
                    <a:pt x="151" y="65"/>
                    <a:pt x="152" y="65"/>
                    <a:pt x="153" y="66"/>
                  </a:cubicBezTo>
                  <a:cubicBezTo>
                    <a:pt x="154" y="66"/>
                    <a:pt x="155" y="66"/>
                    <a:pt x="155" y="67"/>
                  </a:cubicBezTo>
                  <a:cubicBezTo>
                    <a:pt x="155" y="67"/>
                    <a:pt x="155" y="67"/>
                    <a:pt x="155" y="67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2" y="61"/>
                    <a:pt x="149" y="60"/>
                    <a:pt x="147" y="60"/>
                  </a:cubicBezTo>
                  <a:cubicBezTo>
                    <a:pt x="147" y="60"/>
                    <a:pt x="147" y="60"/>
                    <a:pt x="147" y="60"/>
                  </a:cubicBezTo>
                  <a:cubicBezTo>
                    <a:pt x="144" y="60"/>
                    <a:pt x="142" y="58"/>
                    <a:pt x="140" y="56"/>
                  </a:cubicBezTo>
                  <a:cubicBezTo>
                    <a:pt x="138" y="55"/>
                    <a:pt x="136" y="53"/>
                    <a:pt x="134" y="52"/>
                  </a:cubicBezTo>
                  <a:cubicBezTo>
                    <a:pt x="132" y="51"/>
                    <a:pt x="123" y="48"/>
                    <a:pt x="120" y="44"/>
                  </a:cubicBezTo>
                  <a:cubicBezTo>
                    <a:pt x="120" y="43"/>
                    <a:pt x="117" y="41"/>
                    <a:pt x="115" y="40"/>
                  </a:cubicBezTo>
                  <a:cubicBezTo>
                    <a:pt x="112" y="38"/>
                    <a:pt x="110" y="37"/>
                    <a:pt x="109" y="35"/>
                  </a:cubicBezTo>
                  <a:cubicBezTo>
                    <a:pt x="108" y="33"/>
                    <a:pt x="106" y="29"/>
                    <a:pt x="104" y="26"/>
                  </a:cubicBezTo>
                  <a:cubicBezTo>
                    <a:pt x="103" y="25"/>
                    <a:pt x="102" y="23"/>
                    <a:pt x="102" y="22"/>
                  </a:cubicBezTo>
                  <a:cubicBezTo>
                    <a:pt x="102" y="21"/>
                    <a:pt x="101" y="20"/>
                    <a:pt x="101" y="20"/>
                  </a:cubicBezTo>
                  <a:cubicBezTo>
                    <a:pt x="100" y="19"/>
                    <a:pt x="99" y="19"/>
                    <a:pt x="97" y="19"/>
                  </a:cubicBezTo>
                  <a:cubicBezTo>
                    <a:pt x="86" y="19"/>
                    <a:pt x="82" y="19"/>
                    <a:pt x="82" y="16"/>
                  </a:cubicBezTo>
                  <a:cubicBezTo>
                    <a:pt x="82" y="13"/>
                    <a:pt x="81" y="6"/>
                    <a:pt x="80" y="6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6" y="5"/>
                    <a:pt x="72" y="4"/>
                    <a:pt x="70" y="2"/>
                  </a:cubicBezTo>
                  <a:cubicBezTo>
                    <a:pt x="69" y="1"/>
                    <a:pt x="67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4" y="2"/>
                    <a:pt x="62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4"/>
                    <a:pt x="59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2" y="7"/>
                    <a:pt x="49" y="10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13"/>
                    <a:pt x="49" y="15"/>
                    <a:pt x="48" y="16"/>
                  </a:cubicBezTo>
                  <a:cubicBezTo>
                    <a:pt x="48" y="16"/>
                    <a:pt x="48" y="17"/>
                    <a:pt x="48" y="17"/>
                  </a:cubicBezTo>
                  <a:cubicBezTo>
                    <a:pt x="46" y="18"/>
                    <a:pt x="45" y="19"/>
                    <a:pt x="43" y="19"/>
                  </a:cubicBezTo>
                  <a:cubicBezTo>
                    <a:pt x="42" y="18"/>
                    <a:pt x="40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7" y="18"/>
                    <a:pt x="36" y="17"/>
                    <a:pt x="36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4" y="17"/>
                    <a:pt x="33" y="18"/>
                    <a:pt x="32" y="18"/>
                  </a:cubicBezTo>
                  <a:cubicBezTo>
                    <a:pt x="31" y="18"/>
                    <a:pt x="29" y="17"/>
                    <a:pt x="27" y="16"/>
                  </a:cubicBezTo>
                  <a:cubicBezTo>
                    <a:pt x="27" y="15"/>
                    <a:pt x="26" y="15"/>
                    <a:pt x="26" y="14"/>
                  </a:cubicBezTo>
                  <a:cubicBezTo>
                    <a:pt x="21" y="8"/>
                    <a:pt x="16" y="4"/>
                    <a:pt x="13" y="4"/>
                  </a:cubicBezTo>
                  <a:cubicBezTo>
                    <a:pt x="12" y="4"/>
                    <a:pt x="12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3" y="5"/>
                    <a:pt x="14" y="10"/>
                    <a:pt x="15" y="12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20" y="15"/>
                    <a:pt x="25" y="20"/>
                    <a:pt x="25" y="22"/>
                  </a:cubicBezTo>
                  <a:cubicBezTo>
                    <a:pt x="24" y="24"/>
                    <a:pt x="23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19" y="25"/>
                    <a:pt x="18" y="26"/>
                    <a:pt x="17" y="26"/>
                  </a:cubicBezTo>
                  <a:cubicBezTo>
                    <a:pt x="15" y="27"/>
                    <a:pt x="12" y="28"/>
                    <a:pt x="9" y="27"/>
                  </a:cubicBezTo>
                  <a:cubicBezTo>
                    <a:pt x="8" y="27"/>
                    <a:pt x="7" y="27"/>
                    <a:pt x="7" y="26"/>
                  </a:cubicBezTo>
                  <a:cubicBezTo>
                    <a:pt x="5" y="26"/>
                    <a:pt x="3" y="25"/>
                    <a:pt x="2" y="25"/>
                  </a:cubicBezTo>
                  <a:cubicBezTo>
                    <a:pt x="2" y="25"/>
                    <a:pt x="2" y="25"/>
                    <a:pt x="1" y="26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9"/>
                    <a:pt x="0" y="32"/>
                    <a:pt x="0" y="33"/>
                  </a:cubicBezTo>
                  <a:cubicBezTo>
                    <a:pt x="0" y="33"/>
                    <a:pt x="1" y="33"/>
                    <a:pt x="1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5" y="33"/>
                    <a:pt x="7" y="34"/>
                    <a:pt x="7" y="35"/>
                  </a:cubicBezTo>
                  <a:cubicBezTo>
                    <a:pt x="8" y="37"/>
                    <a:pt x="7" y="39"/>
                    <a:pt x="6" y="41"/>
                  </a:cubicBezTo>
                  <a:cubicBezTo>
                    <a:pt x="9" y="41"/>
                    <a:pt x="10" y="43"/>
                    <a:pt x="11" y="44"/>
                  </a:cubicBezTo>
                  <a:cubicBezTo>
                    <a:pt x="11" y="45"/>
                    <a:pt x="11" y="46"/>
                    <a:pt x="12" y="46"/>
                  </a:cubicBezTo>
                  <a:cubicBezTo>
                    <a:pt x="13" y="48"/>
                    <a:pt x="14" y="50"/>
                    <a:pt x="13" y="54"/>
                  </a:cubicBezTo>
                  <a:cubicBezTo>
                    <a:pt x="12" y="57"/>
                    <a:pt x="13" y="62"/>
                    <a:pt x="13" y="66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3" y="67"/>
                    <a:pt x="14" y="67"/>
                    <a:pt x="14" y="67"/>
                  </a:cubicBezTo>
                  <a:cubicBezTo>
                    <a:pt x="14" y="67"/>
                    <a:pt x="15" y="67"/>
                    <a:pt x="15" y="67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8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20" y="64"/>
                    <a:pt x="26" y="58"/>
                    <a:pt x="30" y="58"/>
                  </a:cubicBezTo>
                  <a:cubicBezTo>
                    <a:pt x="31" y="58"/>
                    <a:pt x="32" y="58"/>
                    <a:pt x="33" y="58"/>
                  </a:cubicBezTo>
                  <a:cubicBezTo>
                    <a:pt x="34" y="58"/>
                    <a:pt x="35" y="58"/>
                    <a:pt x="35" y="58"/>
                  </a:cubicBezTo>
                  <a:cubicBezTo>
                    <a:pt x="36" y="58"/>
                    <a:pt x="37" y="58"/>
                    <a:pt x="37" y="58"/>
                  </a:cubicBezTo>
                  <a:cubicBezTo>
                    <a:pt x="38" y="56"/>
                    <a:pt x="41" y="55"/>
                    <a:pt x="44" y="55"/>
                  </a:cubicBezTo>
                  <a:cubicBezTo>
                    <a:pt x="45" y="55"/>
                    <a:pt x="51" y="56"/>
                    <a:pt x="53" y="58"/>
                  </a:cubicBezTo>
                  <a:cubicBezTo>
                    <a:pt x="54" y="59"/>
                    <a:pt x="59" y="61"/>
                    <a:pt x="60" y="61"/>
                  </a:cubicBezTo>
                  <a:cubicBezTo>
                    <a:pt x="61" y="61"/>
                    <a:pt x="62" y="62"/>
                    <a:pt x="63" y="62"/>
                  </a:cubicBezTo>
                  <a:cubicBezTo>
                    <a:pt x="63" y="63"/>
                    <a:pt x="64" y="64"/>
                    <a:pt x="65" y="64"/>
                  </a:cubicBezTo>
                  <a:cubicBezTo>
                    <a:pt x="65" y="64"/>
                    <a:pt x="66" y="64"/>
                    <a:pt x="66" y="64"/>
                  </a:cubicBezTo>
                  <a:cubicBezTo>
                    <a:pt x="69" y="64"/>
                    <a:pt x="77" y="64"/>
                    <a:pt x="77" y="69"/>
                  </a:cubicBezTo>
                  <a:cubicBezTo>
                    <a:pt x="77" y="69"/>
                    <a:pt x="78" y="71"/>
                    <a:pt x="80" y="71"/>
                  </a:cubicBezTo>
                  <a:cubicBezTo>
                    <a:pt x="82" y="71"/>
                    <a:pt x="84" y="73"/>
                    <a:pt x="85" y="75"/>
                  </a:cubicBezTo>
                  <a:cubicBezTo>
                    <a:pt x="86" y="75"/>
                    <a:pt x="87" y="77"/>
                    <a:pt x="87" y="77"/>
                  </a:cubicBezTo>
                  <a:cubicBezTo>
                    <a:pt x="88" y="77"/>
                    <a:pt x="89" y="77"/>
                    <a:pt x="90" y="77"/>
                  </a:cubicBezTo>
                  <a:cubicBezTo>
                    <a:pt x="92" y="77"/>
                    <a:pt x="97" y="77"/>
                    <a:pt x="97" y="80"/>
                  </a:cubicBezTo>
                  <a:cubicBezTo>
                    <a:pt x="97" y="80"/>
                    <a:pt x="97" y="81"/>
                    <a:pt x="97" y="81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97" y="82"/>
                    <a:pt x="97" y="82"/>
                    <a:pt x="97" y="82"/>
                  </a:cubicBezTo>
                  <a:cubicBezTo>
                    <a:pt x="98" y="82"/>
                    <a:pt x="98" y="82"/>
                    <a:pt x="98" y="83"/>
                  </a:cubicBezTo>
                  <a:cubicBezTo>
                    <a:pt x="98" y="83"/>
                    <a:pt x="98" y="83"/>
                    <a:pt x="98" y="84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8" y="85"/>
                    <a:pt x="98" y="85"/>
                    <a:pt x="98" y="85"/>
                  </a:cubicBezTo>
                  <a:cubicBezTo>
                    <a:pt x="98" y="86"/>
                    <a:pt x="98" y="86"/>
                    <a:pt x="98" y="86"/>
                  </a:cubicBezTo>
                  <a:cubicBezTo>
                    <a:pt x="98" y="86"/>
                    <a:pt x="98" y="87"/>
                    <a:pt x="98" y="87"/>
                  </a:cubicBezTo>
                  <a:cubicBezTo>
                    <a:pt x="98" y="87"/>
                    <a:pt x="98" y="88"/>
                    <a:pt x="98" y="88"/>
                  </a:cubicBezTo>
                  <a:cubicBezTo>
                    <a:pt x="98" y="88"/>
                    <a:pt x="98" y="89"/>
                    <a:pt x="98" y="89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9" y="90"/>
                    <a:pt x="99" y="91"/>
                    <a:pt x="99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2"/>
                    <a:pt x="99" y="92"/>
                    <a:pt x="10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" name="Freeform 1178">
              <a:extLst>
                <a:ext uri="{FF2B5EF4-FFF2-40B4-BE49-F238E27FC236}">
                  <a16:creationId xmlns:a16="http://schemas.microsoft.com/office/drawing/2014/main" id="{32DDF329-0AFF-4B14-7194-A69938847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302" y="4059214"/>
              <a:ext cx="397491" cy="361820"/>
            </a:xfrm>
            <a:custGeom>
              <a:avLst/>
              <a:gdLst>
                <a:gd name="T0" fmla="*/ 188 w 216"/>
                <a:gd name="T1" fmla="*/ 129 h 184"/>
                <a:gd name="T2" fmla="*/ 187 w 216"/>
                <a:gd name="T3" fmla="*/ 127 h 184"/>
                <a:gd name="T4" fmla="*/ 199 w 216"/>
                <a:gd name="T5" fmla="*/ 112 h 184"/>
                <a:gd name="T6" fmla="*/ 186 w 216"/>
                <a:gd name="T7" fmla="*/ 94 h 184"/>
                <a:gd name="T8" fmla="*/ 188 w 216"/>
                <a:gd name="T9" fmla="*/ 71 h 184"/>
                <a:gd name="T10" fmla="*/ 192 w 216"/>
                <a:gd name="T11" fmla="*/ 60 h 184"/>
                <a:gd name="T12" fmla="*/ 193 w 216"/>
                <a:gd name="T13" fmla="*/ 57 h 184"/>
                <a:gd name="T14" fmla="*/ 194 w 216"/>
                <a:gd name="T15" fmla="*/ 56 h 184"/>
                <a:gd name="T16" fmla="*/ 193 w 216"/>
                <a:gd name="T17" fmla="*/ 53 h 184"/>
                <a:gd name="T18" fmla="*/ 193 w 216"/>
                <a:gd name="T19" fmla="*/ 49 h 184"/>
                <a:gd name="T20" fmla="*/ 193 w 216"/>
                <a:gd name="T21" fmla="*/ 46 h 184"/>
                <a:gd name="T22" fmla="*/ 187 w 216"/>
                <a:gd name="T23" fmla="*/ 44 h 184"/>
                <a:gd name="T24" fmla="*/ 179 w 216"/>
                <a:gd name="T25" fmla="*/ 38 h 184"/>
                <a:gd name="T26" fmla="*/ 159 w 216"/>
                <a:gd name="T27" fmla="*/ 28 h 184"/>
                <a:gd name="T28" fmla="*/ 139 w 216"/>
                <a:gd name="T29" fmla="*/ 23 h 184"/>
                <a:gd name="T30" fmla="*/ 121 w 216"/>
                <a:gd name="T31" fmla="*/ 31 h 184"/>
                <a:gd name="T32" fmla="*/ 120 w 216"/>
                <a:gd name="T33" fmla="*/ 32 h 184"/>
                <a:gd name="T34" fmla="*/ 118 w 216"/>
                <a:gd name="T35" fmla="*/ 33 h 184"/>
                <a:gd name="T36" fmla="*/ 115 w 216"/>
                <a:gd name="T37" fmla="*/ 33 h 184"/>
                <a:gd name="T38" fmla="*/ 111 w 216"/>
                <a:gd name="T39" fmla="*/ 39 h 184"/>
                <a:gd name="T40" fmla="*/ 65 w 216"/>
                <a:gd name="T41" fmla="*/ 33 h 184"/>
                <a:gd name="T42" fmla="*/ 47 w 216"/>
                <a:gd name="T43" fmla="*/ 17 h 184"/>
                <a:gd name="T44" fmla="*/ 44 w 216"/>
                <a:gd name="T45" fmla="*/ 16 h 184"/>
                <a:gd name="T46" fmla="*/ 42 w 216"/>
                <a:gd name="T47" fmla="*/ 14 h 184"/>
                <a:gd name="T48" fmla="*/ 42 w 216"/>
                <a:gd name="T49" fmla="*/ 3 h 184"/>
                <a:gd name="T50" fmla="*/ 31 w 216"/>
                <a:gd name="T51" fmla="*/ 10 h 184"/>
                <a:gd name="T52" fmla="*/ 28 w 216"/>
                <a:gd name="T53" fmla="*/ 11 h 184"/>
                <a:gd name="T54" fmla="*/ 26 w 216"/>
                <a:gd name="T55" fmla="*/ 12 h 184"/>
                <a:gd name="T56" fmla="*/ 22 w 216"/>
                <a:gd name="T57" fmla="*/ 13 h 184"/>
                <a:gd name="T58" fmla="*/ 20 w 216"/>
                <a:gd name="T59" fmla="*/ 13 h 184"/>
                <a:gd name="T60" fmla="*/ 11 w 216"/>
                <a:gd name="T61" fmla="*/ 10 h 184"/>
                <a:gd name="T62" fmla="*/ 5 w 216"/>
                <a:gd name="T63" fmla="*/ 2 h 184"/>
                <a:gd name="T64" fmla="*/ 4 w 216"/>
                <a:gd name="T65" fmla="*/ 0 h 184"/>
                <a:gd name="T66" fmla="*/ 3 w 216"/>
                <a:gd name="T67" fmla="*/ 0 h 184"/>
                <a:gd name="T68" fmla="*/ 2 w 216"/>
                <a:gd name="T69" fmla="*/ 19 h 184"/>
                <a:gd name="T70" fmla="*/ 7 w 216"/>
                <a:gd name="T71" fmla="*/ 31 h 184"/>
                <a:gd name="T72" fmla="*/ 8 w 216"/>
                <a:gd name="T73" fmla="*/ 34 h 184"/>
                <a:gd name="T74" fmla="*/ 12 w 216"/>
                <a:gd name="T75" fmla="*/ 43 h 184"/>
                <a:gd name="T76" fmla="*/ 22 w 216"/>
                <a:gd name="T77" fmla="*/ 57 h 184"/>
                <a:gd name="T78" fmla="*/ 16 w 216"/>
                <a:gd name="T79" fmla="*/ 71 h 184"/>
                <a:gd name="T80" fmla="*/ 39 w 216"/>
                <a:gd name="T81" fmla="*/ 97 h 184"/>
                <a:gd name="T82" fmla="*/ 40 w 216"/>
                <a:gd name="T83" fmla="*/ 108 h 184"/>
                <a:gd name="T84" fmla="*/ 44 w 216"/>
                <a:gd name="T85" fmla="*/ 117 h 184"/>
                <a:gd name="T86" fmla="*/ 46 w 216"/>
                <a:gd name="T87" fmla="*/ 119 h 184"/>
                <a:gd name="T88" fmla="*/ 47 w 216"/>
                <a:gd name="T89" fmla="*/ 121 h 184"/>
                <a:gd name="T90" fmla="*/ 49 w 216"/>
                <a:gd name="T91" fmla="*/ 122 h 184"/>
                <a:gd name="T92" fmla="*/ 55 w 216"/>
                <a:gd name="T93" fmla="*/ 120 h 184"/>
                <a:gd name="T94" fmla="*/ 78 w 216"/>
                <a:gd name="T95" fmla="*/ 140 h 184"/>
                <a:gd name="T96" fmla="*/ 97 w 216"/>
                <a:gd name="T97" fmla="*/ 156 h 184"/>
                <a:gd name="T98" fmla="*/ 140 w 216"/>
                <a:gd name="T99" fmla="*/ 160 h 184"/>
                <a:gd name="T100" fmla="*/ 188 w 216"/>
                <a:gd name="T101" fmla="*/ 183 h 184"/>
                <a:gd name="T102" fmla="*/ 216 w 216"/>
                <a:gd name="T103" fmla="*/ 166 h 184"/>
                <a:gd name="T104" fmla="*/ 195 w 216"/>
                <a:gd name="T105" fmla="*/ 13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6" h="184">
                  <a:moveTo>
                    <a:pt x="192" y="134"/>
                  </a:moveTo>
                  <a:cubicBezTo>
                    <a:pt x="191" y="133"/>
                    <a:pt x="190" y="133"/>
                    <a:pt x="190" y="132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8" y="129"/>
                    <a:pt x="188" y="129"/>
                    <a:pt x="188" y="129"/>
                  </a:cubicBezTo>
                  <a:cubicBezTo>
                    <a:pt x="188" y="129"/>
                    <a:pt x="188" y="129"/>
                    <a:pt x="188" y="129"/>
                  </a:cubicBezTo>
                  <a:cubicBezTo>
                    <a:pt x="188" y="129"/>
                    <a:pt x="188" y="129"/>
                    <a:pt x="188" y="129"/>
                  </a:cubicBezTo>
                  <a:cubicBezTo>
                    <a:pt x="187" y="128"/>
                    <a:pt x="187" y="128"/>
                    <a:pt x="187" y="127"/>
                  </a:cubicBezTo>
                  <a:cubicBezTo>
                    <a:pt x="187" y="127"/>
                    <a:pt x="187" y="127"/>
                    <a:pt x="187" y="127"/>
                  </a:cubicBezTo>
                  <a:cubicBezTo>
                    <a:pt x="187" y="127"/>
                    <a:pt x="187" y="127"/>
                    <a:pt x="187" y="127"/>
                  </a:cubicBezTo>
                  <a:cubicBezTo>
                    <a:pt x="188" y="126"/>
                    <a:pt x="189" y="125"/>
                    <a:pt x="190" y="123"/>
                  </a:cubicBezTo>
                  <a:cubicBezTo>
                    <a:pt x="191" y="123"/>
                    <a:pt x="192" y="122"/>
                    <a:pt x="192" y="121"/>
                  </a:cubicBezTo>
                  <a:cubicBezTo>
                    <a:pt x="195" y="119"/>
                    <a:pt x="200" y="114"/>
                    <a:pt x="199" y="112"/>
                  </a:cubicBezTo>
                  <a:cubicBezTo>
                    <a:pt x="198" y="110"/>
                    <a:pt x="195" y="110"/>
                    <a:pt x="193" y="109"/>
                  </a:cubicBezTo>
                  <a:cubicBezTo>
                    <a:pt x="191" y="109"/>
                    <a:pt x="189" y="108"/>
                    <a:pt x="188" y="107"/>
                  </a:cubicBezTo>
                  <a:cubicBezTo>
                    <a:pt x="188" y="106"/>
                    <a:pt x="188" y="104"/>
                    <a:pt x="188" y="102"/>
                  </a:cubicBezTo>
                  <a:cubicBezTo>
                    <a:pt x="188" y="100"/>
                    <a:pt x="187" y="96"/>
                    <a:pt x="186" y="94"/>
                  </a:cubicBezTo>
                  <a:cubicBezTo>
                    <a:pt x="185" y="90"/>
                    <a:pt x="186" y="87"/>
                    <a:pt x="186" y="85"/>
                  </a:cubicBezTo>
                  <a:cubicBezTo>
                    <a:pt x="186" y="84"/>
                    <a:pt x="187" y="82"/>
                    <a:pt x="186" y="82"/>
                  </a:cubicBezTo>
                  <a:cubicBezTo>
                    <a:pt x="185" y="79"/>
                    <a:pt x="186" y="75"/>
                    <a:pt x="187" y="72"/>
                  </a:cubicBezTo>
                  <a:cubicBezTo>
                    <a:pt x="187" y="71"/>
                    <a:pt x="187" y="71"/>
                    <a:pt x="188" y="71"/>
                  </a:cubicBezTo>
                  <a:cubicBezTo>
                    <a:pt x="188" y="70"/>
                    <a:pt x="189" y="69"/>
                    <a:pt x="189" y="68"/>
                  </a:cubicBezTo>
                  <a:cubicBezTo>
                    <a:pt x="191" y="66"/>
                    <a:pt x="192" y="64"/>
                    <a:pt x="192" y="62"/>
                  </a:cubicBezTo>
                  <a:cubicBezTo>
                    <a:pt x="192" y="62"/>
                    <a:pt x="192" y="61"/>
                    <a:pt x="192" y="61"/>
                  </a:cubicBezTo>
                  <a:cubicBezTo>
                    <a:pt x="192" y="60"/>
                    <a:pt x="192" y="60"/>
                    <a:pt x="192" y="60"/>
                  </a:cubicBezTo>
                  <a:cubicBezTo>
                    <a:pt x="192" y="60"/>
                    <a:pt x="192" y="59"/>
                    <a:pt x="192" y="59"/>
                  </a:cubicBezTo>
                  <a:cubicBezTo>
                    <a:pt x="192" y="59"/>
                    <a:pt x="192" y="59"/>
                    <a:pt x="193" y="58"/>
                  </a:cubicBezTo>
                  <a:cubicBezTo>
                    <a:pt x="193" y="58"/>
                    <a:pt x="193" y="58"/>
                    <a:pt x="193" y="58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4" y="57"/>
                    <a:pt x="194" y="57"/>
                  </a:cubicBezTo>
                  <a:cubicBezTo>
                    <a:pt x="194" y="57"/>
                    <a:pt x="194" y="57"/>
                    <a:pt x="194" y="56"/>
                  </a:cubicBezTo>
                  <a:cubicBezTo>
                    <a:pt x="194" y="56"/>
                    <a:pt x="194" y="56"/>
                    <a:pt x="194" y="56"/>
                  </a:cubicBezTo>
                  <a:cubicBezTo>
                    <a:pt x="194" y="56"/>
                    <a:pt x="194" y="56"/>
                    <a:pt x="194" y="56"/>
                  </a:cubicBezTo>
                  <a:cubicBezTo>
                    <a:pt x="194" y="56"/>
                    <a:pt x="194" y="56"/>
                    <a:pt x="194" y="55"/>
                  </a:cubicBezTo>
                  <a:cubicBezTo>
                    <a:pt x="194" y="55"/>
                    <a:pt x="194" y="55"/>
                    <a:pt x="194" y="54"/>
                  </a:cubicBezTo>
                  <a:cubicBezTo>
                    <a:pt x="194" y="54"/>
                    <a:pt x="194" y="54"/>
                    <a:pt x="194" y="54"/>
                  </a:cubicBezTo>
                  <a:cubicBezTo>
                    <a:pt x="193" y="53"/>
                    <a:pt x="193" y="53"/>
                    <a:pt x="193" y="53"/>
                  </a:cubicBezTo>
                  <a:cubicBezTo>
                    <a:pt x="193" y="52"/>
                    <a:pt x="193" y="52"/>
                    <a:pt x="193" y="52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3" y="50"/>
                    <a:pt x="193" y="50"/>
                    <a:pt x="193" y="50"/>
                  </a:cubicBezTo>
                  <a:cubicBezTo>
                    <a:pt x="193" y="50"/>
                    <a:pt x="193" y="49"/>
                    <a:pt x="193" y="49"/>
                  </a:cubicBezTo>
                  <a:cubicBezTo>
                    <a:pt x="193" y="49"/>
                    <a:pt x="193" y="48"/>
                    <a:pt x="193" y="48"/>
                  </a:cubicBezTo>
                  <a:cubicBezTo>
                    <a:pt x="193" y="48"/>
                    <a:pt x="193" y="47"/>
                    <a:pt x="193" y="47"/>
                  </a:cubicBezTo>
                  <a:cubicBezTo>
                    <a:pt x="193" y="47"/>
                    <a:pt x="193" y="47"/>
                    <a:pt x="193" y="47"/>
                  </a:cubicBezTo>
                  <a:cubicBezTo>
                    <a:pt x="193" y="46"/>
                    <a:pt x="193" y="46"/>
                    <a:pt x="193" y="46"/>
                  </a:cubicBezTo>
                  <a:cubicBezTo>
                    <a:pt x="193" y="45"/>
                    <a:pt x="192" y="45"/>
                    <a:pt x="192" y="45"/>
                  </a:cubicBezTo>
                  <a:cubicBezTo>
                    <a:pt x="192" y="45"/>
                    <a:pt x="192" y="44"/>
                    <a:pt x="192" y="44"/>
                  </a:cubicBezTo>
                  <a:cubicBezTo>
                    <a:pt x="192" y="44"/>
                    <a:pt x="191" y="44"/>
                    <a:pt x="189" y="44"/>
                  </a:cubicBezTo>
                  <a:cubicBezTo>
                    <a:pt x="188" y="44"/>
                    <a:pt x="187" y="44"/>
                    <a:pt x="187" y="44"/>
                  </a:cubicBezTo>
                  <a:cubicBezTo>
                    <a:pt x="186" y="44"/>
                    <a:pt x="186" y="44"/>
                    <a:pt x="186" y="44"/>
                  </a:cubicBezTo>
                  <a:cubicBezTo>
                    <a:pt x="184" y="44"/>
                    <a:pt x="182" y="42"/>
                    <a:pt x="181" y="40"/>
                  </a:cubicBezTo>
                  <a:cubicBezTo>
                    <a:pt x="180" y="39"/>
                    <a:pt x="179" y="38"/>
                    <a:pt x="179" y="38"/>
                  </a:cubicBezTo>
                  <a:cubicBezTo>
                    <a:pt x="179" y="38"/>
                    <a:pt x="179" y="38"/>
                    <a:pt x="179" y="38"/>
                  </a:cubicBezTo>
                  <a:cubicBezTo>
                    <a:pt x="175" y="38"/>
                    <a:pt x="172" y="35"/>
                    <a:pt x="172" y="32"/>
                  </a:cubicBezTo>
                  <a:cubicBezTo>
                    <a:pt x="171" y="31"/>
                    <a:pt x="168" y="31"/>
                    <a:pt x="165" y="31"/>
                  </a:cubicBezTo>
                  <a:cubicBezTo>
                    <a:pt x="165" y="31"/>
                    <a:pt x="165" y="31"/>
                    <a:pt x="164" y="31"/>
                  </a:cubicBezTo>
                  <a:cubicBezTo>
                    <a:pt x="161" y="31"/>
                    <a:pt x="160" y="29"/>
                    <a:pt x="159" y="28"/>
                  </a:cubicBezTo>
                  <a:cubicBezTo>
                    <a:pt x="159" y="28"/>
                    <a:pt x="158" y="28"/>
                    <a:pt x="158" y="28"/>
                  </a:cubicBezTo>
                  <a:cubicBezTo>
                    <a:pt x="156" y="28"/>
                    <a:pt x="151" y="26"/>
                    <a:pt x="149" y="24"/>
                  </a:cubicBezTo>
                  <a:cubicBezTo>
                    <a:pt x="148" y="23"/>
                    <a:pt x="146" y="22"/>
                    <a:pt x="143" y="22"/>
                  </a:cubicBezTo>
                  <a:cubicBezTo>
                    <a:pt x="141" y="22"/>
                    <a:pt x="139" y="23"/>
                    <a:pt x="139" y="23"/>
                  </a:cubicBezTo>
                  <a:cubicBezTo>
                    <a:pt x="137" y="25"/>
                    <a:pt x="135" y="25"/>
                    <a:pt x="134" y="25"/>
                  </a:cubicBezTo>
                  <a:cubicBezTo>
                    <a:pt x="133" y="25"/>
                    <a:pt x="133" y="25"/>
                    <a:pt x="132" y="25"/>
                  </a:cubicBezTo>
                  <a:cubicBezTo>
                    <a:pt x="131" y="25"/>
                    <a:pt x="130" y="25"/>
                    <a:pt x="129" y="25"/>
                  </a:cubicBezTo>
                  <a:cubicBezTo>
                    <a:pt x="128" y="25"/>
                    <a:pt x="123" y="29"/>
                    <a:pt x="121" y="31"/>
                  </a:cubicBezTo>
                  <a:cubicBezTo>
                    <a:pt x="121" y="31"/>
                    <a:pt x="121" y="31"/>
                    <a:pt x="121" y="32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0" y="32"/>
                    <a:pt x="120" y="32"/>
                    <a:pt x="119" y="32"/>
                  </a:cubicBezTo>
                  <a:cubicBezTo>
                    <a:pt x="119" y="32"/>
                    <a:pt x="119" y="32"/>
                    <a:pt x="119" y="33"/>
                  </a:cubicBezTo>
                  <a:cubicBezTo>
                    <a:pt x="119" y="33"/>
                    <a:pt x="119" y="33"/>
                    <a:pt x="118" y="33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6" y="33"/>
                    <a:pt x="116" y="33"/>
                    <a:pt x="116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4"/>
                    <a:pt x="114" y="34"/>
                  </a:cubicBezTo>
                  <a:cubicBezTo>
                    <a:pt x="113" y="34"/>
                    <a:pt x="113" y="34"/>
                    <a:pt x="113" y="34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2" y="36"/>
                    <a:pt x="112" y="38"/>
                    <a:pt x="111" y="39"/>
                  </a:cubicBezTo>
                  <a:cubicBezTo>
                    <a:pt x="109" y="43"/>
                    <a:pt x="92" y="45"/>
                    <a:pt x="85" y="45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0" y="45"/>
                    <a:pt x="77" y="41"/>
                    <a:pt x="74" y="38"/>
                  </a:cubicBezTo>
                  <a:cubicBezTo>
                    <a:pt x="71" y="35"/>
                    <a:pt x="69" y="33"/>
                    <a:pt x="65" y="33"/>
                  </a:cubicBezTo>
                  <a:cubicBezTo>
                    <a:pt x="56" y="33"/>
                    <a:pt x="50" y="26"/>
                    <a:pt x="49" y="19"/>
                  </a:cubicBezTo>
                  <a:cubicBezTo>
                    <a:pt x="49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7" y="18"/>
                    <a:pt x="47" y="18"/>
                    <a:pt x="47" y="17"/>
                  </a:cubicBezTo>
                  <a:cubicBezTo>
                    <a:pt x="47" y="17"/>
                    <a:pt x="46" y="17"/>
                    <a:pt x="46" y="17"/>
                  </a:cubicBezTo>
                  <a:cubicBezTo>
                    <a:pt x="46" y="17"/>
                    <a:pt x="46" y="17"/>
                    <a:pt x="45" y="17"/>
                  </a:cubicBezTo>
                  <a:cubicBezTo>
                    <a:pt x="45" y="17"/>
                    <a:pt x="45" y="16"/>
                    <a:pt x="45" y="16"/>
                  </a:cubicBezTo>
                  <a:cubicBezTo>
                    <a:pt x="45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2"/>
                    <a:pt x="41" y="11"/>
                    <a:pt x="41" y="11"/>
                  </a:cubicBezTo>
                  <a:cubicBezTo>
                    <a:pt x="42" y="9"/>
                    <a:pt x="43" y="4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0" y="4"/>
                    <a:pt x="39" y="5"/>
                    <a:pt x="37" y="6"/>
                  </a:cubicBezTo>
                  <a:cubicBezTo>
                    <a:pt x="35" y="7"/>
                    <a:pt x="33" y="9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5" y="12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3" y="13"/>
                    <a:pt x="23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3"/>
                    <a:pt x="15" y="12"/>
                    <a:pt x="14" y="12"/>
                  </a:cubicBezTo>
                  <a:cubicBezTo>
                    <a:pt x="12" y="12"/>
                    <a:pt x="11" y="11"/>
                    <a:pt x="11" y="10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10" y="9"/>
                    <a:pt x="10" y="9"/>
                    <a:pt x="10" y="8"/>
                  </a:cubicBezTo>
                  <a:cubicBezTo>
                    <a:pt x="7" y="7"/>
                    <a:pt x="6" y="5"/>
                    <a:pt x="6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3"/>
                    <a:pt x="3" y="5"/>
                    <a:pt x="1" y="6"/>
                  </a:cubicBezTo>
                  <a:cubicBezTo>
                    <a:pt x="0" y="7"/>
                    <a:pt x="1" y="11"/>
                    <a:pt x="2" y="12"/>
                  </a:cubicBezTo>
                  <a:cubicBezTo>
                    <a:pt x="3" y="14"/>
                    <a:pt x="3" y="16"/>
                    <a:pt x="2" y="19"/>
                  </a:cubicBezTo>
                  <a:cubicBezTo>
                    <a:pt x="2" y="20"/>
                    <a:pt x="2" y="23"/>
                    <a:pt x="2" y="24"/>
                  </a:cubicBezTo>
                  <a:cubicBezTo>
                    <a:pt x="3" y="25"/>
                    <a:pt x="5" y="27"/>
                    <a:pt x="6" y="29"/>
                  </a:cubicBezTo>
                  <a:cubicBezTo>
                    <a:pt x="6" y="30"/>
                    <a:pt x="7" y="30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5"/>
                    <a:pt x="8" y="36"/>
                    <a:pt x="9" y="36"/>
                  </a:cubicBezTo>
                  <a:cubicBezTo>
                    <a:pt x="10" y="38"/>
                    <a:pt x="12" y="41"/>
                    <a:pt x="12" y="43"/>
                  </a:cubicBezTo>
                  <a:cubicBezTo>
                    <a:pt x="12" y="45"/>
                    <a:pt x="15" y="48"/>
                    <a:pt x="16" y="48"/>
                  </a:cubicBezTo>
                  <a:cubicBezTo>
                    <a:pt x="18" y="48"/>
                    <a:pt x="20" y="48"/>
                    <a:pt x="22" y="50"/>
                  </a:cubicBezTo>
                  <a:cubicBezTo>
                    <a:pt x="23" y="51"/>
                    <a:pt x="23" y="53"/>
                    <a:pt x="22" y="54"/>
                  </a:cubicBezTo>
                  <a:cubicBezTo>
                    <a:pt x="22" y="55"/>
                    <a:pt x="22" y="56"/>
                    <a:pt x="22" y="57"/>
                  </a:cubicBezTo>
                  <a:cubicBezTo>
                    <a:pt x="22" y="59"/>
                    <a:pt x="23" y="60"/>
                    <a:pt x="22" y="61"/>
                  </a:cubicBezTo>
                  <a:cubicBezTo>
                    <a:pt x="21" y="62"/>
                    <a:pt x="20" y="62"/>
                    <a:pt x="19" y="62"/>
                  </a:cubicBezTo>
                  <a:cubicBezTo>
                    <a:pt x="19" y="63"/>
                    <a:pt x="19" y="64"/>
                    <a:pt x="18" y="65"/>
                  </a:cubicBezTo>
                  <a:cubicBezTo>
                    <a:pt x="18" y="68"/>
                    <a:pt x="17" y="70"/>
                    <a:pt x="16" y="71"/>
                  </a:cubicBezTo>
                  <a:cubicBezTo>
                    <a:pt x="15" y="72"/>
                    <a:pt x="16" y="77"/>
                    <a:pt x="17" y="78"/>
                  </a:cubicBezTo>
                  <a:cubicBezTo>
                    <a:pt x="23" y="81"/>
                    <a:pt x="24" y="84"/>
                    <a:pt x="23" y="86"/>
                  </a:cubicBezTo>
                  <a:cubicBezTo>
                    <a:pt x="24" y="88"/>
                    <a:pt x="31" y="92"/>
                    <a:pt x="34" y="92"/>
                  </a:cubicBezTo>
                  <a:cubicBezTo>
                    <a:pt x="37" y="93"/>
                    <a:pt x="38" y="95"/>
                    <a:pt x="39" y="97"/>
                  </a:cubicBezTo>
                  <a:cubicBezTo>
                    <a:pt x="40" y="98"/>
                    <a:pt x="40" y="99"/>
                    <a:pt x="40" y="99"/>
                  </a:cubicBezTo>
                  <a:cubicBezTo>
                    <a:pt x="42" y="101"/>
                    <a:pt x="41" y="104"/>
                    <a:pt x="41" y="106"/>
                  </a:cubicBezTo>
                  <a:cubicBezTo>
                    <a:pt x="41" y="106"/>
                    <a:pt x="41" y="106"/>
                    <a:pt x="40" y="106"/>
                  </a:cubicBezTo>
                  <a:cubicBezTo>
                    <a:pt x="40" y="107"/>
                    <a:pt x="40" y="108"/>
                    <a:pt x="40" y="108"/>
                  </a:cubicBezTo>
                  <a:cubicBezTo>
                    <a:pt x="40" y="108"/>
                    <a:pt x="41" y="109"/>
                    <a:pt x="41" y="110"/>
                  </a:cubicBezTo>
                  <a:cubicBezTo>
                    <a:pt x="43" y="111"/>
                    <a:pt x="45" y="113"/>
                    <a:pt x="44" y="116"/>
                  </a:cubicBezTo>
                  <a:cubicBezTo>
                    <a:pt x="44" y="116"/>
                    <a:pt x="44" y="117"/>
                    <a:pt x="44" y="117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4" y="117"/>
                    <a:pt x="45" y="117"/>
                    <a:pt x="45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19"/>
                    <a:pt x="46" y="119"/>
                    <a:pt x="46" y="119"/>
                  </a:cubicBezTo>
                  <a:cubicBezTo>
                    <a:pt x="46" y="119"/>
                    <a:pt x="46" y="119"/>
                    <a:pt x="46" y="119"/>
                  </a:cubicBezTo>
                  <a:cubicBezTo>
                    <a:pt x="46" y="119"/>
                    <a:pt x="46" y="120"/>
                    <a:pt x="46" y="120"/>
                  </a:cubicBezTo>
                  <a:cubicBezTo>
                    <a:pt x="47" y="120"/>
                    <a:pt x="47" y="120"/>
                    <a:pt x="47" y="120"/>
                  </a:cubicBezTo>
                  <a:cubicBezTo>
                    <a:pt x="47" y="120"/>
                    <a:pt x="47" y="121"/>
                    <a:pt x="47" y="121"/>
                  </a:cubicBezTo>
                  <a:cubicBezTo>
                    <a:pt x="47" y="121"/>
                    <a:pt x="48" y="121"/>
                    <a:pt x="48" y="121"/>
                  </a:cubicBezTo>
                  <a:cubicBezTo>
                    <a:pt x="48" y="121"/>
                    <a:pt x="48" y="121"/>
                    <a:pt x="48" y="122"/>
                  </a:cubicBezTo>
                  <a:cubicBezTo>
                    <a:pt x="48" y="122"/>
                    <a:pt x="48" y="122"/>
                    <a:pt x="49" y="122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49" y="122"/>
                    <a:pt x="49" y="123"/>
                    <a:pt x="49" y="123"/>
                  </a:cubicBezTo>
                  <a:cubicBezTo>
                    <a:pt x="50" y="122"/>
                    <a:pt x="51" y="122"/>
                    <a:pt x="51" y="122"/>
                  </a:cubicBezTo>
                  <a:cubicBezTo>
                    <a:pt x="52" y="122"/>
                    <a:pt x="52" y="122"/>
                    <a:pt x="53" y="122"/>
                  </a:cubicBezTo>
                  <a:cubicBezTo>
                    <a:pt x="53" y="121"/>
                    <a:pt x="54" y="120"/>
                    <a:pt x="55" y="120"/>
                  </a:cubicBezTo>
                  <a:cubicBezTo>
                    <a:pt x="56" y="120"/>
                    <a:pt x="57" y="121"/>
                    <a:pt x="58" y="122"/>
                  </a:cubicBezTo>
                  <a:cubicBezTo>
                    <a:pt x="58" y="122"/>
                    <a:pt x="60" y="122"/>
                    <a:pt x="61" y="121"/>
                  </a:cubicBezTo>
                  <a:cubicBezTo>
                    <a:pt x="62" y="121"/>
                    <a:pt x="63" y="121"/>
                    <a:pt x="64" y="121"/>
                  </a:cubicBezTo>
                  <a:cubicBezTo>
                    <a:pt x="65" y="121"/>
                    <a:pt x="68" y="121"/>
                    <a:pt x="78" y="140"/>
                  </a:cubicBezTo>
                  <a:cubicBezTo>
                    <a:pt x="78" y="141"/>
                    <a:pt x="79" y="142"/>
                    <a:pt x="79" y="144"/>
                  </a:cubicBezTo>
                  <a:cubicBezTo>
                    <a:pt x="81" y="146"/>
                    <a:pt x="81" y="148"/>
                    <a:pt x="83" y="149"/>
                  </a:cubicBezTo>
                  <a:cubicBezTo>
                    <a:pt x="84" y="150"/>
                    <a:pt x="86" y="150"/>
                    <a:pt x="87" y="151"/>
                  </a:cubicBezTo>
                  <a:cubicBezTo>
                    <a:pt x="90" y="151"/>
                    <a:pt x="94" y="152"/>
                    <a:pt x="97" y="156"/>
                  </a:cubicBezTo>
                  <a:cubicBezTo>
                    <a:pt x="102" y="161"/>
                    <a:pt x="116" y="165"/>
                    <a:pt x="122" y="165"/>
                  </a:cubicBezTo>
                  <a:cubicBezTo>
                    <a:pt x="124" y="165"/>
                    <a:pt x="126" y="164"/>
                    <a:pt x="128" y="163"/>
                  </a:cubicBezTo>
                  <a:cubicBezTo>
                    <a:pt x="131" y="162"/>
                    <a:pt x="134" y="160"/>
                    <a:pt x="138" y="160"/>
                  </a:cubicBezTo>
                  <a:cubicBezTo>
                    <a:pt x="138" y="160"/>
                    <a:pt x="139" y="160"/>
                    <a:pt x="140" y="160"/>
                  </a:cubicBezTo>
                  <a:cubicBezTo>
                    <a:pt x="146" y="162"/>
                    <a:pt x="148" y="167"/>
                    <a:pt x="148" y="171"/>
                  </a:cubicBezTo>
                  <a:cubicBezTo>
                    <a:pt x="149" y="173"/>
                    <a:pt x="149" y="175"/>
                    <a:pt x="150" y="176"/>
                  </a:cubicBezTo>
                  <a:cubicBezTo>
                    <a:pt x="152" y="178"/>
                    <a:pt x="167" y="180"/>
                    <a:pt x="176" y="181"/>
                  </a:cubicBezTo>
                  <a:cubicBezTo>
                    <a:pt x="182" y="182"/>
                    <a:pt x="186" y="182"/>
                    <a:pt x="188" y="183"/>
                  </a:cubicBezTo>
                  <a:cubicBezTo>
                    <a:pt x="190" y="183"/>
                    <a:pt x="193" y="183"/>
                    <a:pt x="197" y="184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77"/>
                    <a:pt x="201" y="172"/>
                    <a:pt x="205" y="169"/>
                  </a:cubicBezTo>
                  <a:cubicBezTo>
                    <a:pt x="209" y="168"/>
                    <a:pt x="212" y="167"/>
                    <a:pt x="216" y="166"/>
                  </a:cubicBezTo>
                  <a:cubicBezTo>
                    <a:pt x="216" y="165"/>
                    <a:pt x="214" y="162"/>
                    <a:pt x="213" y="162"/>
                  </a:cubicBezTo>
                  <a:cubicBezTo>
                    <a:pt x="211" y="161"/>
                    <a:pt x="211" y="158"/>
                    <a:pt x="210" y="155"/>
                  </a:cubicBezTo>
                  <a:cubicBezTo>
                    <a:pt x="210" y="152"/>
                    <a:pt x="210" y="150"/>
                    <a:pt x="208" y="149"/>
                  </a:cubicBezTo>
                  <a:cubicBezTo>
                    <a:pt x="201" y="146"/>
                    <a:pt x="197" y="142"/>
                    <a:pt x="195" y="138"/>
                  </a:cubicBezTo>
                  <a:cubicBezTo>
                    <a:pt x="195" y="137"/>
                    <a:pt x="193" y="135"/>
                    <a:pt x="192" y="1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" name="Freeform 1179">
              <a:extLst>
                <a:ext uri="{FF2B5EF4-FFF2-40B4-BE49-F238E27FC236}">
                  <a16:creationId xmlns:a16="http://schemas.microsoft.com/office/drawing/2014/main" id="{E80BA30C-DC89-8B41-DC7D-F156507D3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8646" y="4034684"/>
              <a:ext cx="147859" cy="104253"/>
            </a:xfrm>
            <a:custGeom>
              <a:avLst/>
              <a:gdLst>
                <a:gd name="T0" fmla="*/ 64 w 81"/>
                <a:gd name="T1" fmla="*/ 20 h 54"/>
                <a:gd name="T2" fmla="*/ 61 w 81"/>
                <a:gd name="T3" fmla="*/ 21 h 54"/>
                <a:gd name="T4" fmla="*/ 59 w 81"/>
                <a:gd name="T5" fmla="*/ 21 h 54"/>
                <a:gd name="T6" fmla="*/ 56 w 81"/>
                <a:gd name="T7" fmla="*/ 21 h 54"/>
                <a:gd name="T8" fmla="*/ 53 w 81"/>
                <a:gd name="T9" fmla="*/ 20 h 54"/>
                <a:gd name="T10" fmla="*/ 51 w 81"/>
                <a:gd name="T11" fmla="*/ 20 h 54"/>
                <a:gd name="T12" fmla="*/ 43 w 81"/>
                <a:gd name="T13" fmla="*/ 18 h 54"/>
                <a:gd name="T14" fmla="*/ 34 w 81"/>
                <a:gd name="T15" fmla="*/ 18 h 54"/>
                <a:gd name="T16" fmla="*/ 31 w 81"/>
                <a:gd name="T17" fmla="*/ 17 h 54"/>
                <a:gd name="T18" fmla="*/ 24 w 81"/>
                <a:gd name="T19" fmla="*/ 18 h 54"/>
                <a:gd name="T20" fmla="*/ 21 w 81"/>
                <a:gd name="T21" fmla="*/ 18 h 54"/>
                <a:gd name="T22" fmla="*/ 20 w 81"/>
                <a:gd name="T23" fmla="*/ 18 h 54"/>
                <a:gd name="T24" fmla="*/ 18 w 81"/>
                <a:gd name="T25" fmla="*/ 18 h 54"/>
                <a:gd name="T26" fmla="*/ 17 w 81"/>
                <a:gd name="T27" fmla="*/ 17 h 54"/>
                <a:gd name="T28" fmla="*/ 18 w 81"/>
                <a:gd name="T29" fmla="*/ 11 h 54"/>
                <a:gd name="T30" fmla="*/ 27 w 81"/>
                <a:gd name="T31" fmla="*/ 6 h 54"/>
                <a:gd name="T32" fmla="*/ 29 w 81"/>
                <a:gd name="T33" fmla="*/ 7 h 54"/>
                <a:gd name="T34" fmla="*/ 30 w 81"/>
                <a:gd name="T35" fmla="*/ 5 h 54"/>
                <a:gd name="T36" fmla="*/ 31 w 81"/>
                <a:gd name="T37" fmla="*/ 3 h 54"/>
                <a:gd name="T38" fmla="*/ 31 w 81"/>
                <a:gd name="T39" fmla="*/ 1 h 54"/>
                <a:gd name="T40" fmla="*/ 27 w 81"/>
                <a:gd name="T41" fmla="*/ 3 h 54"/>
                <a:gd name="T42" fmla="*/ 21 w 81"/>
                <a:gd name="T43" fmla="*/ 4 h 54"/>
                <a:gd name="T44" fmla="*/ 12 w 81"/>
                <a:gd name="T45" fmla="*/ 11 h 54"/>
                <a:gd name="T46" fmla="*/ 9 w 81"/>
                <a:gd name="T47" fmla="*/ 17 h 54"/>
                <a:gd name="T48" fmla="*/ 0 w 81"/>
                <a:gd name="T49" fmla="*/ 20 h 54"/>
                <a:gd name="T50" fmla="*/ 7 w 81"/>
                <a:gd name="T51" fmla="*/ 28 h 54"/>
                <a:gd name="T52" fmla="*/ 7 w 81"/>
                <a:gd name="T53" fmla="*/ 39 h 54"/>
                <a:gd name="T54" fmla="*/ 6 w 81"/>
                <a:gd name="T55" fmla="*/ 40 h 54"/>
                <a:gd name="T56" fmla="*/ 6 w 81"/>
                <a:gd name="T57" fmla="*/ 41 h 54"/>
                <a:gd name="T58" fmla="*/ 5 w 81"/>
                <a:gd name="T59" fmla="*/ 42 h 54"/>
                <a:gd name="T60" fmla="*/ 4 w 81"/>
                <a:gd name="T61" fmla="*/ 43 h 54"/>
                <a:gd name="T62" fmla="*/ 4 w 81"/>
                <a:gd name="T63" fmla="*/ 45 h 54"/>
                <a:gd name="T64" fmla="*/ 4 w 81"/>
                <a:gd name="T65" fmla="*/ 46 h 54"/>
                <a:gd name="T66" fmla="*/ 3 w 81"/>
                <a:gd name="T67" fmla="*/ 48 h 54"/>
                <a:gd name="T68" fmla="*/ 4 w 81"/>
                <a:gd name="T69" fmla="*/ 49 h 54"/>
                <a:gd name="T70" fmla="*/ 4 w 81"/>
                <a:gd name="T71" fmla="*/ 49 h 54"/>
                <a:gd name="T72" fmla="*/ 9 w 81"/>
                <a:gd name="T73" fmla="*/ 47 h 54"/>
                <a:gd name="T74" fmla="*/ 15 w 81"/>
                <a:gd name="T75" fmla="*/ 47 h 54"/>
                <a:gd name="T76" fmla="*/ 23 w 81"/>
                <a:gd name="T77" fmla="*/ 42 h 54"/>
                <a:gd name="T78" fmla="*/ 39 w 81"/>
                <a:gd name="T79" fmla="*/ 30 h 54"/>
                <a:gd name="T80" fmla="*/ 43 w 81"/>
                <a:gd name="T81" fmla="*/ 36 h 54"/>
                <a:gd name="T82" fmla="*/ 46 w 81"/>
                <a:gd name="T83" fmla="*/ 49 h 54"/>
                <a:gd name="T84" fmla="*/ 49 w 81"/>
                <a:gd name="T85" fmla="*/ 53 h 54"/>
                <a:gd name="T86" fmla="*/ 52 w 81"/>
                <a:gd name="T87" fmla="*/ 52 h 54"/>
                <a:gd name="T88" fmla="*/ 55 w 81"/>
                <a:gd name="T89" fmla="*/ 51 h 54"/>
                <a:gd name="T90" fmla="*/ 69 w 81"/>
                <a:gd name="T91" fmla="*/ 43 h 54"/>
                <a:gd name="T92" fmla="*/ 69 w 81"/>
                <a:gd name="T93" fmla="*/ 43 h 54"/>
                <a:gd name="T94" fmla="*/ 71 w 81"/>
                <a:gd name="T95" fmla="*/ 46 h 54"/>
                <a:gd name="T96" fmla="*/ 73 w 81"/>
                <a:gd name="T97" fmla="*/ 46 h 54"/>
                <a:gd name="T98" fmla="*/ 73 w 81"/>
                <a:gd name="T99" fmla="*/ 46 h 54"/>
                <a:gd name="T100" fmla="*/ 76 w 81"/>
                <a:gd name="T101" fmla="*/ 46 h 54"/>
                <a:gd name="T102" fmla="*/ 77 w 81"/>
                <a:gd name="T103" fmla="*/ 47 h 54"/>
                <a:gd name="T104" fmla="*/ 79 w 81"/>
                <a:gd name="T105" fmla="*/ 47 h 54"/>
                <a:gd name="T106" fmla="*/ 81 w 81"/>
                <a:gd name="T107" fmla="*/ 48 h 54"/>
                <a:gd name="T108" fmla="*/ 70 w 81"/>
                <a:gd name="T109" fmla="*/ 29 h 54"/>
                <a:gd name="T110" fmla="*/ 68 w 81"/>
                <a:gd name="T111" fmla="*/ 24 h 54"/>
                <a:gd name="T112" fmla="*/ 66 w 81"/>
                <a:gd name="T113" fmla="*/ 2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" h="54">
                  <a:moveTo>
                    <a:pt x="65" y="20"/>
                  </a:moveTo>
                  <a:cubicBezTo>
                    <a:pt x="65" y="20"/>
                    <a:pt x="65" y="20"/>
                    <a:pt x="64" y="20"/>
                  </a:cubicBezTo>
                  <a:cubicBezTo>
                    <a:pt x="64" y="20"/>
                    <a:pt x="63" y="20"/>
                    <a:pt x="62" y="21"/>
                  </a:cubicBezTo>
                  <a:cubicBezTo>
                    <a:pt x="62" y="21"/>
                    <a:pt x="62" y="21"/>
                    <a:pt x="61" y="21"/>
                  </a:cubicBezTo>
                  <a:cubicBezTo>
                    <a:pt x="61" y="21"/>
                    <a:pt x="60" y="21"/>
                    <a:pt x="59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8" y="21"/>
                    <a:pt x="57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5" y="21"/>
                    <a:pt x="54" y="21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2" y="20"/>
                    <a:pt x="51" y="20"/>
                  </a:cubicBezTo>
                  <a:cubicBezTo>
                    <a:pt x="50" y="21"/>
                    <a:pt x="49" y="21"/>
                    <a:pt x="49" y="21"/>
                  </a:cubicBezTo>
                  <a:cubicBezTo>
                    <a:pt x="48" y="21"/>
                    <a:pt x="45" y="21"/>
                    <a:pt x="43" y="18"/>
                  </a:cubicBezTo>
                  <a:cubicBezTo>
                    <a:pt x="42" y="18"/>
                    <a:pt x="41" y="18"/>
                    <a:pt x="41" y="18"/>
                  </a:cubicBezTo>
                  <a:cubicBezTo>
                    <a:pt x="39" y="19"/>
                    <a:pt x="36" y="19"/>
                    <a:pt x="34" y="18"/>
                  </a:cubicBezTo>
                  <a:cubicBezTo>
                    <a:pt x="34" y="18"/>
                    <a:pt x="33" y="18"/>
                    <a:pt x="33" y="18"/>
                  </a:cubicBezTo>
                  <a:cubicBezTo>
                    <a:pt x="33" y="18"/>
                    <a:pt x="32" y="18"/>
                    <a:pt x="31" y="17"/>
                  </a:cubicBezTo>
                  <a:cubicBezTo>
                    <a:pt x="30" y="17"/>
                    <a:pt x="30" y="17"/>
                    <a:pt x="29" y="17"/>
                  </a:cubicBezTo>
                  <a:cubicBezTo>
                    <a:pt x="28" y="17"/>
                    <a:pt x="26" y="18"/>
                    <a:pt x="24" y="18"/>
                  </a:cubicBezTo>
                  <a:cubicBezTo>
                    <a:pt x="23" y="18"/>
                    <a:pt x="22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8" y="18"/>
                    <a:pt x="18" y="18"/>
                  </a:cubicBezTo>
                  <a:cubicBezTo>
                    <a:pt x="18" y="17"/>
                    <a:pt x="18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6" y="16"/>
                    <a:pt x="16" y="15"/>
                  </a:cubicBezTo>
                  <a:cubicBezTo>
                    <a:pt x="16" y="14"/>
                    <a:pt x="17" y="13"/>
                    <a:pt x="18" y="11"/>
                  </a:cubicBezTo>
                  <a:cubicBezTo>
                    <a:pt x="20" y="9"/>
                    <a:pt x="23" y="7"/>
                    <a:pt x="25" y="6"/>
                  </a:cubicBezTo>
                  <a:cubicBezTo>
                    <a:pt x="26" y="6"/>
                    <a:pt x="26" y="6"/>
                    <a:pt x="27" y="6"/>
                  </a:cubicBezTo>
                  <a:cubicBezTo>
                    <a:pt x="27" y="6"/>
                    <a:pt x="28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5"/>
                    <a:pt x="30" y="5"/>
                    <a:pt x="30" y="5"/>
                  </a:cubicBezTo>
                  <a:cubicBezTo>
                    <a:pt x="30" y="4"/>
                    <a:pt x="30" y="4"/>
                    <a:pt x="30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1"/>
                    <a:pt x="31" y="1"/>
                  </a:cubicBezTo>
                  <a:cubicBezTo>
                    <a:pt x="32" y="1"/>
                    <a:pt x="32" y="1"/>
                    <a:pt x="32" y="0"/>
                  </a:cubicBezTo>
                  <a:cubicBezTo>
                    <a:pt x="31" y="1"/>
                    <a:pt x="29" y="1"/>
                    <a:pt x="27" y="3"/>
                  </a:cubicBezTo>
                  <a:cubicBezTo>
                    <a:pt x="26" y="4"/>
                    <a:pt x="24" y="4"/>
                    <a:pt x="23" y="4"/>
                  </a:cubicBezTo>
                  <a:cubicBezTo>
                    <a:pt x="23" y="4"/>
                    <a:pt x="22" y="4"/>
                    <a:pt x="21" y="4"/>
                  </a:cubicBezTo>
                  <a:cubicBezTo>
                    <a:pt x="20" y="3"/>
                    <a:pt x="19" y="4"/>
                    <a:pt x="19" y="4"/>
                  </a:cubicBezTo>
                  <a:cubicBezTo>
                    <a:pt x="19" y="6"/>
                    <a:pt x="17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3"/>
                    <a:pt x="12" y="16"/>
                    <a:pt x="9" y="17"/>
                  </a:cubicBezTo>
                  <a:cubicBezTo>
                    <a:pt x="8" y="18"/>
                    <a:pt x="6" y="18"/>
                    <a:pt x="5" y="18"/>
                  </a:cubicBezTo>
                  <a:cubicBezTo>
                    <a:pt x="3" y="18"/>
                    <a:pt x="0" y="19"/>
                    <a:pt x="0" y="20"/>
                  </a:cubicBezTo>
                  <a:cubicBezTo>
                    <a:pt x="0" y="20"/>
                    <a:pt x="1" y="21"/>
                    <a:pt x="2" y="22"/>
                  </a:cubicBezTo>
                  <a:cubicBezTo>
                    <a:pt x="4" y="23"/>
                    <a:pt x="7" y="25"/>
                    <a:pt x="7" y="28"/>
                  </a:cubicBezTo>
                  <a:cubicBezTo>
                    <a:pt x="7" y="29"/>
                    <a:pt x="7" y="31"/>
                    <a:pt x="8" y="32"/>
                  </a:cubicBezTo>
                  <a:cubicBezTo>
                    <a:pt x="9" y="34"/>
                    <a:pt x="10" y="37"/>
                    <a:pt x="7" y="39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6" y="40"/>
                    <a:pt x="6" y="40"/>
                  </a:cubicBezTo>
                  <a:cubicBezTo>
                    <a:pt x="6" y="40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5" y="41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3"/>
                  </a:cubicBezTo>
                  <a:cubicBezTo>
                    <a:pt x="5" y="43"/>
                    <a:pt x="4" y="43"/>
                    <a:pt x="4" y="43"/>
                  </a:cubicBezTo>
                  <a:cubicBezTo>
                    <a:pt x="4" y="43"/>
                    <a:pt x="4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7"/>
                    <a:pt x="3" y="47"/>
                  </a:cubicBezTo>
                  <a:cubicBezTo>
                    <a:pt x="3" y="47"/>
                    <a:pt x="3" y="48"/>
                    <a:pt x="3" y="48"/>
                  </a:cubicBezTo>
                  <a:cubicBezTo>
                    <a:pt x="3" y="48"/>
                    <a:pt x="3" y="48"/>
                    <a:pt x="3" y="49"/>
                  </a:cubicBezTo>
                  <a:cubicBezTo>
                    <a:pt x="3" y="49"/>
                    <a:pt x="4" y="49"/>
                    <a:pt x="4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6" y="48"/>
                    <a:pt x="8" y="47"/>
                    <a:pt x="9" y="47"/>
                  </a:cubicBezTo>
                  <a:cubicBezTo>
                    <a:pt x="10" y="47"/>
                    <a:pt x="11" y="47"/>
                    <a:pt x="12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6" y="47"/>
                    <a:pt x="16" y="47"/>
                    <a:pt x="16" y="46"/>
                  </a:cubicBezTo>
                  <a:cubicBezTo>
                    <a:pt x="17" y="44"/>
                    <a:pt x="20" y="43"/>
                    <a:pt x="23" y="42"/>
                  </a:cubicBezTo>
                  <a:cubicBezTo>
                    <a:pt x="24" y="42"/>
                    <a:pt x="26" y="42"/>
                    <a:pt x="27" y="41"/>
                  </a:cubicBezTo>
                  <a:cubicBezTo>
                    <a:pt x="27" y="37"/>
                    <a:pt x="34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43" y="30"/>
                    <a:pt x="43" y="34"/>
                    <a:pt x="43" y="36"/>
                  </a:cubicBezTo>
                  <a:cubicBezTo>
                    <a:pt x="43" y="38"/>
                    <a:pt x="43" y="39"/>
                    <a:pt x="44" y="40"/>
                  </a:cubicBezTo>
                  <a:cubicBezTo>
                    <a:pt x="49" y="41"/>
                    <a:pt x="47" y="46"/>
                    <a:pt x="46" y="49"/>
                  </a:cubicBezTo>
                  <a:cubicBezTo>
                    <a:pt x="46" y="51"/>
                    <a:pt x="45" y="53"/>
                    <a:pt x="46" y="53"/>
                  </a:cubicBezTo>
                  <a:cubicBezTo>
                    <a:pt x="46" y="54"/>
                    <a:pt x="47" y="54"/>
                    <a:pt x="49" y="53"/>
                  </a:cubicBezTo>
                  <a:cubicBezTo>
                    <a:pt x="49" y="53"/>
                    <a:pt x="49" y="53"/>
                    <a:pt x="50" y="53"/>
                  </a:cubicBezTo>
                  <a:cubicBezTo>
                    <a:pt x="50" y="53"/>
                    <a:pt x="51" y="52"/>
                    <a:pt x="52" y="52"/>
                  </a:cubicBezTo>
                  <a:cubicBezTo>
                    <a:pt x="53" y="52"/>
                    <a:pt x="54" y="51"/>
                    <a:pt x="54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1" y="45"/>
                    <a:pt x="66" y="42"/>
                    <a:pt x="69" y="43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70" y="44"/>
                    <a:pt x="71" y="45"/>
                    <a:pt x="71" y="45"/>
                  </a:cubicBezTo>
                  <a:cubicBezTo>
                    <a:pt x="71" y="45"/>
                    <a:pt x="71" y="46"/>
                    <a:pt x="71" y="46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72" y="46"/>
                    <a:pt x="72" y="46"/>
                    <a:pt x="73" y="46"/>
                  </a:cubicBezTo>
                  <a:cubicBezTo>
                    <a:pt x="73" y="46"/>
                    <a:pt x="73" y="46"/>
                    <a:pt x="73" y="46"/>
                  </a:cubicBezTo>
                  <a:cubicBezTo>
                    <a:pt x="73" y="46"/>
                    <a:pt x="73" y="46"/>
                    <a:pt x="73" y="46"/>
                  </a:cubicBezTo>
                  <a:cubicBezTo>
                    <a:pt x="74" y="46"/>
                    <a:pt x="75" y="46"/>
                    <a:pt x="76" y="46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6"/>
                    <a:pt x="77" y="47"/>
                    <a:pt x="77" y="47"/>
                  </a:cubicBezTo>
                  <a:cubicBezTo>
                    <a:pt x="77" y="47"/>
                    <a:pt x="77" y="47"/>
                    <a:pt x="77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45"/>
                    <a:pt x="80" y="38"/>
                    <a:pt x="79" y="35"/>
                  </a:cubicBezTo>
                  <a:cubicBezTo>
                    <a:pt x="79" y="34"/>
                    <a:pt x="75" y="31"/>
                    <a:pt x="70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6" y="20"/>
                  </a:cubicBezTo>
                  <a:cubicBezTo>
                    <a:pt x="66" y="20"/>
                    <a:pt x="66" y="20"/>
                    <a:pt x="65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" name="Freeform 1180">
              <a:extLst>
                <a:ext uri="{FF2B5EF4-FFF2-40B4-BE49-F238E27FC236}">
                  <a16:creationId xmlns:a16="http://schemas.microsoft.com/office/drawing/2014/main" id="{46DDFCAD-E0E9-0E8A-39C8-76F6CD090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9780" y="4022419"/>
              <a:ext cx="55687" cy="55193"/>
            </a:xfrm>
            <a:custGeom>
              <a:avLst/>
              <a:gdLst>
                <a:gd name="T0" fmla="*/ 31 w 31"/>
                <a:gd name="T1" fmla="*/ 27 h 28"/>
                <a:gd name="T2" fmla="*/ 31 w 31"/>
                <a:gd name="T3" fmla="*/ 27 h 28"/>
                <a:gd name="T4" fmla="*/ 31 w 31"/>
                <a:gd name="T5" fmla="*/ 27 h 28"/>
                <a:gd name="T6" fmla="*/ 31 w 31"/>
                <a:gd name="T7" fmla="*/ 25 h 28"/>
                <a:gd name="T8" fmla="*/ 30 w 31"/>
                <a:gd name="T9" fmla="*/ 25 h 28"/>
                <a:gd name="T10" fmla="*/ 30 w 31"/>
                <a:gd name="T11" fmla="*/ 24 h 28"/>
                <a:gd name="T12" fmla="*/ 30 w 31"/>
                <a:gd name="T13" fmla="*/ 24 h 28"/>
                <a:gd name="T14" fmla="*/ 30 w 31"/>
                <a:gd name="T15" fmla="*/ 23 h 28"/>
                <a:gd name="T16" fmla="*/ 28 w 31"/>
                <a:gd name="T17" fmla="*/ 21 h 28"/>
                <a:gd name="T18" fmla="*/ 23 w 31"/>
                <a:gd name="T19" fmla="*/ 15 h 28"/>
                <a:gd name="T20" fmla="*/ 21 w 31"/>
                <a:gd name="T21" fmla="*/ 11 h 28"/>
                <a:gd name="T22" fmla="*/ 19 w 31"/>
                <a:gd name="T23" fmla="*/ 5 h 28"/>
                <a:gd name="T24" fmla="*/ 17 w 31"/>
                <a:gd name="T25" fmla="*/ 2 h 28"/>
                <a:gd name="T26" fmla="*/ 17 w 31"/>
                <a:gd name="T27" fmla="*/ 1 h 28"/>
                <a:gd name="T28" fmla="*/ 16 w 31"/>
                <a:gd name="T29" fmla="*/ 1 h 28"/>
                <a:gd name="T30" fmla="*/ 15 w 31"/>
                <a:gd name="T31" fmla="*/ 0 h 28"/>
                <a:gd name="T32" fmla="*/ 13 w 31"/>
                <a:gd name="T33" fmla="*/ 0 h 28"/>
                <a:gd name="T34" fmla="*/ 12 w 31"/>
                <a:gd name="T35" fmla="*/ 0 h 28"/>
                <a:gd name="T36" fmla="*/ 11 w 31"/>
                <a:gd name="T37" fmla="*/ 0 h 28"/>
                <a:gd name="T38" fmla="*/ 10 w 31"/>
                <a:gd name="T39" fmla="*/ 0 h 28"/>
                <a:gd name="T40" fmla="*/ 8 w 31"/>
                <a:gd name="T41" fmla="*/ 0 h 28"/>
                <a:gd name="T42" fmla="*/ 2 w 31"/>
                <a:gd name="T43" fmla="*/ 1 h 28"/>
                <a:gd name="T44" fmla="*/ 0 w 31"/>
                <a:gd name="T45" fmla="*/ 2 h 28"/>
                <a:gd name="T46" fmla="*/ 0 w 31"/>
                <a:gd name="T47" fmla="*/ 2 h 28"/>
                <a:gd name="T48" fmla="*/ 0 w 31"/>
                <a:gd name="T49" fmla="*/ 4 h 28"/>
                <a:gd name="T50" fmla="*/ 1 w 31"/>
                <a:gd name="T51" fmla="*/ 8 h 28"/>
                <a:gd name="T52" fmla="*/ 1 w 31"/>
                <a:gd name="T53" fmla="*/ 9 h 28"/>
                <a:gd name="T54" fmla="*/ 3 w 31"/>
                <a:gd name="T55" fmla="*/ 10 h 28"/>
                <a:gd name="T56" fmla="*/ 5 w 31"/>
                <a:gd name="T57" fmla="*/ 10 h 28"/>
                <a:gd name="T58" fmla="*/ 6 w 31"/>
                <a:gd name="T59" fmla="*/ 10 h 28"/>
                <a:gd name="T60" fmla="*/ 9 w 31"/>
                <a:gd name="T61" fmla="*/ 11 h 28"/>
                <a:gd name="T62" fmla="*/ 9 w 31"/>
                <a:gd name="T63" fmla="*/ 12 h 28"/>
                <a:gd name="T64" fmla="*/ 9 w 31"/>
                <a:gd name="T65" fmla="*/ 12 h 28"/>
                <a:gd name="T66" fmla="*/ 10 w 31"/>
                <a:gd name="T67" fmla="*/ 12 h 28"/>
                <a:gd name="T68" fmla="*/ 10 w 31"/>
                <a:gd name="T69" fmla="*/ 13 h 28"/>
                <a:gd name="T70" fmla="*/ 10 w 31"/>
                <a:gd name="T71" fmla="*/ 13 h 28"/>
                <a:gd name="T72" fmla="*/ 11 w 31"/>
                <a:gd name="T73" fmla="*/ 14 h 28"/>
                <a:gd name="T74" fmla="*/ 11 w 31"/>
                <a:gd name="T75" fmla="*/ 15 h 28"/>
                <a:gd name="T76" fmla="*/ 11 w 31"/>
                <a:gd name="T77" fmla="*/ 15 h 28"/>
                <a:gd name="T78" fmla="*/ 11 w 31"/>
                <a:gd name="T79" fmla="*/ 15 h 28"/>
                <a:gd name="T80" fmla="*/ 11 w 31"/>
                <a:gd name="T81" fmla="*/ 15 h 28"/>
                <a:gd name="T82" fmla="*/ 13 w 31"/>
                <a:gd name="T83" fmla="*/ 15 h 28"/>
                <a:gd name="T84" fmla="*/ 13 w 31"/>
                <a:gd name="T85" fmla="*/ 16 h 28"/>
                <a:gd name="T86" fmla="*/ 14 w 31"/>
                <a:gd name="T87" fmla="*/ 16 h 28"/>
                <a:gd name="T88" fmla="*/ 14 w 31"/>
                <a:gd name="T89" fmla="*/ 16 h 28"/>
                <a:gd name="T90" fmla="*/ 14 w 31"/>
                <a:gd name="T91" fmla="*/ 17 h 28"/>
                <a:gd name="T92" fmla="*/ 15 w 31"/>
                <a:gd name="T93" fmla="*/ 17 h 28"/>
                <a:gd name="T94" fmla="*/ 15 w 31"/>
                <a:gd name="T95" fmla="*/ 18 h 28"/>
                <a:gd name="T96" fmla="*/ 15 w 31"/>
                <a:gd name="T97" fmla="*/ 18 h 28"/>
                <a:gd name="T98" fmla="*/ 17 w 31"/>
                <a:gd name="T99" fmla="*/ 18 h 28"/>
                <a:gd name="T100" fmla="*/ 17 w 31"/>
                <a:gd name="T101" fmla="*/ 19 h 28"/>
                <a:gd name="T102" fmla="*/ 19 w 31"/>
                <a:gd name="T103" fmla="*/ 20 h 28"/>
                <a:gd name="T104" fmla="*/ 20 w 31"/>
                <a:gd name="T105" fmla="*/ 20 h 28"/>
                <a:gd name="T106" fmla="*/ 21 w 31"/>
                <a:gd name="T107" fmla="*/ 20 h 28"/>
                <a:gd name="T108" fmla="*/ 26 w 31"/>
                <a:gd name="T109" fmla="*/ 23 h 28"/>
                <a:gd name="T110" fmla="*/ 28 w 31"/>
                <a:gd name="T111" fmla="*/ 25 h 28"/>
                <a:gd name="T112" fmla="*/ 28 w 31"/>
                <a:gd name="T113" fmla="*/ 25 h 28"/>
                <a:gd name="T114" fmla="*/ 29 w 31"/>
                <a:gd name="T115" fmla="*/ 26 h 28"/>
                <a:gd name="T116" fmla="*/ 29 w 31"/>
                <a:gd name="T117" fmla="*/ 27 h 28"/>
                <a:gd name="T118" fmla="*/ 29 w 31"/>
                <a:gd name="T119" fmla="*/ 28 h 28"/>
                <a:gd name="T120" fmla="*/ 31 w 31"/>
                <a:gd name="T121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" h="28">
                  <a:moveTo>
                    <a:pt x="31" y="27"/>
                  </a:move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6"/>
                    <a:pt x="31" y="26"/>
                    <a:pt x="31" y="25"/>
                  </a:cubicBezTo>
                  <a:cubicBezTo>
                    <a:pt x="31" y="25"/>
                    <a:pt x="30" y="25"/>
                    <a:pt x="30" y="25"/>
                  </a:cubicBezTo>
                  <a:cubicBezTo>
                    <a:pt x="30" y="25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29" y="21"/>
                    <a:pt x="28" y="21"/>
                  </a:cubicBezTo>
                  <a:cubicBezTo>
                    <a:pt x="26" y="19"/>
                    <a:pt x="23" y="17"/>
                    <a:pt x="23" y="15"/>
                  </a:cubicBezTo>
                  <a:cubicBezTo>
                    <a:pt x="23" y="14"/>
                    <a:pt x="22" y="12"/>
                    <a:pt x="21" y="11"/>
                  </a:cubicBezTo>
                  <a:cubicBezTo>
                    <a:pt x="20" y="9"/>
                    <a:pt x="19" y="7"/>
                    <a:pt x="19" y="5"/>
                  </a:cubicBezTo>
                  <a:cubicBezTo>
                    <a:pt x="19" y="5"/>
                    <a:pt x="18" y="3"/>
                    <a:pt x="17" y="2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0"/>
                    <a:pt x="15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13" y="0"/>
                    <a:pt x="12" y="0"/>
                    <a:pt x="12" y="0"/>
                  </a:cubicBezTo>
                  <a:cubicBezTo>
                    <a:pt x="12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6" y="0"/>
                    <a:pt x="4" y="1"/>
                    <a:pt x="2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0" y="7"/>
                    <a:pt x="1" y="8"/>
                  </a:cubicBezTo>
                  <a:cubicBezTo>
                    <a:pt x="1" y="8"/>
                    <a:pt x="1" y="8"/>
                    <a:pt x="1" y="9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0"/>
                    <a:pt x="8" y="11"/>
                    <a:pt x="9" y="11"/>
                  </a:cubicBezTo>
                  <a:cubicBezTo>
                    <a:pt x="9" y="11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5"/>
                    <a:pt x="12" y="15"/>
                    <a:pt x="13" y="15"/>
                  </a:cubicBezTo>
                  <a:cubicBezTo>
                    <a:pt x="13" y="15"/>
                    <a:pt x="13" y="16"/>
                    <a:pt x="13" y="16"/>
                  </a:cubicBezTo>
                  <a:cubicBezTo>
                    <a:pt x="13" y="16"/>
                    <a:pt x="13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7"/>
                    <a:pt x="14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6" y="18"/>
                    <a:pt x="16" y="18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19"/>
                    <a:pt x="19" y="19"/>
                    <a:pt x="19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3" y="20"/>
                    <a:pt x="25" y="21"/>
                    <a:pt x="26" y="23"/>
                  </a:cubicBezTo>
                  <a:cubicBezTo>
                    <a:pt x="27" y="23"/>
                    <a:pt x="27" y="24"/>
                    <a:pt x="28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8" y="25"/>
                    <a:pt x="28" y="26"/>
                    <a:pt x="29" y="26"/>
                  </a:cubicBezTo>
                  <a:cubicBezTo>
                    <a:pt x="29" y="26"/>
                    <a:pt x="29" y="26"/>
                    <a:pt x="29" y="27"/>
                  </a:cubicBezTo>
                  <a:cubicBezTo>
                    <a:pt x="29" y="27"/>
                    <a:pt x="29" y="27"/>
                    <a:pt x="29" y="28"/>
                  </a:cubicBezTo>
                  <a:cubicBezTo>
                    <a:pt x="30" y="28"/>
                    <a:pt x="31" y="28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" name="Freeform 1181">
              <a:extLst>
                <a:ext uri="{FF2B5EF4-FFF2-40B4-BE49-F238E27FC236}">
                  <a16:creationId xmlns:a16="http://schemas.microsoft.com/office/drawing/2014/main" id="{FCA39901-FA25-4E2C-078F-6778FA916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6265" y="4008110"/>
              <a:ext cx="88331" cy="77679"/>
            </a:xfrm>
            <a:custGeom>
              <a:avLst/>
              <a:gdLst>
                <a:gd name="T0" fmla="*/ 13 w 48"/>
                <a:gd name="T1" fmla="*/ 0 h 40"/>
                <a:gd name="T2" fmla="*/ 12 w 48"/>
                <a:gd name="T3" fmla="*/ 1 h 40"/>
                <a:gd name="T4" fmla="*/ 13 w 48"/>
                <a:gd name="T5" fmla="*/ 2 h 40"/>
                <a:gd name="T6" fmla="*/ 16 w 48"/>
                <a:gd name="T7" fmla="*/ 6 h 40"/>
                <a:gd name="T8" fmla="*/ 15 w 48"/>
                <a:gd name="T9" fmla="*/ 8 h 40"/>
                <a:gd name="T10" fmla="*/ 10 w 48"/>
                <a:gd name="T11" fmla="*/ 10 h 40"/>
                <a:gd name="T12" fmla="*/ 4 w 48"/>
                <a:gd name="T13" fmla="*/ 7 h 40"/>
                <a:gd name="T14" fmla="*/ 3 w 48"/>
                <a:gd name="T15" fmla="*/ 7 h 40"/>
                <a:gd name="T16" fmla="*/ 3 w 48"/>
                <a:gd name="T17" fmla="*/ 6 h 40"/>
                <a:gd name="T18" fmla="*/ 2 w 48"/>
                <a:gd name="T19" fmla="*/ 6 h 40"/>
                <a:gd name="T20" fmla="*/ 1 w 48"/>
                <a:gd name="T21" fmla="*/ 6 h 40"/>
                <a:gd name="T22" fmla="*/ 1 w 48"/>
                <a:gd name="T23" fmla="*/ 5 h 40"/>
                <a:gd name="T24" fmla="*/ 0 w 48"/>
                <a:gd name="T25" fmla="*/ 5 h 40"/>
                <a:gd name="T26" fmla="*/ 0 w 48"/>
                <a:gd name="T27" fmla="*/ 5 h 40"/>
                <a:gd name="T28" fmla="*/ 0 w 48"/>
                <a:gd name="T29" fmla="*/ 5 h 40"/>
                <a:gd name="T30" fmla="*/ 1 w 48"/>
                <a:gd name="T31" fmla="*/ 7 h 40"/>
                <a:gd name="T32" fmla="*/ 3 w 48"/>
                <a:gd name="T33" fmla="*/ 13 h 40"/>
                <a:gd name="T34" fmla="*/ 4 w 48"/>
                <a:gd name="T35" fmla="*/ 15 h 40"/>
                <a:gd name="T36" fmla="*/ 5 w 48"/>
                <a:gd name="T37" fmla="*/ 16 h 40"/>
                <a:gd name="T38" fmla="*/ 7 w 48"/>
                <a:gd name="T39" fmla="*/ 22 h 40"/>
                <a:gd name="T40" fmla="*/ 10 w 48"/>
                <a:gd name="T41" fmla="*/ 25 h 40"/>
                <a:gd name="T42" fmla="*/ 14 w 48"/>
                <a:gd name="T43" fmla="*/ 30 h 40"/>
                <a:gd name="T44" fmla="*/ 14 w 48"/>
                <a:gd name="T45" fmla="*/ 30 h 40"/>
                <a:gd name="T46" fmla="*/ 14 w 48"/>
                <a:gd name="T47" fmla="*/ 30 h 40"/>
                <a:gd name="T48" fmla="*/ 14 w 48"/>
                <a:gd name="T49" fmla="*/ 31 h 40"/>
                <a:gd name="T50" fmla="*/ 14 w 48"/>
                <a:gd name="T51" fmla="*/ 31 h 40"/>
                <a:gd name="T52" fmla="*/ 15 w 48"/>
                <a:gd name="T53" fmla="*/ 32 h 40"/>
                <a:gd name="T54" fmla="*/ 15 w 48"/>
                <a:gd name="T55" fmla="*/ 33 h 40"/>
                <a:gd name="T56" fmla="*/ 15 w 48"/>
                <a:gd name="T57" fmla="*/ 33 h 40"/>
                <a:gd name="T58" fmla="*/ 22 w 48"/>
                <a:gd name="T59" fmla="*/ 29 h 40"/>
                <a:gd name="T60" fmla="*/ 27 w 48"/>
                <a:gd name="T61" fmla="*/ 25 h 40"/>
                <a:gd name="T62" fmla="*/ 32 w 48"/>
                <a:gd name="T63" fmla="*/ 27 h 40"/>
                <a:gd name="T64" fmla="*/ 32 w 48"/>
                <a:gd name="T65" fmla="*/ 38 h 40"/>
                <a:gd name="T66" fmla="*/ 33 w 48"/>
                <a:gd name="T67" fmla="*/ 38 h 40"/>
                <a:gd name="T68" fmla="*/ 33 w 48"/>
                <a:gd name="T69" fmla="*/ 38 h 40"/>
                <a:gd name="T70" fmla="*/ 34 w 48"/>
                <a:gd name="T71" fmla="*/ 39 h 40"/>
                <a:gd name="T72" fmla="*/ 35 w 48"/>
                <a:gd name="T73" fmla="*/ 39 h 40"/>
                <a:gd name="T74" fmla="*/ 36 w 48"/>
                <a:gd name="T75" fmla="*/ 40 h 40"/>
                <a:gd name="T76" fmla="*/ 39 w 48"/>
                <a:gd name="T77" fmla="*/ 35 h 40"/>
                <a:gd name="T78" fmla="*/ 45 w 48"/>
                <a:gd name="T79" fmla="*/ 14 h 40"/>
                <a:gd name="T80" fmla="*/ 37 w 48"/>
                <a:gd name="T81" fmla="*/ 3 h 40"/>
                <a:gd name="T82" fmla="*/ 36 w 48"/>
                <a:gd name="T83" fmla="*/ 4 h 40"/>
                <a:gd name="T84" fmla="*/ 36 w 48"/>
                <a:gd name="T85" fmla="*/ 4 h 40"/>
                <a:gd name="T86" fmla="*/ 34 w 48"/>
                <a:gd name="T87" fmla="*/ 4 h 40"/>
                <a:gd name="T88" fmla="*/ 34 w 48"/>
                <a:gd name="T89" fmla="*/ 5 h 40"/>
                <a:gd name="T90" fmla="*/ 33 w 48"/>
                <a:gd name="T91" fmla="*/ 5 h 40"/>
                <a:gd name="T92" fmla="*/ 31 w 48"/>
                <a:gd name="T93" fmla="*/ 6 h 40"/>
                <a:gd name="T94" fmla="*/ 28 w 48"/>
                <a:gd name="T95" fmla="*/ 8 h 40"/>
                <a:gd name="T96" fmla="*/ 26 w 48"/>
                <a:gd name="T97" fmla="*/ 7 h 40"/>
                <a:gd name="T98" fmla="*/ 25 w 48"/>
                <a:gd name="T99" fmla="*/ 7 h 40"/>
                <a:gd name="T100" fmla="*/ 24 w 48"/>
                <a:gd name="T101" fmla="*/ 7 h 40"/>
                <a:gd name="T102" fmla="*/ 24 w 48"/>
                <a:gd name="T103" fmla="*/ 7 h 40"/>
                <a:gd name="T104" fmla="*/ 20 w 48"/>
                <a:gd name="T105" fmla="*/ 4 h 40"/>
                <a:gd name="T106" fmla="*/ 16 w 48"/>
                <a:gd name="T107" fmla="*/ 1 h 40"/>
                <a:gd name="T108" fmla="*/ 14 w 48"/>
                <a:gd name="T109" fmla="*/ 0 h 40"/>
                <a:gd name="T110" fmla="*/ 13 w 48"/>
                <a:gd name="T111" fmla="*/ 0 h 40"/>
                <a:gd name="T112" fmla="*/ 13 w 48"/>
                <a:gd name="T113" fmla="*/ 0 h 40"/>
                <a:gd name="T114" fmla="*/ 13 w 48"/>
                <a:gd name="T1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" h="40">
                  <a:moveTo>
                    <a:pt x="13" y="0"/>
                  </a:moveTo>
                  <a:cubicBezTo>
                    <a:pt x="12" y="0"/>
                    <a:pt x="12" y="1"/>
                    <a:pt x="12" y="1"/>
                  </a:cubicBezTo>
                  <a:cubicBezTo>
                    <a:pt x="12" y="1"/>
                    <a:pt x="13" y="2"/>
                    <a:pt x="13" y="2"/>
                  </a:cubicBezTo>
                  <a:cubicBezTo>
                    <a:pt x="15" y="3"/>
                    <a:pt x="16" y="4"/>
                    <a:pt x="16" y="6"/>
                  </a:cubicBezTo>
                  <a:cubicBezTo>
                    <a:pt x="16" y="6"/>
                    <a:pt x="16" y="7"/>
                    <a:pt x="15" y="8"/>
                  </a:cubicBezTo>
                  <a:cubicBezTo>
                    <a:pt x="14" y="9"/>
                    <a:pt x="12" y="10"/>
                    <a:pt x="10" y="10"/>
                  </a:cubicBezTo>
                  <a:cubicBezTo>
                    <a:pt x="8" y="10"/>
                    <a:pt x="5" y="9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1" y="6"/>
                  </a:cubicBezTo>
                  <a:cubicBezTo>
                    <a:pt x="1" y="6"/>
                    <a:pt x="1" y="6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2" y="9"/>
                    <a:pt x="4" y="11"/>
                    <a:pt x="3" y="13"/>
                  </a:cubicBezTo>
                  <a:cubicBezTo>
                    <a:pt x="3" y="13"/>
                    <a:pt x="3" y="14"/>
                    <a:pt x="4" y="15"/>
                  </a:cubicBezTo>
                  <a:cubicBezTo>
                    <a:pt x="4" y="15"/>
                    <a:pt x="4" y="16"/>
                    <a:pt x="5" y="16"/>
                  </a:cubicBezTo>
                  <a:cubicBezTo>
                    <a:pt x="6" y="17"/>
                    <a:pt x="7" y="19"/>
                    <a:pt x="7" y="22"/>
                  </a:cubicBezTo>
                  <a:cubicBezTo>
                    <a:pt x="7" y="22"/>
                    <a:pt x="9" y="24"/>
                    <a:pt x="10" y="25"/>
                  </a:cubicBezTo>
                  <a:cubicBezTo>
                    <a:pt x="12" y="26"/>
                    <a:pt x="14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5" y="31"/>
                    <a:pt x="15" y="32"/>
                    <a:pt x="15" y="32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8" y="32"/>
                    <a:pt x="20" y="30"/>
                    <a:pt x="22" y="29"/>
                  </a:cubicBezTo>
                  <a:cubicBezTo>
                    <a:pt x="24" y="27"/>
                    <a:pt x="25" y="26"/>
                    <a:pt x="27" y="25"/>
                  </a:cubicBezTo>
                  <a:cubicBezTo>
                    <a:pt x="29" y="24"/>
                    <a:pt x="31" y="25"/>
                    <a:pt x="32" y="27"/>
                  </a:cubicBezTo>
                  <a:cubicBezTo>
                    <a:pt x="34" y="29"/>
                    <a:pt x="33" y="35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4" y="39"/>
                    <a:pt x="34" y="39"/>
                    <a:pt x="35" y="39"/>
                  </a:cubicBezTo>
                  <a:cubicBezTo>
                    <a:pt x="35" y="40"/>
                    <a:pt x="36" y="40"/>
                    <a:pt x="36" y="40"/>
                  </a:cubicBezTo>
                  <a:cubicBezTo>
                    <a:pt x="37" y="38"/>
                    <a:pt x="37" y="37"/>
                    <a:pt x="39" y="35"/>
                  </a:cubicBezTo>
                  <a:cubicBezTo>
                    <a:pt x="44" y="29"/>
                    <a:pt x="48" y="19"/>
                    <a:pt x="45" y="14"/>
                  </a:cubicBezTo>
                  <a:cubicBezTo>
                    <a:pt x="44" y="12"/>
                    <a:pt x="40" y="7"/>
                    <a:pt x="37" y="3"/>
                  </a:cubicBezTo>
                  <a:cubicBezTo>
                    <a:pt x="37" y="3"/>
                    <a:pt x="36" y="3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5" y="4"/>
                    <a:pt x="35" y="4"/>
                    <a:pt x="34" y="4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32" y="5"/>
                    <a:pt x="31" y="5"/>
                    <a:pt x="31" y="6"/>
                  </a:cubicBezTo>
                  <a:cubicBezTo>
                    <a:pt x="31" y="7"/>
                    <a:pt x="30" y="8"/>
                    <a:pt x="28" y="8"/>
                  </a:cubicBezTo>
                  <a:cubicBezTo>
                    <a:pt x="27" y="8"/>
                    <a:pt x="26" y="8"/>
                    <a:pt x="26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2" y="6"/>
                    <a:pt x="20" y="4"/>
                  </a:cubicBezTo>
                  <a:cubicBezTo>
                    <a:pt x="19" y="3"/>
                    <a:pt x="17" y="1"/>
                    <a:pt x="16" y="1"/>
                  </a:cubicBezTo>
                  <a:cubicBezTo>
                    <a:pt x="15" y="1"/>
                    <a:pt x="15" y="1"/>
                    <a:pt x="14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" name="Freeform 1182">
              <a:extLst>
                <a:ext uri="{FF2B5EF4-FFF2-40B4-BE49-F238E27FC236}">
                  <a16:creationId xmlns:a16="http://schemas.microsoft.com/office/drawing/2014/main" id="{C8296DF9-F09A-1719-6DB9-39201B7C9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867" y="4100098"/>
              <a:ext cx="232350" cy="216683"/>
            </a:xfrm>
            <a:custGeom>
              <a:avLst/>
              <a:gdLst>
                <a:gd name="T0" fmla="*/ 125 w 126"/>
                <a:gd name="T1" fmla="*/ 23 h 110"/>
                <a:gd name="T2" fmla="*/ 122 w 126"/>
                <a:gd name="T3" fmla="*/ 19 h 110"/>
                <a:gd name="T4" fmla="*/ 124 w 126"/>
                <a:gd name="T5" fmla="*/ 14 h 110"/>
                <a:gd name="T6" fmla="*/ 120 w 126"/>
                <a:gd name="T7" fmla="*/ 2 h 110"/>
                <a:gd name="T8" fmla="*/ 112 w 126"/>
                <a:gd name="T9" fmla="*/ 8 h 110"/>
                <a:gd name="T10" fmla="*/ 101 w 126"/>
                <a:gd name="T11" fmla="*/ 13 h 110"/>
                <a:gd name="T12" fmla="*/ 93 w 126"/>
                <a:gd name="T13" fmla="*/ 17 h 110"/>
                <a:gd name="T14" fmla="*/ 86 w 126"/>
                <a:gd name="T15" fmla="*/ 19 h 110"/>
                <a:gd name="T16" fmla="*/ 85 w 126"/>
                <a:gd name="T17" fmla="*/ 19 h 110"/>
                <a:gd name="T18" fmla="*/ 85 w 126"/>
                <a:gd name="T19" fmla="*/ 19 h 110"/>
                <a:gd name="T20" fmla="*/ 80 w 126"/>
                <a:gd name="T21" fmla="*/ 17 h 110"/>
                <a:gd name="T22" fmla="*/ 80 w 126"/>
                <a:gd name="T23" fmla="*/ 16 h 110"/>
                <a:gd name="T24" fmla="*/ 79 w 126"/>
                <a:gd name="T25" fmla="*/ 16 h 110"/>
                <a:gd name="T26" fmla="*/ 78 w 126"/>
                <a:gd name="T27" fmla="*/ 16 h 110"/>
                <a:gd name="T28" fmla="*/ 70 w 126"/>
                <a:gd name="T29" fmla="*/ 12 h 110"/>
                <a:gd name="T30" fmla="*/ 68 w 126"/>
                <a:gd name="T31" fmla="*/ 13 h 110"/>
                <a:gd name="T32" fmla="*/ 66 w 126"/>
                <a:gd name="T33" fmla="*/ 13 h 110"/>
                <a:gd name="T34" fmla="*/ 65 w 126"/>
                <a:gd name="T35" fmla="*/ 13 h 110"/>
                <a:gd name="T36" fmla="*/ 63 w 126"/>
                <a:gd name="T37" fmla="*/ 12 h 110"/>
                <a:gd name="T38" fmla="*/ 62 w 126"/>
                <a:gd name="T39" fmla="*/ 12 h 110"/>
                <a:gd name="T40" fmla="*/ 59 w 126"/>
                <a:gd name="T41" fmla="*/ 11 h 110"/>
                <a:gd name="T42" fmla="*/ 51 w 126"/>
                <a:gd name="T43" fmla="*/ 16 h 110"/>
                <a:gd name="T44" fmla="*/ 48 w 126"/>
                <a:gd name="T45" fmla="*/ 18 h 110"/>
                <a:gd name="T46" fmla="*/ 46 w 126"/>
                <a:gd name="T47" fmla="*/ 26 h 110"/>
                <a:gd name="T48" fmla="*/ 30 w 126"/>
                <a:gd name="T49" fmla="*/ 34 h 110"/>
                <a:gd name="T50" fmla="*/ 21 w 126"/>
                <a:gd name="T51" fmla="*/ 42 h 110"/>
                <a:gd name="T52" fmla="*/ 13 w 126"/>
                <a:gd name="T53" fmla="*/ 38 h 110"/>
                <a:gd name="T54" fmla="*/ 10 w 126"/>
                <a:gd name="T55" fmla="*/ 38 h 110"/>
                <a:gd name="T56" fmla="*/ 9 w 126"/>
                <a:gd name="T57" fmla="*/ 38 h 110"/>
                <a:gd name="T58" fmla="*/ 8 w 126"/>
                <a:gd name="T59" fmla="*/ 38 h 110"/>
                <a:gd name="T60" fmla="*/ 8 w 126"/>
                <a:gd name="T61" fmla="*/ 38 h 110"/>
                <a:gd name="T62" fmla="*/ 8 w 126"/>
                <a:gd name="T63" fmla="*/ 39 h 110"/>
                <a:gd name="T64" fmla="*/ 7 w 126"/>
                <a:gd name="T65" fmla="*/ 39 h 110"/>
                <a:gd name="T66" fmla="*/ 7 w 126"/>
                <a:gd name="T67" fmla="*/ 41 h 110"/>
                <a:gd name="T68" fmla="*/ 3 w 126"/>
                <a:gd name="T69" fmla="*/ 49 h 110"/>
                <a:gd name="T70" fmla="*/ 2 w 126"/>
                <a:gd name="T71" fmla="*/ 52 h 110"/>
                <a:gd name="T72" fmla="*/ 1 w 126"/>
                <a:gd name="T73" fmla="*/ 65 h 110"/>
                <a:gd name="T74" fmla="*/ 3 w 126"/>
                <a:gd name="T75" fmla="*/ 81 h 110"/>
                <a:gd name="T76" fmla="*/ 5 w 126"/>
                <a:gd name="T77" fmla="*/ 84 h 110"/>
                <a:gd name="T78" fmla="*/ 13 w 126"/>
                <a:gd name="T79" fmla="*/ 95 h 110"/>
                <a:gd name="T80" fmla="*/ 2 w 126"/>
                <a:gd name="T81" fmla="*/ 107 h 110"/>
                <a:gd name="T82" fmla="*/ 6 w 126"/>
                <a:gd name="T83" fmla="*/ 109 h 110"/>
                <a:gd name="T84" fmla="*/ 10 w 126"/>
                <a:gd name="T85" fmla="*/ 109 h 110"/>
                <a:gd name="T86" fmla="*/ 15 w 126"/>
                <a:gd name="T87" fmla="*/ 109 h 110"/>
                <a:gd name="T88" fmla="*/ 20 w 126"/>
                <a:gd name="T89" fmla="*/ 110 h 110"/>
                <a:gd name="T90" fmla="*/ 60 w 126"/>
                <a:gd name="T91" fmla="*/ 106 h 110"/>
                <a:gd name="T92" fmla="*/ 64 w 126"/>
                <a:gd name="T93" fmla="*/ 105 h 110"/>
                <a:gd name="T94" fmla="*/ 63 w 126"/>
                <a:gd name="T95" fmla="*/ 101 h 110"/>
                <a:gd name="T96" fmla="*/ 62 w 126"/>
                <a:gd name="T97" fmla="*/ 95 h 110"/>
                <a:gd name="T98" fmla="*/ 75 w 126"/>
                <a:gd name="T99" fmla="*/ 88 h 110"/>
                <a:gd name="T100" fmla="*/ 79 w 126"/>
                <a:gd name="T101" fmla="*/ 88 h 110"/>
                <a:gd name="T102" fmla="*/ 95 w 126"/>
                <a:gd name="T103" fmla="*/ 83 h 110"/>
                <a:gd name="T104" fmla="*/ 96 w 126"/>
                <a:gd name="T105" fmla="*/ 79 h 110"/>
                <a:gd name="T106" fmla="*/ 102 w 126"/>
                <a:gd name="T107" fmla="*/ 65 h 110"/>
                <a:gd name="T108" fmla="*/ 106 w 126"/>
                <a:gd name="T109" fmla="*/ 60 h 110"/>
                <a:gd name="T110" fmla="*/ 107 w 126"/>
                <a:gd name="T111" fmla="*/ 53 h 110"/>
                <a:gd name="T112" fmla="*/ 116 w 126"/>
                <a:gd name="T113" fmla="*/ 54 h 110"/>
                <a:gd name="T114" fmla="*/ 117 w 126"/>
                <a:gd name="T115" fmla="*/ 51 h 110"/>
                <a:gd name="T116" fmla="*/ 121 w 126"/>
                <a:gd name="T117" fmla="*/ 42 h 110"/>
                <a:gd name="T118" fmla="*/ 123 w 126"/>
                <a:gd name="T119" fmla="*/ 37 h 110"/>
                <a:gd name="T120" fmla="*/ 120 w 126"/>
                <a:gd name="T121" fmla="*/ 27 h 110"/>
                <a:gd name="T122" fmla="*/ 125 w 126"/>
                <a:gd name="T123" fmla="*/ 24 h 110"/>
                <a:gd name="T124" fmla="*/ 125 w 126"/>
                <a:gd name="T125" fmla="*/ 2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6" h="110">
                  <a:moveTo>
                    <a:pt x="125" y="23"/>
                  </a:moveTo>
                  <a:cubicBezTo>
                    <a:pt x="125" y="23"/>
                    <a:pt x="125" y="23"/>
                    <a:pt x="125" y="23"/>
                  </a:cubicBezTo>
                  <a:cubicBezTo>
                    <a:pt x="124" y="23"/>
                    <a:pt x="124" y="22"/>
                    <a:pt x="124" y="22"/>
                  </a:cubicBezTo>
                  <a:cubicBezTo>
                    <a:pt x="123" y="21"/>
                    <a:pt x="123" y="20"/>
                    <a:pt x="122" y="19"/>
                  </a:cubicBezTo>
                  <a:cubicBezTo>
                    <a:pt x="122" y="18"/>
                    <a:pt x="123" y="16"/>
                    <a:pt x="123" y="15"/>
                  </a:cubicBezTo>
                  <a:cubicBezTo>
                    <a:pt x="123" y="15"/>
                    <a:pt x="123" y="14"/>
                    <a:pt x="124" y="14"/>
                  </a:cubicBezTo>
                  <a:cubicBezTo>
                    <a:pt x="125" y="11"/>
                    <a:pt x="125" y="10"/>
                    <a:pt x="124" y="9"/>
                  </a:cubicBezTo>
                  <a:cubicBezTo>
                    <a:pt x="120" y="7"/>
                    <a:pt x="120" y="4"/>
                    <a:pt x="120" y="2"/>
                  </a:cubicBezTo>
                  <a:cubicBezTo>
                    <a:pt x="120" y="1"/>
                    <a:pt x="120" y="0"/>
                    <a:pt x="120" y="0"/>
                  </a:cubicBezTo>
                  <a:cubicBezTo>
                    <a:pt x="117" y="0"/>
                    <a:pt x="112" y="6"/>
                    <a:pt x="112" y="8"/>
                  </a:cubicBezTo>
                  <a:cubicBezTo>
                    <a:pt x="112" y="11"/>
                    <a:pt x="108" y="12"/>
                    <a:pt x="105" y="12"/>
                  </a:cubicBezTo>
                  <a:cubicBezTo>
                    <a:pt x="104" y="13"/>
                    <a:pt x="102" y="13"/>
                    <a:pt x="101" y="13"/>
                  </a:cubicBezTo>
                  <a:cubicBezTo>
                    <a:pt x="101" y="17"/>
                    <a:pt x="97" y="17"/>
                    <a:pt x="96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0" y="17"/>
                    <a:pt x="90" y="17"/>
                    <a:pt x="89" y="17"/>
                  </a:cubicBezTo>
                  <a:cubicBezTo>
                    <a:pt x="89" y="19"/>
                    <a:pt x="88" y="19"/>
                    <a:pt x="86" y="19"/>
                  </a:cubicBezTo>
                  <a:cubicBezTo>
                    <a:pt x="86" y="19"/>
                    <a:pt x="86" y="19"/>
                    <a:pt x="86" y="19"/>
                  </a:cubicBezTo>
                  <a:cubicBezTo>
                    <a:pt x="86" y="19"/>
                    <a:pt x="85" y="19"/>
                    <a:pt x="8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7"/>
                    <a:pt x="80" y="16"/>
                    <a:pt x="80" y="16"/>
                  </a:cubicBezTo>
                  <a:cubicBezTo>
                    <a:pt x="80" y="16"/>
                    <a:pt x="79" y="16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6" y="16"/>
                    <a:pt x="74" y="15"/>
                    <a:pt x="73" y="14"/>
                  </a:cubicBezTo>
                  <a:cubicBezTo>
                    <a:pt x="72" y="13"/>
                    <a:pt x="71" y="12"/>
                    <a:pt x="70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3"/>
                    <a:pt x="64" y="12"/>
                    <a:pt x="63" y="12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12"/>
                    <a:pt x="62" y="12"/>
                    <a:pt x="62" y="12"/>
                  </a:cubicBezTo>
                  <a:cubicBezTo>
                    <a:pt x="62" y="12"/>
                    <a:pt x="62" y="12"/>
                    <a:pt x="61" y="12"/>
                  </a:cubicBezTo>
                  <a:cubicBezTo>
                    <a:pt x="61" y="11"/>
                    <a:pt x="60" y="11"/>
                    <a:pt x="59" y="11"/>
                  </a:cubicBezTo>
                  <a:cubicBezTo>
                    <a:pt x="59" y="11"/>
                    <a:pt x="57" y="12"/>
                    <a:pt x="57" y="13"/>
                  </a:cubicBezTo>
                  <a:cubicBezTo>
                    <a:pt x="55" y="14"/>
                    <a:pt x="54" y="16"/>
                    <a:pt x="51" y="16"/>
                  </a:cubicBezTo>
                  <a:cubicBezTo>
                    <a:pt x="51" y="16"/>
                    <a:pt x="50" y="16"/>
                    <a:pt x="50" y="16"/>
                  </a:cubicBezTo>
                  <a:cubicBezTo>
                    <a:pt x="49" y="16"/>
                    <a:pt x="49" y="17"/>
                    <a:pt x="48" y="18"/>
                  </a:cubicBezTo>
                  <a:cubicBezTo>
                    <a:pt x="47" y="20"/>
                    <a:pt x="46" y="23"/>
                    <a:pt x="46" y="24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5" y="29"/>
                    <a:pt x="41" y="30"/>
                    <a:pt x="36" y="31"/>
                  </a:cubicBezTo>
                  <a:cubicBezTo>
                    <a:pt x="34" y="32"/>
                    <a:pt x="30" y="33"/>
                    <a:pt x="30" y="34"/>
                  </a:cubicBezTo>
                  <a:cubicBezTo>
                    <a:pt x="30" y="36"/>
                    <a:pt x="29" y="37"/>
                    <a:pt x="28" y="39"/>
                  </a:cubicBezTo>
                  <a:cubicBezTo>
                    <a:pt x="26" y="40"/>
                    <a:pt x="24" y="42"/>
                    <a:pt x="21" y="42"/>
                  </a:cubicBezTo>
                  <a:cubicBezTo>
                    <a:pt x="18" y="42"/>
                    <a:pt x="16" y="40"/>
                    <a:pt x="16" y="39"/>
                  </a:cubicBezTo>
                  <a:cubicBezTo>
                    <a:pt x="16" y="38"/>
                    <a:pt x="16" y="38"/>
                    <a:pt x="13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1" y="38"/>
                    <a:pt x="11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9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40"/>
                    <a:pt x="7" y="40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4"/>
                    <a:pt x="6" y="46"/>
                    <a:pt x="5" y="48"/>
                  </a:cubicBezTo>
                  <a:cubicBezTo>
                    <a:pt x="4" y="48"/>
                    <a:pt x="4" y="49"/>
                    <a:pt x="3" y="49"/>
                  </a:cubicBezTo>
                  <a:cubicBezTo>
                    <a:pt x="3" y="50"/>
                    <a:pt x="2" y="50"/>
                    <a:pt x="2" y="51"/>
                  </a:cubicBezTo>
                  <a:cubicBezTo>
                    <a:pt x="2" y="51"/>
                    <a:pt x="2" y="52"/>
                    <a:pt x="2" y="52"/>
                  </a:cubicBezTo>
                  <a:cubicBezTo>
                    <a:pt x="1" y="54"/>
                    <a:pt x="0" y="57"/>
                    <a:pt x="1" y="59"/>
                  </a:cubicBezTo>
                  <a:cubicBezTo>
                    <a:pt x="2" y="61"/>
                    <a:pt x="2" y="63"/>
                    <a:pt x="1" y="65"/>
                  </a:cubicBezTo>
                  <a:cubicBezTo>
                    <a:pt x="1" y="67"/>
                    <a:pt x="0" y="69"/>
                    <a:pt x="1" y="71"/>
                  </a:cubicBezTo>
                  <a:cubicBezTo>
                    <a:pt x="2" y="74"/>
                    <a:pt x="3" y="78"/>
                    <a:pt x="3" y="81"/>
                  </a:cubicBezTo>
                  <a:cubicBezTo>
                    <a:pt x="3" y="82"/>
                    <a:pt x="3" y="83"/>
                    <a:pt x="3" y="84"/>
                  </a:cubicBezTo>
                  <a:cubicBezTo>
                    <a:pt x="3" y="84"/>
                    <a:pt x="4" y="84"/>
                    <a:pt x="5" y="84"/>
                  </a:cubicBezTo>
                  <a:cubicBezTo>
                    <a:pt x="8" y="85"/>
                    <a:pt x="12" y="86"/>
                    <a:pt x="14" y="90"/>
                  </a:cubicBezTo>
                  <a:cubicBezTo>
                    <a:pt x="15" y="92"/>
                    <a:pt x="14" y="93"/>
                    <a:pt x="13" y="95"/>
                  </a:cubicBezTo>
                  <a:cubicBezTo>
                    <a:pt x="12" y="98"/>
                    <a:pt x="9" y="101"/>
                    <a:pt x="6" y="103"/>
                  </a:cubicBezTo>
                  <a:cubicBezTo>
                    <a:pt x="5" y="105"/>
                    <a:pt x="3" y="106"/>
                    <a:pt x="2" y="107"/>
                  </a:cubicBezTo>
                  <a:cubicBezTo>
                    <a:pt x="2" y="107"/>
                    <a:pt x="3" y="107"/>
                    <a:pt x="4" y="108"/>
                  </a:cubicBezTo>
                  <a:cubicBezTo>
                    <a:pt x="4" y="108"/>
                    <a:pt x="5" y="108"/>
                    <a:pt x="6" y="109"/>
                  </a:cubicBezTo>
                  <a:cubicBezTo>
                    <a:pt x="6" y="109"/>
                    <a:pt x="7" y="109"/>
                    <a:pt x="8" y="109"/>
                  </a:cubicBezTo>
                  <a:cubicBezTo>
                    <a:pt x="8" y="109"/>
                    <a:pt x="9" y="109"/>
                    <a:pt x="10" y="109"/>
                  </a:cubicBezTo>
                  <a:cubicBezTo>
                    <a:pt x="11" y="109"/>
                    <a:pt x="11" y="109"/>
                    <a:pt x="12" y="109"/>
                  </a:cubicBezTo>
                  <a:cubicBezTo>
                    <a:pt x="13" y="109"/>
                    <a:pt x="14" y="109"/>
                    <a:pt x="15" y="109"/>
                  </a:cubicBezTo>
                  <a:cubicBezTo>
                    <a:pt x="15" y="110"/>
                    <a:pt x="16" y="110"/>
                    <a:pt x="16" y="110"/>
                  </a:cubicBezTo>
                  <a:cubicBezTo>
                    <a:pt x="18" y="110"/>
                    <a:pt x="19" y="110"/>
                    <a:pt x="20" y="110"/>
                  </a:cubicBezTo>
                  <a:cubicBezTo>
                    <a:pt x="21" y="110"/>
                    <a:pt x="22" y="110"/>
                    <a:pt x="23" y="110"/>
                  </a:cubicBezTo>
                  <a:cubicBezTo>
                    <a:pt x="32" y="110"/>
                    <a:pt x="52" y="108"/>
                    <a:pt x="60" y="106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2" y="106"/>
                    <a:pt x="63" y="105"/>
                    <a:pt x="64" y="105"/>
                  </a:cubicBezTo>
                  <a:cubicBezTo>
                    <a:pt x="64" y="105"/>
                    <a:pt x="64" y="105"/>
                    <a:pt x="63" y="104"/>
                  </a:cubicBezTo>
                  <a:cubicBezTo>
                    <a:pt x="63" y="103"/>
                    <a:pt x="63" y="102"/>
                    <a:pt x="63" y="101"/>
                  </a:cubicBezTo>
                  <a:cubicBezTo>
                    <a:pt x="63" y="98"/>
                    <a:pt x="62" y="97"/>
                    <a:pt x="62" y="9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3" y="92"/>
                    <a:pt x="69" y="88"/>
                    <a:pt x="74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6" y="88"/>
                    <a:pt x="77" y="88"/>
                    <a:pt x="78" y="88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79" y="84"/>
                    <a:pt x="87" y="81"/>
                    <a:pt x="91" y="81"/>
                  </a:cubicBezTo>
                  <a:cubicBezTo>
                    <a:pt x="94" y="81"/>
                    <a:pt x="95" y="82"/>
                    <a:pt x="9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5" y="83"/>
                    <a:pt x="96" y="82"/>
                    <a:pt x="96" y="79"/>
                  </a:cubicBezTo>
                  <a:cubicBezTo>
                    <a:pt x="96" y="78"/>
                    <a:pt x="96" y="77"/>
                    <a:pt x="97" y="76"/>
                  </a:cubicBezTo>
                  <a:cubicBezTo>
                    <a:pt x="97" y="71"/>
                    <a:pt x="97" y="65"/>
                    <a:pt x="102" y="65"/>
                  </a:cubicBezTo>
                  <a:cubicBezTo>
                    <a:pt x="105" y="65"/>
                    <a:pt x="108" y="63"/>
                    <a:pt x="108" y="62"/>
                  </a:cubicBezTo>
                  <a:cubicBezTo>
                    <a:pt x="108" y="62"/>
                    <a:pt x="107" y="61"/>
                    <a:pt x="106" y="60"/>
                  </a:cubicBezTo>
                  <a:cubicBezTo>
                    <a:pt x="105" y="58"/>
                    <a:pt x="103" y="56"/>
                    <a:pt x="105" y="53"/>
                  </a:cubicBezTo>
                  <a:cubicBezTo>
                    <a:pt x="105" y="53"/>
                    <a:pt x="107" y="53"/>
                    <a:pt x="107" y="53"/>
                  </a:cubicBezTo>
                  <a:cubicBezTo>
                    <a:pt x="108" y="53"/>
                    <a:pt x="110" y="53"/>
                    <a:pt x="111" y="53"/>
                  </a:cubicBezTo>
                  <a:cubicBezTo>
                    <a:pt x="113" y="54"/>
                    <a:pt x="115" y="54"/>
                    <a:pt x="116" y="54"/>
                  </a:cubicBezTo>
                  <a:cubicBezTo>
                    <a:pt x="117" y="54"/>
                    <a:pt x="117" y="54"/>
                    <a:pt x="117" y="54"/>
                  </a:cubicBezTo>
                  <a:cubicBezTo>
                    <a:pt x="117" y="53"/>
                    <a:pt x="117" y="52"/>
                    <a:pt x="117" y="51"/>
                  </a:cubicBezTo>
                  <a:cubicBezTo>
                    <a:pt x="117" y="49"/>
                    <a:pt x="117" y="47"/>
                    <a:pt x="118" y="45"/>
                  </a:cubicBezTo>
                  <a:cubicBezTo>
                    <a:pt x="119" y="44"/>
                    <a:pt x="120" y="43"/>
                    <a:pt x="121" y="42"/>
                  </a:cubicBezTo>
                  <a:cubicBezTo>
                    <a:pt x="122" y="41"/>
                    <a:pt x="123" y="39"/>
                    <a:pt x="123" y="38"/>
                  </a:cubicBezTo>
                  <a:cubicBezTo>
                    <a:pt x="123" y="38"/>
                    <a:pt x="123" y="37"/>
                    <a:pt x="123" y="37"/>
                  </a:cubicBezTo>
                  <a:cubicBezTo>
                    <a:pt x="123" y="35"/>
                    <a:pt x="123" y="34"/>
                    <a:pt x="122" y="33"/>
                  </a:cubicBezTo>
                  <a:cubicBezTo>
                    <a:pt x="120" y="31"/>
                    <a:pt x="119" y="29"/>
                    <a:pt x="120" y="27"/>
                  </a:cubicBezTo>
                  <a:cubicBezTo>
                    <a:pt x="121" y="25"/>
                    <a:pt x="122" y="24"/>
                    <a:pt x="125" y="24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6" y="23"/>
                    <a:pt x="126" y="23"/>
                    <a:pt x="126" y="23"/>
                  </a:cubicBezTo>
                  <a:cubicBezTo>
                    <a:pt x="126" y="23"/>
                    <a:pt x="125" y="23"/>
                    <a:pt x="125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" name="Freeform 1183">
              <a:extLst>
                <a:ext uri="{FF2B5EF4-FFF2-40B4-BE49-F238E27FC236}">
                  <a16:creationId xmlns:a16="http://schemas.microsoft.com/office/drawing/2014/main" id="{7799160C-2D6D-3BEB-8B21-278F53CCA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4229" y="4136893"/>
              <a:ext cx="328362" cy="318892"/>
            </a:xfrm>
            <a:custGeom>
              <a:avLst/>
              <a:gdLst>
                <a:gd name="T0" fmla="*/ 177 w 179"/>
                <a:gd name="T1" fmla="*/ 19 h 163"/>
                <a:gd name="T2" fmla="*/ 174 w 179"/>
                <a:gd name="T3" fmla="*/ 18 h 163"/>
                <a:gd name="T4" fmla="*/ 160 w 179"/>
                <a:gd name="T5" fmla="*/ 3 h 163"/>
                <a:gd name="T6" fmla="*/ 153 w 179"/>
                <a:gd name="T7" fmla="*/ 0 h 163"/>
                <a:gd name="T8" fmla="*/ 152 w 179"/>
                <a:gd name="T9" fmla="*/ 1 h 163"/>
                <a:gd name="T10" fmla="*/ 152 w 179"/>
                <a:gd name="T11" fmla="*/ 0 h 163"/>
                <a:gd name="T12" fmla="*/ 149 w 179"/>
                <a:gd name="T13" fmla="*/ 1 h 163"/>
                <a:gd name="T14" fmla="*/ 145 w 179"/>
                <a:gd name="T15" fmla="*/ 3 h 163"/>
                <a:gd name="T16" fmla="*/ 139 w 179"/>
                <a:gd name="T17" fmla="*/ 3 h 163"/>
                <a:gd name="T18" fmla="*/ 119 w 179"/>
                <a:gd name="T19" fmla="*/ 9 h 163"/>
                <a:gd name="T20" fmla="*/ 116 w 179"/>
                <a:gd name="T21" fmla="*/ 12 h 163"/>
                <a:gd name="T22" fmla="*/ 116 w 179"/>
                <a:gd name="T23" fmla="*/ 27 h 163"/>
                <a:gd name="T24" fmla="*/ 113 w 179"/>
                <a:gd name="T25" fmla="*/ 38 h 163"/>
                <a:gd name="T26" fmla="*/ 101 w 179"/>
                <a:gd name="T27" fmla="*/ 39 h 163"/>
                <a:gd name="T28" fmla="*/ 103 w 179"/>
                <a:gd name="T29" fmla="*/ 47 h 163"/>
                <a:gd name="T30" fmla="*/ 92 w 179"/>
                <a:gd name="T31" fmla="*/ 61 h 163"/>
                <a:gd name="T32" fmla="*/ 75 w 179"/>
                <a:gd name="T33" fmla="*/ 70 h 163"/>
                <a:gd name="T34" fmla="*/ 65 w 179"/>
                <a:gd name="T35" fmla="*/ 74 h 163"/>
                <a:gd name="T36" fmla="*/ 59 w 179"/>
                <a:gd name="T37" fmla="*/ 82 h 163"/>
                <a:gd name="T38" fmla="*/ 12 w 179"/>
                <a:gd name="T39" fmla="*/ 96 h 163"/>
                <a:gd name="T40" fmla="*/ 1 w 179"/>
                <a:gd name="T41" fmla="*/ 95 h 163"/>
                <a:gd name="T42" fmla="*/ 2 w 179"/>
                <a:gd name="T43" fmla="*/ 97 h 163"/>
                <a:gd name="T44" fmla="*/ 9 w 179"/>
                <a:gd name="T45" fmla="*/ 104 h 163"/>
                <a:gd name="T46" fmla="*/ 18 w 179"/>
                <a:gd name="T47" fmla="*/ 119 h 163"/>
                <a:gd name="T48" fmla="*/ 20 w 179"/>
                <a:gd name="T49" fmla="*/ 131 h 163"/>
                <a:gd name="T50" fmla="*/ 4 w 179"/>
                <a:gd name="T51" fmla="*/ 144 h 163"/>
                <a:gd name="T52" fmla="*/ 22 w 179"/>
                <a:gd name="T53" fmla="*/ 144 h 163"/>
                <a:gd name="T54" fmla="*/ 49 w 179"/>
                <a:gd name="T55" fmla="*/ 142 h 163"/>
                <a:gd name="T56" fmla="*/ 64 w 179"/>
                <a:gd name="T57" fmla="*/ 149 h 163"/>
                <a:gd name="T58" fmla="*/ 69 w 179"/>
                <a:gd name="T59" fmla="*/ 159 h 163"/>
                <a:gd name="T60" fmla="*/ 78 w 179"/>
                <a:gd name="T61" fmla="*/ 163 h 163"/>
                <a:gd name="T62" fmla="*/ 90 w 179"/>
                <a:gd name="T63" fmla="*/ 156 h 163"/>
                <a:gd name="T64" fmla="*/ 99 w 179"/>
                <a:gd name="T65" fmla="*/ 155 h 163"/>
                <a:gd name="T66" fmla="*/ 103 w 179"/>
                <a:gd name="T67" fmla="*/ 146 h 163"/>
                <a:gd name="T68" fmla="*/ 91 w 179"/>
                <a:gd name="T69" fmla="*/ 125 h 163"/>
                <a:gd name="T70" fmla="*/ 102 w 179"/>
                <a:gd name="T71" fmla="*/ 112 h 163"/>
                <a:gd name="T72" fmla="*/ 111 w 179"/>
                <a:gd name="T73" fmla="*/ 112 h 163"/>
                <a:gd name="T74" fmla="*/ 116 w 179"/>
                <a:gd name="T75" fmla="*/ 113 h 163"/>
                <a:gd name="T76" fmla="*/ 129 w 179"/>
                <a:gd name="T77" fmla="*/ 100 h 163"/>
                <a:gd name="T78" fmla="*/ 135 w 179"/>
                <a:gd name="T79" fmla="*/ 88 h 163"/>
                <a:gd name="T80" fmla="*/ 149 w 179"/>
                <a:gd name="T81" fmla="*/ 75 h 163"/>
                <a:gd name="T82" fmla="*/ 154 w 179"/>
                <a:gd name="T83" fmla="*/ 59 h 163"/>
                <a:gd name="T84" fmla="*/ 151 w 179"/>
                <a:gd name="T85" fmla="*/ 57 h 163"/>
                <a:gd name="T86" fmla="*/ 143 w 179"/>
                <a:gd name="T87" fmla="*/ 44 h 163"/>
                <a:gd name="T88" fmla="*/ 149 w 179"/>
                <a:gd name="T89" fmla="*/ 26 h 163"/>
                <a:gd name="T90" fmla="*/ 165 w 179"/>
                <a:gd name="T91" fmla="*/ 29 h 163"/>
                <a:gd name="T92" fmla="*/ 179 w 179"/>
                <a:gd name="T93" fmla="*/ 2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63">
                  <a:moveTo>
                    <a:pt x="179" y="20"/>
                  </a:moveTo>
                  <a:cubicBezTo>
                    <a:pt x="178" y="20"/>
                    <a:pt x="178" y="20"/>
                    <a:pt x="178" y="20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76" y="19"/>
                    <a:pt x="176" y="19"/>
                    <a:pt x="176" y="19"/>
                  </a:cubicBezTo>
                  <a:cubicBezTo>
                    <a:pt x="175" y="18"/>
                    <a:pt x="175" y="18"/>
                    <a:pt x="174" y="18"/>
                  </a:cubicBezTo>
                  <a:cubicBezTo>
                    <a:pt x="174" y="18"/>
                    <a:pt x="174" y="18"/>
                    <a:pt x="174" y="18"/>
                  </a:cubicBezTo>
                  <a:cubicBezTo>
                    <a:pt x="173" y="17"/>
                    <a:pt x="172" y="17"/>
                    <a:pt x="172" y="16"/>
                  </a:cubicBezTo>
                  <a:cubicBezTo>
                    <a:pt x="166" y="14"/>
                    <a:pt x="165" y="9"/>
                    <a:pt x="165" y="7"/>
                  </a:cubicBezTo>
                  <a:cubicBezTo>
                    <a:pt x="164" y="6"/>
                    <a:pt x="162" y="4"/>
                    <a:pt x="160" y="3"/>
                  </a:cubicBezTo>
                  <a:cubicBezTo>
                    <a:pt x="159" y="2"/>
                    <a:pt x="158" y="1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5" y="0"/>
                    <a:pt x="154" y="0"/>
                    <a:pt x="153" y="0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51" y="0"/>
                    <a:pt x="150" y="0"/>
                  </a:cubicBezTo>
                  <a:cubicBezTo>
                    <a:pt x="150" y="0"/>
                    <a:pt x="150" y="1"/>
                    <a:pt x="149" y="1"/>
                  </a:cubicBezTo>
                  <a:cubicBezTo>
                    <a:pt x="149" y="1"/>
                    <a:pt x="148" y="1"/>
                    <a:pt x="148" y="2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6" y="2"/>
                    <a:pt x="146" y="2"/>
                    <a:pt x="145" y="3"/>
                  </a:cubicBezTo>
                  <a:cubicBezTo>
                    <a:pt x="145" y="3"/>
                    <a:pt x="144" y="3"/>
                    <a:pt x="144" y="3"/>
                  </a:cubicBezTo>
                  <a:cubicBezTo>
                    <a:pt x="143" y="3"/>
                    <a:pt x="143" y="3"/>
                    <a:pt x="142" y="3"/>
                  </a:cubicBezTo>
                  <a:cubicBezTo>
                    <a:pt x="141" y="3"/>
                    <a:pt x="140" y="3"/>
                    <a:pt x="139" y="3"/>
                  </a:cubicBezTo>
                  <a:cubicBezTo>
                    <a:pt x="139" y="2"/>
                    <a:pt x="138" y="2"/>
                    <a:pt x="138" y="2"/>
                  </a:cubicBezTo>
                  <a:cubicBezTo>
                    <a:pt x="134" y="2"/>
                    <a:pt x="129" y="4"/>
                    <a:pt x="125" y="7"/>
                  </a:cubicBezTo>
                  <a:cubicBezTo>
                    <a:pt x="124" y="8"/>
                    <a:pt x="122" y="9"/>
                    <a:pt x="119" y="9"/>
                  </a:cubicBezTo>
                  <a:cubicBezTo>
                    <a:pt x="118" y="10"/>
                    <a:pt x="118" y="10"/>
                    <a:pt x="117" y="10"/>
                  </a:cubicBezTo>
                  <a:cubicBezTo>
                    <a:pt x="116" y="10"/>
                    <a:pt x="116" y="10"/>
                    <a:pt x="116" y="11"/>
                  </a:cubicBezTo>
                  <a:cubicBezTo>
                    <a:pt x="116" y="11"/>
                    <a:pt x="116" y="12"/>
                    <a:pt x="116" y="12"/>
                  </a:cubicBezTo>
                  <a:cubicBezTo>
                    <a:pt x="119" y="14"/>
                    <a:pt x="119" y="17"/>
                    <a:pt x="119" y="18"/>
                  </a:cubicBezTo>
                  <a:cubicBezTo>
                    <a:pt x="119" y="19"/>
                    <a:pt x="119" y="19"/>
                    <a:pt x="119" y="20"/>
                  </a:cubicBezTo>
                  <a:cubicBezTo>
                    <a:pt x="119" y="23"/>
                    <a:pt x="117" y="25"/>
                    <a:pt x="116" y="27"/>
                  </a:cubicBezTo>
                  <a:cubicBezTo>
                    <a:pt x="115" y="28"/>
                    <a:pt x="114" y="29"/>
                    <a:pt x="113" y="29"/>
                  </a:cubicBezTo>
                  <a:cubicBezTo>
                    <a:pt x="113" y="30"/>
                    <a:pt x="113" y="31"/>
                    <a:pt x="113" y="33"/>
                  </a:cubicBezTo>
                  <a:cubicBezTo>
                    <a:pt x="113" y="34"/>
                    <a:pt x="113" y="36"/>
                    <a:pt x="113" y="38"/>
                  </a:cubicBezTo>
                  <a:cubicBezTo>
                    <a:pt x="112" y="39"/>
                    <a:pt x="111" y="40"/>
                    <a:pt x="108" y="40"/>
                  </a:cubicBezTo>
                  <a:cubicBezTo>
                    <a:pt x="107" y="40"/>
                    <a:pt x="104" y="40"/>
                    <a:pt x="102" y="39"/>
                  </a:cubicBezTo>
                  <a:cubicBezTo>
                    <a:pt x="102" y="39"/>
                    <a:pt x="101" y="39"/>
                    <a:pt x="101" y="39"/>
                  </a:cubicBezTo>
                  <a:cubicBezTo>
                    <a:pt x="101" y="39"/>
                    <a:pt x="101" y="40"/>
                    <a:pt x="101" y="40"/>
                  </a:cubicBezTo>
                  <a:cubicBezTo>
                    <a:pt x="102" y="41"/>
                    <a:pt x="103" y="43"/>
                    <a:pt x="104" y="44"/>
                  </a:cubicBezTo>
                  <a:cubicBezTo>
                    <a:pt x="104" y="45"/>
                    <a:pt x="104" y="46"/>
                    <a:pt x="103" y="47"/>
                  </a:cubicBezTo>
                  <a:cubicBezTo>
                    <a:pt x="101" y="49"/>
                    <a:pt x="98" y="51"/>
                    <a:pt x="94" y="51"/>
                  </a:cubicBezTo>
                  <a:cubicBezTo>
                    <a:pt x="93" y="51"/>
                    <a:pt x="93" y="53"/>
                    <a:pt x="93" y="58"/>
                  </a:cubicBezTo>
                  <a:cubicBezTo>
                    <a:pt x="92" y="59"/>
                    <a:pt x="92" y="60"/>
                    <a:pt x="92" y="61"/>
                  </a:cubicBezTo>
                  <a:cubicBezTo>
                    <a:pt x="92" y="70"/>
                    <a:pt x="85" y="71"/>
                    <a:pt x="83" y="67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80" y="67"/>
                    <a:pt x="76" y="69"/>
                    <a:pt x="75" y="70"/>
                  </a:cubicBezTo>
                  <a:cubicBezTo>
                    <a:pt x="75" y="72"/>
                    <a:pt x="74" y="74"/>
                    <a:pt x="70" y="74"/>
                  </a:cubicBezTo>
                  <a:cubicBezTo>
                    <a:pt x="69" y="74"/>
                    <a:pt x="68" y="74"/>
                    <a:pt x="66" y="74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2" y="74"/>
                    <a:pt x="59" y="77"/>
                    <a:pt x="58" y="78"/>
                  </a:cubicBezTo>
                  <a:cubicBezTo>
                    <a:pt x="58" y="78"/>
                    <a:pt x="59" y="80"/>
                    <a:pt x="59" y="82"/>
                  </a:cubicBezTo>
                  <a:cubicBezTo>
                    <a:pt x="60" y="86"/>
                    <a:pt x="60" y="88"/>
                    <a:pt x="59" y="89"/>
                  </a:cubicBezTo>
                  <a:cubicBezTo>
                    <a:pt x="58" y="93"/>
                    <a:pt x="21" y="96"/>
                    <a:pt x="15" y="96"/>
                  </a:cubicBezTo>
                  <a:cubicBezTo>
                    <a:pt x="14" y="96"/>
                    <a:pt x="13" y="96"/>
                    <a:pt x="12" y="96"/>
                  </a:cubicBezTo>
                  <a:cubicBezTo>
                    <a:pt x="10" y="96"/>
                    <a:pt x="8" y="96"/>
                    <a:pt x="7" y="95"/>
                  </a:cubicBezTo>
                  <a:cubicBezTo>
                    <a:pt x="6" y="95"/>
                    <a:pt x="6" y="95"/>
                    <a:pt x="5" y="95"/>
                  </a:cubicBezTo>
                  <a:cubicBezTo>
                    <a:pt x="4" y="95"/>
                    <a:pt x="2" y="95"/>
                    <a:pt x="1" y="95"/>
                  </a:cubicBezTo>
                  <a:cubicBezTo>
                    <a:pt x="1" y="95"/>
                    <a:pt x="0" y="95"/>
                    <a:pt x="0" y="95"/>
                  </a:cubicBezTo>
                  <a:cubicBezTo>
                    <a:pt x="0" y="95"/>
                    <a:pt x="1" y="96"/>
                    <a:pt x="1" y="96"/>
                  </a:cubicBezTo>
                  <a:cubicBezTo>
                    <a:pt x="1" y="96"/>
                    <a:pt x="1" y="97"/>
                    <a:pt x="2" y="97"/>
                  </a:cubicBezTo>
                  <a:cubicBezTo>
                    <a:pt x="2" y="97"/>
                    <a:pt x="2" y="97"/>
                    <a:pt x="2" y="98"/>
                  </a:cubicBezTo>
                  <a:cubicBezTo>
                    <a:pt x="2" y="98"/>
                    <a:pt x="2" y="98"/>
                    <a:pt x="2" y="99"/>
                  </a:cubicBezTo>
                  <a:cubicBezTo>
                    <a:pt x="4" y="101"/>
                    <a:pt x="6" y="103"/>
                    <a:pt x="9" y="104"/>
                  </a:cubicBezTo>
                  <a:cubicBezTo>
                    <a:pt x="10" y="105"/>
                    <a:pt x="11" y="106"/>
                    <a:pt x="12" y="106"/>
                  </a:cubicBezTo>
                  <a:cubicBezTo>
                    <a:pt x="17" y="108"/>
                    <a:pt x="17" y="113"/>
                    <a:pt x="17" y="116"/>
                  </a:cubicBezTo>
                  <a:cubicBezTo>
                    <a:pt x="18" y="117"/>
                    <a:pt x="18" y="118"/>
                    <a:pt x="18" y="119"/>
                  </a:cubicBezTo>
                  <a:cubicBezTo>
                    <a:pt x="21" y="120"/>
                    <a:pt x="23" y="125"/>
                    <a:pt x="23" y="128"/>
                  </a:cubicBezTo>
                  <a:cubicBezTo>
                    <a:pt x="23" y="128"/>
                    <a:pt x="23" y="129"/>
                    <a:pt x="23" y="129"/>
                  </a:cubicBezTo>
                  <a:cubicBezTo>
                    <a:pt x="22" y="130"/>
                    <a:pt x="21" y="131"/>
                    <a:pt x="20" y="131"/>
                  </a:cubicBezTo>
                  <a:cubicBezTo>
                    <a:pt x="17" y="131"/>
                    <a:pt x="15" y="132"/>
                    <a:pt x="13" y="133"/>
                  </a:cubicBezTo>
                  <a:cubicBezTo>
                    <a:pt x="12" y="133"/>
                    <a:pt x="11" y="134"/>
                    <a:pt x="10" y="134"/>
                  </a:cubicBezTo>
                  <a:cubicBezTo>
                    <a:pt x="8" y="135"/>
                    <a:pt x="4" y="139"/>
                    <a:pt x="4" y="144"/>
                  </a:cubicBezTo>
                  <a:cubicBezTo>
                    <a:pt x="4" y="144"/>
                    <a:pt x="4" y="144"/>
                    <a:pt x="4" y="145"/>
                  </a:cubicBezTo>
                  <a:cubicBezTo>
                    <a:pt x="5" y="145"/>
                    <a:pt x="6" y="145"/>
                    <a:pt x="7" y="145"/>
                  </a:cubicBezTo>
                  <a:cubicBezTo>
                    <a:pt x="17" y="145"/>
                    <a:pt x="22" y="144"/>
                    <a:pt x="22" y="144"/>
                  </a:cubicBezTo>
                  <a:cubicBezTo>
                    <a:pt x="24" y="141"/>
                    <a:pt x="30" y="140"/>
                    <a:pt x="33" y="142"/>
                  </a:cubicBezTo>
                  <a:cubicBezTo>
                    <a:pt x="34" y="143"/>
                    <a:pt x="37" y="143"/>
                    <a:pt x="41" y="143"/>
                  </a:cubicBezTo>
                  <a:cubicBezTo>
                    <a:pt x="45" y="143"/>
                    <a:pt x="48" y="143"/>
                    <a:pt x="49" y="142"/>
                  </a:cubicBezTo>
                  <a:cubicBezTo>
                    <a:pt x="51" y="141"/>
                    <a:pt x="53" y="140"/>
                    <a:pt x="55" y="140"/>
                  </a:cubicBezTo>
                  <a:cubicBezTo>
                    <a:pt x="59" y="140"/>
                    <a:pt x="61" y="143"/>
                    <a:pt x="61" y="146"/>
                  </a:cubicBezTo>
                  <a:cubicBezTo>
                    <a:pt x="61" y="147"/>
                    <a:pt x="62" y="148"/>
                    <a:pt x="64" y="149"/>
                  </a:cubicBezTo>
                  <a:cubicBezTo>
                    <a:pt x="65" y="150"/>
                    <a:pt x="65" y="150"/>
                    <a:pt x="66" y="151"/>
                  </a:cubicBezTo>
                  <a:cubicBezTo>
                    <a:pt x="68" y="153"/>
                    <a:pt x="68" y="155"/>
                    <a:pt x="68" y="156"/>
                  </a:cubicBezTo>
                  <a:cubicBezTo>
                    <a:pt x="68" y="157"/>
                    <a:pt x="68" y="158"/>
                    <a:pt x="69" y="159"/>
                  </a:cubicBezTo>
                  <a:cubicBezTo>
                    <a:pt x="69" y="160"/>
                    <a:pt x="70" y="160"/>
                    <a:pt x="72" y="161"/>
                  </a:cubicBezTo>
                  <a:cubicBezTo>
                    <a:pt x="74" y="161"/>
                    <a:pt x="76" y="162"/>
                    <a:pt x="78" y="163"/>
                  </a:cubicBezTo>
                  <a:cubicBezTo>
                    <a:pt x="78" y="163"/>
                    <a:pt x="78" y="163"/>
                    <a:pt x="78" y="163"/>
                  </a:cubicBezTo>
                  <a:cubicBezTo>
                    <a:pt x="78" y="163"/>
                    <a:pt x="78" y="163"/>
                    <a:pt x="78" y="163"/>
                  </a:cubicBezTo>
                  <a:cubicBezTo>
                    <a:pt x="79" y="162"/>
                    <a:pt x="79" y="162"/>
                    <a:pt x="79" y="161"/>
                  </a:cubicBezTo>
                  <a:cubicBezTo>
                    <a:pt x="81" y="158"/>
                    <a:pt x="83" y="154"/>
                    <a:pt x="90" y="156"/>
                  </a:cubicBezTo>
                  <a:cubicBezTo>
                    <a:pt x="91" y="156"/>
                    <a:pt x="93" y="156"/>
                    <a:pt x="93" y="156"/>
                  </a:cubicBezTo>
                  <a:cubicBezTo>
                    <a:pt x="94" y="156"/>
                    <a:pt x="95" y="156"/>
                    <a:pt x="96" y="155"/>
                  </a:cubicBezTo>
                  <a:cubicBezTo>
                    <a:pt x="97" y="155"/>
                    <a:pt x="98" y="155"/>
                    <a:pt x="99" y="155"/>
                  </a:cubicBezTo>
                  <a:cubicBezTo>
                    <a:pt x="100" y="155"/>
                    <a:pt x="100" y="155"/>
                    <a:pt x="101" y="155"/>
                  </a:cubicBezTo>
                  <a:cubicBezTo>
                    <a:pt x="104" y="156"/>
                    <a:pt x="106" y="156"/>
                    <a:pt x="107" y="154"/>
                  </a:cubicBezTo>
                  <a:cubicBezTo>
                    <a:pt x="108" y="153"/>
                    <a:pt x="106" y="149"/>
                    <a:pt x="103" y="146"/>
                  </a:cubicBezTo>
                  <a:cubicBezTo>
                    <a:pt x="101" y="144"/>
                    <a:pt x="97" y="138"/>
                    <a:pt x="98" y="133"/>
                  </a:cubicBezTo>
                  <a:cubicBezTo>
                    <a:pt x="98" y="132"/>
                    <a:pt x="97" y="131"/>
                    <a:pt x="95" y="130"/>
                  </a:cubicBezTo>
                  <a:cubicBezTo>
                    <a:pt x="93" y="129"/>
                    <a:pt x="91" y="128"/>
                    <a:pt x="91" y="125"/>
                  </a:cubicBezTo>
                  <a:cubicBezTo>
                    <a:pt x="91" y="122"/>
                    <a:pt x="95" y="117"/>
                    <a:pt x="99" y="114"/>
                  </a:cubicBezTo>
                  <a:cubicBezTo>
                    <a:pt x="99" y="113"/>
                    <a:pt x="99" y="113"/>
                    <a:pt x="100" y="113"/>
                  </a:cubicBezTo>
                  <a:cubicBezTo>
                    <a:pt x="100" y="113"/>
                    <a:pt x="101" y="112"/>
                    <a:pt x="102" y="112"/>
                  </a:cubicBezTo>
                  <a:cubicBezTo>
                    <a:pt x="103" y="112"/>
                    <a:pt x="104" y="113"/>
                    <a:pt x="105" y="113"/>
                  </a:cubicBezTo>
                  <a:cubicBezTo>
                    <a:pt x="106" y="114"/>
                    <a:pt x="107" y="114"/>
                    <a:pt x="108" y="114"/>
                  </a:cubicBezTo>
                  <a:cubicBezTo>
                    <a:pt x="108" y="113"/>
                    <a:pt x="109" y="112"/>
                    <a:pt x="111" y="112"/>
                  </a:cubicBezTo>
                  <a:cubicBezTo>
                    <a:pt x="111" y="112"/>
                    <a:pt x="111" y="112"/>
                    <a:pt x="111" y="112"/>
                  </a:cubicBezTo>
                  <a:cubicBezTo>
                    <a:pt x="111" y="112"/>
                    <a:pt x="112" y="112"/>
                    <a:pt x="112" y="112"/>
                  </a:cubicBezTo>
                  <a:cubicBezTo>
                    <a:pt x="114" y="112"/>
                    <a:pt x="115" y="112"/>
                    <a:pt x="116" y="113"/>
                  </a:cubicBezTo>
                  <a:cubicBezTo>
                    <a:pt x="117" y="113"/>
                    <a:pt x="117" y="113"/>
                    <a:pt x="117" y="113"/>
                  </a:cubicBezTo>
                  <a:cubicBezTo>
                    <a:pt x="118" y="113"/>
                    <a:pt x="121" y="109"/>
                    <a:pt x="121" y="106"/>
                  </a:cubicBezTo>
                  <a:cubicBezTo>
                    <a:pt x="122" y="102"/>
                    <a:pt x="126" y="101"/>
                    <a:pt x="129" y="100"/>
                  </a:cubicBezTo>
                  <a:cubicBezTo>
                    <a:pt x="130" y="100"/>
                    <a:pt x="131" y="99"/>
                    <a:pt x="131" y="99"/>
                  </a:cubicBezTo>
                  <a:cubicBezTo>
                    <a:pt x="132" y="98"/>
                    <a:pt x="133" y="94"/>
                    <a:pt x="134" y="92"/>
                  </a:cubicBezTo>
                  <a:cubicBezTo>
                    <a:pt x="134" y="90"/>
                    <a:pt x="135" y="88"/>
                    <a:pt x="135" y="88"/>
                  </a:cubicBezTo>
                  <a:cubicBezTo>
                    <a:pt x="136" y="86"/>
                    <a:pt x="138" y="86"/>
                    <a:pt x="139" y="86"/>
                  </a:cubicBezTo>
                  <a:cubicBezTo>
                    <a:pt x="141" y="85"/>
                    <a:pt x="142" y="85"/>
                    <a:pt x="142" y="83"/>
                  </a:cubicBezTo>
                  <a:cubicBezTo>
                    <a:pt x="142" y="76"/>
                    <a:pt x="147" y="75"/>
                    <a:pt x="149" y="75"/>
                  </a:cubicBezTo>
                  <a:cubicBezTo>
                    <a:pt x="149" y="75"/>
                    <a:pt x="149" y="73"/>
                    <a:pt x="149" y="72"/>
                  </a:cubicBezTo>
                  <a:cubicBezTo>
                    <a:pt x="149" y="70"/>
                    <a:pt x="149" y="69"/>
                    <a:pt x="149" y="68"/>
                  </a:cubicBezTo>
                  <a:cubicBezTo>
                    <a:pt x="150" y="65"/>
                    <a:pt x="151" y="61"/>
                    <a:pt x="154" y="59"/>
                  </a:cubicBezTo>
                  <a:cubicBezTo>
                    <a:pt x="155" y="59"/>
                    <a:pt x="155" y="59"/>
                    <a:pt x="156" y="58"/>
                  </a:cubicBezTo>
                  <a:cubicBezTo>
                    <a:pt x="155" y="58"/>
                    <a:pt x="154" y="57"/>
                    <a:pt x="152" y="57"/>
                  </a:cubicBezTo>
                  <a:cubicBezTo>
                    <a:pt x="152" y="57"/>
                    <a:pt x="152" y="57"/>
                    <a:pt x="151" y="57"/>
                  </a:cubicBezTo>
                  <a:cubicBezTo>
                    <a:pt x="147" y="57"/>
                    <a:pt x="144" y="49"/>
                    <a:pt x="143" y="45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1"/>
                    <a:pt x="143" y="36"/>
                    <a:pt x="142" y="35"/>
                  </a:cubicBezTo>
                  <a:cubicBezTo>
                    <a:pt x="141" y="35"/>
                    <a:pt x="140" y="33"/>
                    <a:pt x="141" y="31"/>
                  </a:cubicBezTo>
                  <a:cubicBezTo>
                    <a:pt x="142" y="28"/>
                    <a:pt x="145" y="26"/>
                    <a:pt x="149" y="26"/>
                  </a:cubicBezTo>
                  <a:cubicBezTo>
                    <a:pt x="152" y="26"/>
                    <a:pt x="154" y="27"/>
                    <a:pt x="157" y="28"/>
                  </a:cubicBezTo>
                  <a:cubicBezTo>
                    <a:pt x="160" y="28"/>
                    <a:pt x="162" y="29"/>
                    <a:pt x="164" y="29"/>
                  </a:cubicBezTo>
                  <a:cubicBezTo>
                    <a:pt x="165" y="29"/>
                    <a:pt x="165" y="29"/>
                    <a:pt x="165" y="29"/>
                  </a:cubicBezTo>
                  <a:cubicBezTo>
                    <a:pt x="167" y="27"/>
                    <a:pt x="171" y="26"/>
                    <a:pt x="174" y="25"/>
                  </a:cubicBezTo>
                  <a:cubicBezTo>
                    <a:pt x="175" y="25"/>
                    <a:pt x="176" y="25"/>
                    <a:pt x="176" y="24"/>
                  </a:cubicBezTo>
                  <a:cubicBezTo>
                    <a:pt x="177" y="24"/>
                    <a:pt x="177" y="23"/>
                    <a:pt x="179" y="20"/>
                  </a:cubicBezTo>
                  <a:cubicBezTo>
                    <a:pt x="179" y="20"/>
                    <a:pt x="179" y="20"/>
                    <a:pt x="179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" name="Freeform 1187">
              <a:extLst>
                <a:ext uri="{FF2B5EF4-FFF2-40B4-BE49-F238E27FC236}">
                  <a16:creationId xmlns:a16="http://schemas.microsoft.com/office/drawing/2014/main" id="{FE548DB2-94EA-CDD0-ACDD-ED304B62C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7314" y="4000071"/>
              <a:ext cx="378289" cy="153313"/>
            </a:xfrm>
            <a:custGeom>
              <a:avLst/>
              <a:gdLst>
                <a:gd name="T0" fmla="*/ 202 w 206"/>
                <a:gd name="T1" fmla="*/ 26 h 78"/>
                <a:gd name="T2" fmla="*/ 202 w 206"/>
                <a:gd name="T3" fmla="*/ 26 h 78"/>
                <a:gd name="T4" fmla="*/ 200 w 206"/>
                <a:gd name="T5" fmla="*/ 25 h 78"/>
                <a:gd name="T6" fmla="*/ 190 w 206"/>
                <a:gd name="T7" fmla="*/ 12 h 78"/>
                <a:gd name="T8" fmla="*/ 188 w 206"/>
                <a:gd name="T9" fmla="*/ 9 h 78"/>
                <a:gd name="T10" fmla="*/ 178 w 206"/>
                <a:gd name="T11" fmla="*/ 7 h 78"/>
                <a:gd name="T12" fmla="*/ 172 w 206"/>
                <a:gd name="T13" fmla="*/ 7 h 78"/>
                <a:gd name="T14" fmla="*/ 139 w 206"/>
                <a:gd name="T15" fmla="*/ 14 h 78"/>
                <a:gd name="T16" fmla="*/ 118 w 206"/>
                <a:gd name="T17" fmla="*/ 10 h 78"/>
                <a:gd name="T18" fmla="*/ 107 w 206"/>
                <a:gd name="T19" fmla="*/ 5 h 78"/>
                <a:gd name="T20" fmla="*/ 86 w 206"/>
                <a:gd name="T21" fmla="*/ 0 h 78"/>
                <a:gd name="T22" fmla="*/ 38 w 206"/>
                <a:gd name="T23" fmla="*/ 13 h 78"/>
                <a:gd name="T24" fmla="*/ 27 w 206"/>
                <a:gd name="T25" fmla="*/ 21 h 78"/>
                <a:gd name="T26" fmla="*/ 3 w 206"/>
                <a:gd name="T27" fmla="*/ 23 h 78"/>
                <a:gd name="T28" fmla="*/ 7 w 206"/>
                <a:gd name="T29" fmla="*/ 30 h 78"/>
                <a:gd name="T30" fmla="*/ 7 w 206"/>
                <a:gd name="T31" fmla="*/ 43 h 78"/>
                <a:gd name="T32" fmla="*/ 10 w 206"/>
                <a:gd name="T33" fmla="*/ 54 h 78"/>
                <a:gd name="T34" fmla="*/ 14 w 206"/>
                <a:gd name="T35" fmla="*/ 60 h 78"/>
                <a:gd name="T36" fmla="*/ 24 w 206"/>
                <a:gd name="T37" fmla="*/ 65 h 78"/>
                <a:gd name="T38" fmla="*/ 33 w 206"/>
                <a:gd name="T39" fmla="*/ 73 h 78"/>
                <a:gd name="T40" fmla="*/ 53 w 206"/>
                <a:gd name="T41" fmla="*/ 65 h 78"/>
                <a:gd name="T42" fmla="*/ 71 w 206"/>
                <a:gd name="T43" fmla="*/ 75 h 78"/>
                <a:gd name="T44" fmla="*/ 82 w 206"/>
                <a:gd name="T45" fmla="*/ 72 h 78"/>
                <a:gd name="T46" fmla="*/ 97 w 206"/>
                <a:gd name="T47" fmla="*/ 67 h 78"/>
                <a:gd name="T48" fmla="*/ 111 w 206"/>
                <a:gd name="T49" fmla="*/ 66 h 78"/>
                <a:gd name="T50" fmla="*/ 109 w 206"/>
                <a:gd name="T51" fmla="*/ 76 h 78"/>
                <a:gd name="T52" fmla="*/ 111 w 206"/>
                <a:gd name="T53" fmla="*/ 77 h 78"/>
                <a:gd name="T54" fmla="*/ 112 w 206"/>
                <a:gd name="T55" fmla="*/ 76 h 78"/>
                <a:gd name="T56" fmla="*/ 112 w 206"/>
                <a:gd name="T57" fmla="*/ 73 h 78"/>
                <a:gd name="T58" fmla="*/ 117 w 206"/>
                <a:gd name="T59" fmla="*/ 67 h 78"/>
                <a:gd name="T60" fmla="*/ 120 w 206"/>
                <a:gd name="T61" fmla="*/ 68 h 78"/>
                <a:gd name="T62" fmla="*/ 134 w 206"/>
                <a:gd name="T63" fmla="*/ 65 h 78"/>
                <a:gd name="T64" fmla="*/ 136 w 206"/>
                <a:gd name="T65" fmla="*/ 66 h 78"/>
                <a:gd name="T66" fmla="*/ 138 w 206"/>
                <a:gd name="T67" fmla="*/ 67 h 78"/>
                <a:gd name="T68" fmla="*/ 149 w 206"/>
                <a:gd name="T69" fmla="*/ 67 h 78"/>
                <a:gd name="T70" fmla="*/ 176 w 206"/>
                <a:gd name="T71" fmla="*/ 61 h 78"/>
                <a:gd name="T72" fmla="*/ 180 w 206"/>
                <a:gd name="T73" fmla="*/ 61 h 78"/>
                <a:gd name="T74" fmla="*/ 195 w 206"/>
                <a:gd name="T75" fmla="*/ 61 h 78"/>
                <a:gd name="T76" fmla="*/ 205 w 206"/>
                <a:gd name="T77" fmla="*/ 64 h 78"/>
                <a:gd name="T78" fmla="*/ 206 w 206"/>
                <a:gd name="T79" fmla="*/ 64 h 78"/>
                <a:gd name="T80" fmla="*/ 206 w 206"/>
                <a:gd name="T81" fmla="*/ 64 h 78"/>
                <a:gd name="T82" fmla="*/ 205 w 206"/>
                <a:gd name="T83" fmla="*/ 63 h 78"/>
                <a:gd name="T84" fmla="*/ 205 w 206"/>
                <a:gd name="T85" fmla="*/ 61 h 78"/>
                <a:gd name="T86" fmla="*/ 204 w 206"/>
                <a:gd name="T87" fmla="*/ 60 h 78"/>
                <a:gd name="T88" fmla="*/ 203 w 206"/>
                <a:gd name="T89" fmla="*/ 58 h 78"/>
                <a:gd name="T90" fmla="*/ 202 w 206"/>
                <a:gd name="T91" fmla="*/ 57 h 78"/>
                <a:gd name="T92" fmla="*/ 200 w 206"/>
                <a:gd name="T93" fmla="*/ 44 h 78"/>
                <a:gd name="T94" fmla="*/ 199 w 206"/>
                <a:gd name="T95" fmla="*/ 41 h 78"/>
                <a:gd name="T96" fmla="*/ 199 w 206"/>
                <a:gd name="T97" fmla="*/ 36 h 78"/>
                <a:gd name="T98" fmla="*/ 199 w 206"/>
                <a:gd name="T99" fmla="*/ 33 h 78"/>
                <a:gd name="T100" fmla="*/ 201 w 206"/>
                <a:gd name="T101" fmla="*/ 3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6" h="78">
                  <a:moveTo>
                    <a:pt x="201" y="31"/>
                  </a:moveTo>
                  <a:cubicBezTo>
                    <a:pt x="201" y="30"/>
                    <a:pt x="201" y="28"/>
                    <a:pt x="202" y="27"/>
                  </a:cubicBezTo>
                  <a:cubicBezTo>
                    <a:pt x="202" y="27"/>
                    <a:pt x="202" y="26"/>
                    <a:pt x="202" y="26"/>
                  </a:cubicBezTo>
                  <a:cubicBezTo>
                    <a:pt x="202" y="26"/>
                    <a:pt x="202" y="26"/>
                    <a:pt x="202" y="26"/>
                  </a:cubicBezTo>
                  <a:cubicBezTo>
                    <a:pt x="202" y="26"/>
                    <a:pt x="202" y="26"/>
                    <a:pt x="202" y="26"/>
                  </a:cubicBezTo>
                  <a:cubicBezTo>
                    <a:pt x="202" y="26"/>
                    <a:pt x="202" y="26"/>
                    <a:pt x="202" y="26"/>
                  </a:cubicBezTo>
                  <a:cubicBezTo>
                    <a:pt x="202" y="26"/>
                    <a:pt x="201" y="25"/>
                    <a:pt x="201" y="25"/>
                  </a:cubicBezTo>
                  <a:cubicBezTo>
                    <a:pt x="201" y="26"/>
                    <a:pt x="201" y="25"/>
                    <a:pt x="201" y="25"/>
                  </a:cubicBezTo>
                  <a:cubicBezTo>
                    <a:pt x="200" y="25"/>
                    <a:pt x="200" y="25"/>
                    <a:pt x="200" y="25"/>
                  </a:cubicBezTo>
                  <a:cubicBezTo>
                    <a:pt x="198" y="25"/>
                    <a:pt x="194" y="25"/>
                    <a:pt x="192" y="21"/>
                  </a:cubicBezTo>
                  <a:cubicBezTo>
                    <a:pt x="191" y="19"/>
                    <a:pt x="191" y="17"/>
                    <a:pt x="191" y="16"/>
                  </a:cubicBezTo>
                  <a:cubicBezTo>
                    <a:pt x="191" y="14"/>
                    <a:pt x="191" y="14"/>
                    <a:pt x="190" y="12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2"/>
                    <a:pt x="190" y="12"/>
                    <a:pt x="189" y="12"/>
                  </a:cubicBezTo>
                  <a:cubicBezTo>
                    <a:pt x="189" y="11"/>
                    <a:pt x="188" y="10"/>
                    <a:pt x="188" y="9"/>
                  </a:cubicBezTo>
                  <a:cubicBezTo>
                    <a:pt x="187" y="7"/>
                    <a:pt x="185" y="6"/>
                    <a:pt x="185" y="6"/>
                  </a:cubicBezTo>
                  <a:cubicBezTo>
                    <a:pt x="184" y="6"/>
                    <a:pt x="184" y="6"/>
                    <a:pt x="184" y="6"/>
                  </a:cubicBezTo>
                  <a:cubicBezTo>
                    <a:pt x="183" y="6"/>
                    <a:pt x="182" y="7"/>
                    <a:pt x="178" y="7"/>
                  </a:cubicBezTo>
                  <a:cubicBezTo>
                    <a:pt x="177" y="7"/>
                    <a:pt x="176" y="7"/>
                    <a:pt x="175" y="7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73" y="7"/>
                    <a:pt x="173" y="7"/>
                    <a:pt x="172" y="7"/>
                  </a:cubicBezTo>
                  <a:cubicBezTo>
                    <a:pt x="167" y="11"/>
                    <a:pt x="158" y="14"/>
                    <a:pt x="153" y="14"/>
                  </a:cubicBezTo>
                  <a:cubicBezTo>
                    <a:pt x="151" y="14"/>
                    <a:pt x="150" y="14"/>
                    <a:pt x="150" y="13"/>
                  </a:cubicBezTo>
                  <a:cubicBezTo>
                    <a:pt x="148" y="13"/>
                    <a:pt x="143" y="13"/>
                    <a:pt x="139" y="14"/>
                  </a:cubicBezTo>
                  <a:cubicBezTo>
                    <a:pt x="136" y="14"/>
                    <a:pt x="133" y="14"/>
                    <a:pt x="131" y="14"/>
                  </a:cubicBezTo>
                  <a:cubicBezTo>
                    <a:pt x="127" y="14"/>
                    <a:pt x="124" y="13"/>
                    <a:pt x="122" y="11"/>
                  </a:cubicBezTo>
                  <a:cubicBezTo>
                    <a:pt x="121" y="10"/>
                    <a:pt x="119" y="10"/>
                    <a:pt x="118" y="10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14" y="10"/>
                    <a:pt x="112" y="8"/>
                    <a:pt x="111" y="7"/>
                  </a:cubicBezTo>
                  <a:cubicBezTo>
                    <a:pt x="110" y="6"/>
                    <a:pt x="109" y="5"/>
                    <a:pt x="107" y="5"/>
                  </a:cubicBezTo>
                  <a:cubicBezTo>
                    <a:pt x="105" y="5"/>
                    <a:pt x="104" y="5"/>
                    <a:pt x="103" y="4"/>
                  </a:cubicBezTo>
                  <a:cubicBezTo>
                    <a:pt x="102" y="3"/>
                    <a:pt x="99" y="2"/>
                    <a:pt x="90" y="1"/>
                  </a:cubicBezTo>
                  <a:cubicBezTo>
                    <a:pt x="89" y="1"/>
                    <a:pt x="87" y="0"/>
                    <a:pt x="86" y="0"/>
                  </a:cubicBezTo>
                  <a:cubicBezTo>
                    <a:pt x="73" y="0"/>
                    <a:pt x="62" y="7"/>
                    <a:pt x="58" y="11"/>
                  </a:cubicBezTo>
                  <a:cubicBezTo>
                    <a:pt x="56" y="12"/>
                    <a:pt x="52" y="13"/>
                    <a:pt x="47" y="13"/>
                  </a:cubicBezTo>
                  <a:cubicBezTo>
                    <a:pt x="44" y="13"/>
                    <a:pt x="41" y="13"/>
                    <a:pt x="38" y="13"/>
                  </a:cubicBezTo>
                  <a:cubicBezTo>
                    <a:pt x="36" y="13"/>
                    <a:pt x="34" y="12"/>
                    <a:pt x="33" y="12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5"/>
                    <a:pt x="32" y="19"/>
                    <a:pt x="27" y="21"/>
                  </a:cubicBezTo>
                  <a:cubicBezTo>
                    <a:pt x="24" y="22"/>
                    <a:pt x="20" y="22"/>
                    <a:pt x="16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8" y="22"/>
                    <a:pt x="5" y="22"/>
                    <a:pt x="3" y="23"/>
                  </a:cubicBezTo>
                  <a:cubicBezTo>
                    <a:pt x="1" y="24"/>
                    <a:pt x="0" y="27"/>
                    <a:pt x="0" y="28"/>
                  </a:cubicBezTo>
                  <a:cubicBezTo>
                    <a:pt x="0" y="28"/>
                    <a:pt x="1" y="28"/>
                    <a:pt x="1" y="28"/>
                  </a:cubicBezTo>
                  <a:cubicBezTo>
                    <a:pt x="4" y="28"/>
                    <a:pt x="6" y="29"/>
                    <a:pt x="7" y="30"/>
                  </a:cubicBezTo>
                  <a:cubicBezTo>
                    <a:pt x="7" y="31"/>
                    <a:pt x="7" y="33"/>
                    <a:pt x="7" y="34"/>
                  </a:cubicBezTo>
                  <a:cubicBezTo>
                    <a:pt x="7" y="34"/>
                    <a:pt x="7" y="35"/>
                    <a:pt x="7" y="35"/>
                  </a:cubicBezTo>
                  <a:cubicBezTo>
                    <a:pt x="8" y="37"/>
                    <a:pt x="9" y="40"/>
                    <a:pt x="7" y="43"/>
                  </a:cubicBezTo>
                  <a:cubicBezTo>
                    <a:pt x="6" y="43"/>
                    <a:pt x="6" y="44"/>
                    <a:pt x="6" y="45"/>
                  </a:cubicBezTo>
                  <a:cubicBezTo>
                    <a:pt x="6" y="46"/>
                    <a:pt x="6" y="47"/>
                    <a:pt x="7" y="47"/>
                  </a:cubicBezTo>
                  <a:cubicBezTo>
                    <a:pt x="10" y="49"/>
                    <a:pt x="11" y="52"/>
                    <a:pt x="10" y="54"/>
                  </a:cubicBezTo>
                  <a:cubicBezTo>
                    <a:pt x="10" y="55"/>
                    <a:pt x="9" y="55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12" y="58"/>
                    <a:pt x="13" y="59"/>
                    <a:pt x="14" y="60"/>
                  </a:cubicBezTo>
                  <a:cubicBezTo>
                    <a:pt x="14" y="60"/>
                    <a:pt x="15" y="61"/>
                    <a:pt x="16" y="61"/>
                  </a:cubicBezTo>
                  <a:cubicBezTo>
                    <a:pt x="18" y="62"/>
                    <a:pt x="21" y="63"/>
                    <a:pt x="21" y="65"/>
                  </a:cubicBezTo>
                  <a:cubicBezTo>
                    <a:pt x="21" y="65"/>
                    <a:pt x="22" y="66"/>
                    <a:pt x="24" y="65"/>
                  </a:cubicBezTo>
                  <a:cubicBezTo>
                    <a:pt x="25" y="65"/>
                    <a:pt x="25" y="65"/>
                    <a:pt x="26" y="65"/>
                  </a:cubicBezTo>
                  <a:cubicBezTo>
                    <a:pt x="29" y="65"/>
                    <a:pt x="31" y="68"/>
                    <a:pt x="32" y="71"/>
                  </a:cubicBezTo>
                  <a:cubicBezTo>
                    <a:pt x="33" y="72"/>
                    <a:pt x="33" y="72"/>
                    <a:pt x="33" y="73"/>
                  </a:cubicBezTo>
                  <a:cubicBezTo>
                    <a:pt x="34" y="73"/>
                    <a:pt x="34" y="74"/>
                    <a:pt x="37" y="74"/>
                  </a:cubicBezTo>
                  <a:cubicBezTo>
                    <a:pt x="40" y="74"/>
                    <a:pt x="44" y="72"/>
                    <a:pt x="44" y="71"/>
                  </a:cubicBezTo>
                  <a:cubicBezTo>
                    <a:pt x="44" y="69"/>
                    <a:pt x="45" y="65"/>
                    <a:pt x="53" y="65"/>
                  </a:cubicBezTo>
                  <a:cubicBezTo>
                    <a:pt x="54" y="65"/>
                    <a:pt x="55" y="65"/>
                    <a:pt x="56" y="65"/>
                  </a:cubicBezTo>
                  <a:cubicBezTo>
                    <a:pt x="60" y="66"/>
                    <a:pt x="64" y="69"/>
                    <a:pt x="68" y="72"/>
                  </a:cubicBezTo>
                  <a:cubicBezTo>
                    <a:pt x="69" y="73"/>
                    <a:pt x="71" y="74"/>
                    <a:pt x="71" y="75"/>
                  </a:cubicBezTo>
                  <a:cubicBezTo>
                    <a:pt x="72" y="75"/>
                    <a:pt x="72" y="75"/>
                    <a:pt x="72" y="75"/>
                  </a:cubicBezTo>
                  <a:cubicBezTo>
                    <a:pt x="73" y="75"/>
                    <a:pt x="75" y="74"/>
                    <a:pt x="77" y="74"/>
                  </a:cubicBezTo>
                  <a:cubicBezTo>
                    <a:pt x="79" y="73"/>
                    <a:pt x="81" y="72"/>
                    <a:pt x="82" y="72"/>
                  </a:cubicBezTo>
                  <a:cubicBezTo>
                    <a:pt x="84" y="72"/>
                    <a:pt x="87" y="70"/>
                    <a:pt x="89" y="68"/>
                  </a:cubicBezTo>
                  <a:cubicBezTo>
                    <a:pt x="90" y="67"/>
                    <a:pt x="91" y="66"/>
                    <a:pt x="92" y="66"/>
                  </a:cubicBezTo>
                  <a:cubicBezTo>
                    <a:pt x="94" y="65"/>
                    <a:pt x="96" y="66"/>
                    <a:pt x="97" y="67"/>
                  </a:cubicBezTo>
                  <a:cubicBezTo>
                    <a:pt x="99" y="68"/>
                    <a:pt x="100" y="69"/>
                    <a:pt x="101" y="68"/>
                  </a:cubicBezTo>
                  <a:cubicBezTo>
                    <a:pt x="103" y="67"/>
                    <a:pt x="106" y="65"/>
                    <a:pt x="109" y="65"/>
                  </a:cubicBezTo>
                  <a:cubicBezTo>
                    <a:pt x="110" y="65"/>
                    <a:pt x="111" y="65"/>
                    <a:pt x="111" y="66"/>
                  </a:cubicBezTo>
                  <a:cubicBezTo>
                    <a:pt x="112" y="66"/>
                    <a:pt x="112" y="67"/>
                    <a:pt x="113" y="68"/>
                  </a:cubicBezTo>
                  <a:cubicBezTo>
                    <a:pt x="113" y="69"/>
                    <a:pt x="112" y="71"/>
                    <a:pt x="111" y="72"/>
                  </a:cubicBezTo>
                  <a:cubicBezTo>
                    <a:pt x="110" y="73"/>
                    <a:pt x="109" y="75"/>
                    <a:pt x="109" y="76"/>
                  </a:cubicBezTo>
                  <a:cubicBezTo>
                    <a:pt x="109" y="76"/>
                    <a:pt x="110" y="77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10" y="78"/>
                    <a:pt x="111" y="77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1" y="76"/>
                    <a:pt x="111" y="76"/>
                    <a:pt x="112" y="76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12" y="76"/>
                    <a:pt x="112" y="75"/>
                    <a:pt x="112" y="75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4"/>
                    <a:pt x="112" y="74"/>
                    <a:pt x="112" y="73"/>
                  </a:cubicBezTo>
                  <a:cubicBezTo>
                    <a:pt x="112" y="73"/>
                    <a:pt x="112" y="73"/>
                    <a:pt x="112" y="72"/>
                  </a:cubicBezTo>
                  <a:cubicBezTo>
                    <a:pt x="112" y="71"/>
                    <a:pt x="113" y="70"/>
                    <a:pt x="113" y="70"/>
                  </a:cubicBezTo>
                  <a:cubicBezTo>
                    <a:pt x="114" y="68"/>
                    <a:pt x="115" y="67"/>
                    <a:pt x="117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8" y="67"/>
                    <a:pt x="119" y="68"/>
                    <a:pt x="120" y="68"/>
                  </a:cubicBezTo>
                  <a:cubicBezTo>
                    <a:pt x="122" y="70"/>
                    <a:pt x="124" y="70"/>
                    <a:pt x="128" y="68"/>
                  </a:cubicBezTo>
                  <a:cubicBezTo>
                    <a:pt x="129" y="68"/>
                    <a:pt x="130" y="67"/>
                    <a:pt x="131" y="67"/>
                  </a:cubicBezTo>
                  <a:cubicBezTo>
                    <a:pt x="132" y="66"/>
                    <a:pt x="133" y="65"/>
                    <a:pt x="134" y="65"/>
                  </a:cubicBezTo>
                  <a:cubicBezTo>
                    <a:pt x="135" y="65"/>
                    <a:pt x="135" y="66"/>
                    <a:pt x="135" y="66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6" y="66"/>
                    <a:pt x="137" y="66"/>
                    <a:pt x="137" y="66"/>
                  </a:cubicBezTo>
                  <a:cubicBezTo>
                    <a:pt x="137" y="67"/>
                    <a:pt x="137" y="67"/>
                    <a:pt x="137" y="67"/>
                  </a:cubicBezTo>
                  <a:cubicBezTo>
                    <a:pt x="137" y="67"/>
                    <a:pt x="137" y="67"/>
                    <a:pt x="138" y="67"/>
                  </a:cubicBezTo>
                  <a:cubicBezTo>
                    <a:pt x="138" y="67"/>
                    <a:pt x="138" y="68"/>
                    <a:pt x="139" y="68"/>
                  </a:cubicBezTo>
                  <a:cubicBezTo>
                    <a:pt x="140" y="68"/>
                    <a:pt x="141" y="68"/>
                    <a:pt x="142" y="67"/>
                  </a:cubicBezTo>
                  <a:cubicBezTo>
                    <a:pt x="144" y="67"/>
                    <a:pt x="146" y="67"/>
                    <a:pt x="149" y="67"/>
                  </a:cubicBezTo>
                  <a:cubicBezTo>
                    <a:pt x="152" y="67"/>
                    <a:pt x="154" y="66"/>
                    <a:pt x="156" y="65"/>
                  </a:cubicBezTo>
                  <a:cubicBezTo>
                    <a:pt x="158" y="64"/>
                    <a:pt x="160" y="62"/>
                    <a:pt x="164" y="63"/>
                  </a:cubicBezTo>
                  <a:cubicBezTo>
                    <a:pt x="170" y="63"/>
                    <a:pt x="176" y="61"/>
                    <a:pt x="176" y="61"/>
                  </a:cubicBezTo>
                  <a:cubicBezTo>
                    <a:pt x="176" y="61"/>
                    <a:pt x="176" y="61"/>
                    <a:pt x="176" y="61"/>
                  </a:cubicBezTo>
                  <a:cubicBezTo>
                    <a:pt x="180" y="62"/>
                    <a:pt x="180" y="62"/>
                    <a:pt x="180" y="62"/>
                  </a:cubicBezTo>
                  <a:cubicBezTo>
                    <a:pt x="180" y="62"/>
                    <a:pt x="180" y="62"/>
                    <a:pt x="180" y="61"/>
                  </a:cubicBezTo>
                  <a:cubicBezTo>
                    <a:pt x="181" y="60"/>
                    <a:pt x="182" y="59"/>
                    <a:pt x="185" y="58"/>
                  </a:cubicBezTo>
                  <a:cubicBezTo>
                    <a:pt x="189" y="58"/>
                    <a:pt x="191" y="59"/>
                    <a:pt x="193" y="60"/>
                  </a:cubicBezTo>
                  <a:cubicBezTo>
                    <a:pt x="194" y="60"/>
                    <a:pt x="194" y="61"/>
                    <a:pt x="195" y="61"/>
                  </a:cubicBezTo>
                  <a:cubicBezTo>
                    <a:pt x="195" y="60"/>
                    <a:pt x="196" y="60"/>
                    <a:pt x="196" y="60"/>
                  </a:cubicBezTo>
                  <a:cubicBezTo>
                    <a:pt x="198" y="60"/>
                    <a:pt x="200" y="61"/>
                    <a:pt x="202" y="62"/>
                  </a:cubicBezTo>
                  <a:cubicBezTo>
                    <a:pt x="203" y="63"/>
                    <a:pt x="204" y="63"/>
                    <a:pt x="205" y="64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64"/>
                    <a:pt x="205" y="64"/>
                    <a:pt x="206" y="64"/>
                  </a:cubicBezTo>
                  <a:cubicBezTo>
                    <a:pt x="206" y="64"/>
                    <a:pt x="206" y="64"/>
                    <a:pt x="206" y="64"/>
                  </a:cubicBezTo>
                  <a:cubicBezTo>
                    <a:pt x="206" y="64"/>
                    <a:pt x="206" y="64"/>
                    <a:pt x="206" y="64"/>
                  </a:cubicBezTo>
                  <a:cubicBezTo>
                    <a:pt x="206" y="64"/>
                    <a:pt x="206" y="64"/>
                    <a:pt x="206" y="64"/>
                  </a:cubicBezTo>
                  <a:cubicBezTo>
                    <a:pt x="206" y="64"/>
                    <a:pt x="206" y="64"/>
                    <a:pt x="206" y="64"/>
                  </a:cubicBezTo>
                  <a:cubicBezTo>
                    <a:pt x="206" y="64"/>
                    <a:pt x="206" y="64"/>
                    <a:pt x="206" y="63"/>
                  </a:cubicBezTo>
                  <a:cubicBezTo>
                    <a:pt x="206" y="63"/>
                    <a:pt x="206" y="63"/>
                    <a:pt x="205" y="63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5" y="62"/>
                    <a:pt x="205" y="62"/>
                    <a:pt x="205" y="62"/>
                  </a:cubicBezTo>
                  <a:cubicBezTo>
                    <a:pt x="205" y="62"/>
                    <a:pt x="205" y="62"/>
                    <a:pt x="205" y="62"/>
                  </a:cubicBezTo>
                  <a:cubicBezTo>
                    <a:pt x="205" y="62"/>
                    <a:pt x="205" y="61"/>
                    <a:pt x="205" y="61"/>
                  </a:cubicBezTo>
                  <a:cubicBezTo>
                    <a:pt x="204" y="61"/>
                    <a:pt x="204" y="61"/>
                    <a:pt x="204" y="61"/>
                  </a:cubicBezTo>
                  <a:cubicBezTo>
                    <a:pt x="204" y="61"/>
                    <a:pt x="204" y="60"/>
                    <a:pt x="204" y="60"/>
                  </a:cubicBezTo>
                  <a:cubicBezTo>
                    <a:pt x="204" y="60"/>
                    <a:pt x="204" y="60"/>
                    <a:pt x="204" y="60"/>
                  </a:cubicBezTo>
                  <a:cubicBezTo>
                    <a:pt x="204" y="59"/>
                    <a:pt x="203" y="59"/>
                    <a:pt x="203" y="59"/>
                  </a:cubicBezTo>
                  <a:cubicBezTo>
                    <a:pt x="203" y="59"/>
                    <a:pt x="203" y="59"/>
                    <a:pt x="203" y="58"/>
                  </a:cubicBezTo>
                  <a:cubicBezTo>
                    <a:pt x="203" y="58"/>
                    <a:pt x="203" y="58"/>
                    <a:pt x="203" y="58"/>
                  </a:cubicBezTo>
                  <a:cubicBezTo>
                    <a:pt x="203" y="58"/>
                    <a:pt x="202" y="58"/>
                    <a:pt x="202" y="58"/>
                  </a:cubicBezTo>
                  <a:cubicBezTo>
                    <a:pt x="202" y="58"/>
                    <a:pt x="202" y="58"/>
                    <a:pt x="202" y="58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199" y="56"/>
                    <a:pt x="200" y="53"/>
                    <a:pt x="200" y="48"/>
                  </a:cubicBezTo>
                  <a:cubicBezTo>
                    <a:pt x="200" y="47"/>
                    <a:pt x="200" y="46"/>
                    <a:pt x="200" y="45"/>
                  </a:cubicBezTo>
                  <a:cubicBezTo>
                    <a:pt x="201" y="44"/>
                    <a:pt x="200" y="44"/>
                    <a:pt x="200" y="44"/>
                  </a:cubicBezTo>
                  <a:cubicBezTo>
                    <a:pt x="200" y="44"/>
                    <a:pt x="200" y="43"/>
                    <a:pt x="200" y="42"/>
                  </a:cubicBezTo>
                  <a:cubicBezTo>
                    <a:pt x="200" y="42"/>
                    <a:pt x="200" y="41"/>
                    <a:pt x="200" y="41"/>
                  </a:cubicBezTo>
                  <a:cubicBezTo>
                    <a:pt x="199" y="41"/>
                    <a:pt x="199" y="41"/>
                    <a:pt x="199" y="41"/>
                  </a:cubicBezTo>
                  <a:cubicBezTo>
                    <a:pt x="199" y="40"/>
                    <a:pt x="199" y="40"/>
                    <a:pt x="199" y="40"/>
                  </a:cubicBezTo>
                  <a:cubicBezTo>
                    <a:pt x="199" y="39"/>
                    <a:pt x="199" y="39"/>
                    <a:pt x="199" y="39"/>
                  </a:cubicBezTo>
                  <a:cubicBezTo>
                    <a:pt x="199" y="38"/>
                    <a:pt x="199" y="37"/>
                    <a:pt x="199" y="36"/>
                  </a:cubicBezTo>
                  <a:cubicBezTo>
                    <a:pt x="199" y="36"/>
                    <a:pt x="199" y="36"/>
                    <a:pt x="199" y="36"/>
                  </a:cubicBezTo>
                  <a:cubicBezTo>
                    <a:pt x="199" y="36"/>
                    <a:pt x="199" y="35"/>
                    <a:pt x="199" y="35"/>
                  </a:cubicBezTo>
                  <a:cubicBezTo>
                    <a:pt x="199" y="34"/>
                    <a:pt x="199" y="34"/>
                    <a:pt x="199" y="33"/>
                  </a:cubicBezTo>
                  <a:cubicBezTo>
                    <a:pt x="199" y="33"/>
                    <a:pt x="200" y="33"/>
                    <a:pt x="200" y="32"/>
                  </a:cubicBezTo>
                  <a:cubicBezTo>
                    <a:pt x="200" y="32"/>
                    <a:pt x="200" y="32"/>
                    <a:pt x="200" y="32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2"/>
                    <a:pt x="201" y="32"/>
                    <a:pt x="20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" name="Freeform 1188">
              <a:extLst>
                <a:ext uri="{FF2B5EF4-FFF2-40B4-BE49-F238E27FC236}">
                  <a16:creationId xmlns:a16="http://schemas.microsoft.com/office/drawing/2014/main" id="{585E8A6C-52AD-AC95-4D68-BB5BCBBCE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1155" y="4002115"/>
              <a:ext cx="48006" cy="32707"/>
            </a:xfrm>
            <a:custGeom>
              <a:avLst/>
              <a:gdLst>
                <a:gd name="T0" fmla="*/ 3 w 26"/>
                <a:gd name="T1" fmla="*/ 2 h 17"/>
                <a:gd name="T2" fmla="*/ 4 w 26"/>
                <a:gd name="T3" fmla="*/ 4 h 17"/>
                <a:gd name="T4" fmla="*/ 4 w 26"/>
                <a:gd name="T5" fmla="*/ 4 h 17"/>
                <a:gd name="T6" fmla="*/ 4 w 26"/>
                <a:gd name="T7" fmla="*/ 4 h 17"/>
                <a:gd name="T8" fmla="*/ 4 w 26"/>
                <a:gd name="T9" fmla="*/ 4 h 17"/>
                <a:gd name="T10" fmla="*/ 4 w 26"/>
                <a:gd name="T11" fmla="*/ 6 h 17"/>
                <a:gd name="T12" fmla="*/ 2 w 26"/>
                <a:gd name="T13" fmla="*/ 11 h 17"/>
                <a:gd name="T14" fmla="*/ 1 w 26"/>
                <a:gd name="T15" fmla="*/ 12 h 17"/>
                <a:gd name="T16" fmla="*/ 1 w 26"/>
                <a:gd name="T17" fmla="*/ 13 h 17"/>
                <a:gd name="T18" fmla="*/ 1 w 26"/>
                <a:gd name="T19" fmla="*/ 13 h 17"/>
                <a:gd name="T20" fmla="*/ 0 w 26"/>
                <a:gd name="T21" fmla="*/ 14 h 17"/>
                <a:gd name="T22" fmla="*/ 0 w 26"/>
                <a:gd name="T23" fmla="*/ 14 h 17"/>
                <a:gd name="T24" fmla="*/ 0 w 26"/>
                <a:gd name="T25" fmla="*/ 15 h 17"/>
                <a:gd name="T26" fmla="*/ 0 w 26"/>
                <a:gd name="T27" fmla="*/ 15 h 17"/>
                <a:gd name="T28" fmla="*/ 0 w 26"/>
                <a:gd name="T29" fmla="*/ 15 h 17"/>
                <a:gd name="T30" fmla="*/ 3 w 26"/>
                <a:gd name="T31" fmla="*/ 17 h 17"/>
                <a:gd name="T32" fmla="*/ 8 w 26"/>
                <a:gd name="T33" fmla="*/ 14 h 17"/>
                <a:gd name="T34" fmla="*/ 13 w 26"/>
                <a:gd name="T35" fmla="*/ 10 h 17"/>
                <a:gd name="T36" fmla="*/ 21 w 26"/>
                <a:gd name="T37" fmla="*/ 10 h 17"/>
                <a:gd name="T38" fmla="*/ 26 w 26"/>
                <a:gd name="T39" fmla="*/ 10 h 17"/>
                <a:gd name="T40" fmla="*/ 23 w 26"/>
                <a:gd name="T41" fmla="*/ 8 h 17"/>
                <a:gd name="T42" fmla="*/ 19 w 26"/>
                <a:gd name="T43" fmla="*/ 5 h 17"/>
                <a:gd name="T44" fmla="*/ 16 w 26"/>
                <a:gd name="T45" fmla="*/ 1 h 17"/>
                <a:gd name="T46" fmla="*/ 15 w 26"/>
                <a:gd name="T47" fmla="*/ 1 h 17"/>
                <a:gd name="T48" fmla="*/ 14 w 26"/>
                <a:gd name="T49" fmla="*/ 1 h 17"/>
                <a:gd name="T50" fmla="*/ 14 w 26"/>
                <a:gd name="T51" fmla="*/ 1 h 17"/>
                <a:gd name="T52" fmla="*/ 14 w 26"/>
                <a:gd name="T53" fmla="*/ 1 h 17"/>
                <a:gd name="T54" fmla="*/ 12 w 26"/>
                <a:gd name="T55" fmla="*/ 1 h 17"/>
                <a:gd name="T56" fmla="*/ 8 w 26"/>
                <a:gd name="T57" fmla="*/ 0 h 17"/>
                <a:gd name="T58" fmla="*/ 3 w 26"/>
                <a:gd name="T59" fmla="*/ 1 h 17"/>
                <a:gd name="T60" fmla="*/ 3 w 26"/>
                <a:gd name="T61" fmla="*/ 1 h 17"/>
                <a:gd name="T62" fmla="*/ 3 w 26"/>
                <a:gd name="T63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" h="17">
                  <a:moveTo>
                    <a:pt x="3" y="2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4" y="9"/>
                    <a:pt x="3" y="10"/>
                    <a:pt x="2" y="11"/>
                  </a:cubicBezTo>
                  <a:cubicBezTo>
                    <a:pt x="2" y="11"/>
                    <a:pt x="1" y="12"/>
                    <a:pt x="1" y="12"/>
                  </a:cubicBez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6"/>
                    <a:pt x="2" y="17"/>
                    <a:pt x="3" y="17"/>
                  </a:cubicBezTo>
                  <a:cubicBezTo>
                    <a:pt x="5" y="17"/>
                    <a:pt x="6" y="16"/>
                    <a:pt x="8" y="14"/>
                  </a:cubicBezTo>
                  <a:cubicBezTo>
                    <a:pt x="9" y="13"/>
                    <a:pt x="11" y="11"/>
                    <a:pt x="13" y="10"/>
                  </a:cubicBezTo>
                  <a:cubicBezTo>
                    <a:pt x="15" y="9"/>
                    <a:pt x="18" y="10"/>
                    <a:pt x="21" y="10"/>
                  </a:cubicBezTo>
                  <a:cubicBezTo>
                    <a:pt x="23" y="10"/>
                    <a:pt x="25" y="10"/>
                    <a:pt x="26" y="10"/>
                  </a:cubicBezTo>
                  <a:cubicBezTo>
                    <a:pt x="25" y="9"/>
                    <a:pt x="24" y="9"/>
                    <a:pt x="23" y="8"/>
                  </a:cubicBezTo>
                  <a:cubicBezTo>
                    <a:pt x="22" y="7"/>
                    <a:pt x="20" y="6"/>
                    <a:pt x="19" y="5"/>
                  </a:cubicBezTo>
                  <a:cubicBezTo>
                    <a:pt x="18" y="4"/>
                    <a:pt x="17" y="3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1"/>
                    <a:pt x="11" y="0"/>
                    <a:pt x="8" y="0"/>
                  </a:cubicBezTo>
                  <a:cubicBezTo>
                    <a:pt x="6" y="0"/>
                    <a:pt x="4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lnTo>
                    <a:pt x="3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" name="Freeform 1189">
              <a:extLst>
                <a:ext uri="{FF2B5EF4-FFF2-40B4-BE49-F238E27FC236}">
                  <a16:creationId xmlns:a16="http://schemas.microsoft.com/office/drawing/2014/main" id="{3E8A1D41-5000-657E-67BF-9B7ABF884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9204" y="3634163"/>
              <a:ext cx="192025" cy="163534"/>
            </a:xfrm>
            <a:custGeom>
              <a:avLst/>
              <a:gdLst>
                <a:gd name="T0" fmla="*/ 12 w 104"/>
                <a:gd name="T1" fmla="*/ 58 h 83"/>
                <a:gd name="T2" fmla="*/ 14 w 104"/>
                <a:gd name="T3" fmla="*/ 59 h 83"/>
                <a:gd name="T4" fmla="*/ 25 w 104"/>
                <a:gd name="T5" fmla="*/ 68 h 83"/>
                <a:gd name="T6" fmla="*/ 32 w 104"/>
                <a:gd name="T7" fmla="*/ 66 h 83"/>
                <a:gd name="T8" fmla="*/ 38 w 104"/>
                <a:gd name="T9" fmla="*/ 71 h 83"/>
                <a:gd name="T10" fmla="*/ 45 w 104"/>
                <a:gd name="T11" fmla="*/ 72 h 83"/>
                <a:gd name="T12" fmla="*/ 49 w 104"/>
                <a:gd name="T13" fmla="*/ 78 h 83"/>
                <a:gd name="T14" fmla="*/ 50 w 104"/>
                <a:gd name="T15" fmla="*/ 79 h 83"/>
                <a:gd name="T16" fmla="*/ 52 w 104"/>
                <a:gd name="T17" fmla="*/ 78 h 83"/>
                <a:gd name="T18" fmla="*/ 62 w 104"/>
                <a:gd name="T19" fmla="*/ 79 h 83"/>
                <a:gd name="T20" fmla="*/ 70 w 104"/>
                <a:gd name="T21" fmla="*/ 79 h 83"/>
                <a:gd name="T22" fmla="*/ 85 w 104"/>
                <a:gd name="T23" fmla="*/ 83 h 83"/>
                <a:gd name="T24" fmla="*/ 85 w 104"/>
                <a:gd name="T25" fmla="*/ 83 h 83"/>
                <a:gd name="T26" fmla="*/ 88 w 104"/>
                <a:gd name="T27" fmla="*/ 83 h 83"/>
                <a:gd name="T28" fmla="*/ 88 w 104"/>
                <a:gd name="T29" fmla="*/ 81 h 83"/>
                <a:gd name="T30" fmla="*/ 88 w 104"/>
                <a:gd name="T31" fmla="*/ 78 h 83"/>
                <a:gd name="T32" fmla="*/ 95 w 104"/>
                <a:gd name="T33" fmla="*/ 70 h 83"/>
                <a:gd name="T34" fmla="*/ 101 w 104"/>
                <a:gd name="T35" fmla="*/ 64 h 83"/>
                <a:gd name="T36" fmla="*/ 99 w 104"/>
                <a:gd name="T37" fmla="*/ 54 h 83"/>
                <a:gd name="T38" fmla="*/ 98 w 104"/>
                <a:gd name="T39" fmla="*/ 52 h 83"/>
                <a:gd name="T40" fmla="*/ 98 w 104"/>
                <a:gd name="T41" fmla="*/ 51 h 83"/>
                <a:gd name="T42" fmla="*/ 98 w 104"/>
                <a:gd name="T43" fmla="*/ 50 h 83"/>
                <a:gd name="T44" fmla="*/ 97 w 104"/>
                <a:gd name="T45" fmla="*/ 47 h 83"/>
                <a:gd name="T46" fmla="*/ 98 w 104"/>
                <a:gd name="T47" fmla="*/ 45 h 83"/>
                <a:gd name="T48" fmla="*/ 98 w 104"/>
                <a:gd name="T49" fmla="*/ 44 h 83"/>
                <a:gd name="T50" fmla="*/ 98 w 104"/>
                <a:gd name="T51" fmla="*/ 42 h 83"/>
                <a:gd name="T52" fmla="*/ 97 w 104"/>
                <a:gd name="T53" fmla="*/ 41 h 83"/>
                <a:gd name="T54" fmla="*/ 94 w 104"/>
                <a:gd name="T55" fmla="*/ 37 h 83"/>
                <a:gd name="T56" fmla="*/ 101 w 104"/>
                <a:gd name="T57" fmla="*/ 23 h 83"/>
                <a:gd name="T58" fmla="*/ 99 w 104"/>
                <a:gd name="T59" fmla="*/ 12 h 83"/>
                <a:gd name="T60" fmla="*/ 98 w 104"/>
                <a:gd name="T61" fmla="*/ 11 h 83"/>
                <a:gd name="T62" fmla="*/ 92 w 104"/>
                <a:gd name="T63" fmla="*/ 8 h 83"/>
                <a:gd name="T64" fmla="*/ 91 w 104"/>
                <a:gd name="T65" fmla="*/ 8 h 83"/>
                <a:gd name="T66" fmla="*/ 90 w 104"/>
                <a:gd name="T67" fmla="*/ 8 h 83"/>
                <a:gd name="T68" fmla="*/ 88 w 104"/>
                <a:gd name="T69" fmla="*/ 8 h 83"/>
                <a:gd name="T70" fmla="*/ 84 w 104"/>
                <a:gd name="T71" fmla="*/ 8 h 83"/>
                <a:gd name="T72" fmla="*/ 60 w 104"/>
                <a:gd name="T73" fmla="*/ 6 h 83"/>
                <a:gd name="T74" fmla="*/ 59 w 104"/>
                <a:gd name="T75" fmla="*/ 6 h 83"/>
                <a:gd name="T76" fmla="*/ 57 w 104"/>
                <a:gd name="T77" fmla="*/ 5 h 83"/>
                <a:gd name="T78" fmla="*/ 57 w 104"/>
                <a:gd name="T79" fmla="*/ 5 h 83"/>
                <a:gd name="T80" fmla="*/ 43 w 104"/>
                <a:gd name="T81" fmla="*/ 0 h 83"/>
                <a:gd name="T82" fmla="*/ 21 w 104"/>
                <a:gd name="T83" fmla="*/ 7 h 83"/>
                <a:gd name="T84" fmla="*/ 4 w 104"/>
                <a:gd name="T85" fmla="*/ 12 h 83"/>
                <a:gd name="T86" fmla="*/ 2 w 104"/>
                <a:gd name="T87" fmla="*/ 17 h 83"/>
                <a:gd name="T88" fmla="*/ 2 w 104"/>
                <a:gd name="T89" fmla="*/ 19 h 83"/>
                <a:gd name="T90" fmla="*/ 2 w 104"/>
                <a:gd name="T91" fmla="*/ 21 h 83"/>
                <a:gd name="T92" fmla="*/ 2 w 104"/>
                <a:gd name="T93" fmla="*/ 23 h 83"/>
                <a:gd name="T94" fmla="*/ 2 w 104"/>
                <a:gd name="T95" fmla="*/ 25 h 83"/>
                <a:gd name="T96" fmla="*/ 2 w 104"/>
                <a:gd name="T97" fmla="*/ 26 h 83"/>
                <a:gd name="T98" fmla="*/ 1 w 104"/>
                <a:gd name="T99" fmla="*/ 28 h 83"/>
                <a:gd name="T100" fmla="*/ 1 w 104"/>
                <a:gd name="T101" fmla="*/ 30 h 83"/>
                <a:gd name="T102" fmla="*/ 5 w 104"/>
                <a:gd name="T103" fmla="*/ 38 h 83"/>
                <a:gd name="T104" fmla="*/ 8 w 104"/>
                <a:gd name="T105" fmla="*/ 51 h 83"/>
                <a:gd name="T106" fmla="*/ 9 w 104"/>
                <a:gd name="T107" fmla="*/ 52 h 83"/>
                <a:gd name="T108" fmla="*/ 9 w 104"/>
                <a:gd name="T109" fmla="*/ 54 h 83"/>
                <a:gd name="T110" fmla="*/ 9 w 104"/>
                <a:gd name="T111" fmla="*/ 55 h 83"/>
                <a:gd name="T112" fmla="*/ 9 w 104"/>
                <a:gd name="T113" fmla="*/ 5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4" h="83">
                  <a:moveTo>
                    <a:pt x="9" y="57"/>
                  </a:moveTo>
                  <a:cubicBezTo>
                    <a:pt x="10" y="57"/>
                    <a:pt x="11" y="58"/>
                    <a:pt x="12" y="58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3" y="59"/>
                    <a:pt x="14" y="59"/>
                    <a:pt x="14" y="59"/>
                  </a:cubicBezTo>
                  <a:cubicBezTo>
                    <a:pt x="19" y="61"/>
                    <a:pt x="22" y="63"/>
                    <a:pt x="23" y="66"/>
                  </a:cubicBezTo>
                  <a:cubicBezTo>
                    <a:pt x="23" y="67"/>
                    <a:pt x="24" y="68"/>
                    <a:pt x="25" y="68"/>
                  </a:cubicBezTo>
                  <a:cubicBezTo>
                    <a:pt x="26" y="67"/>
                    <a:pt x="27" y="66"/>
                    <a:pt x="29" y="66"/>
                  </a:cubicBezTo>
                  <a:cubicBezTo>
                    <a:pt x="30" y="66"/>
                    <a:pt x="31" y="66"/>
                    <a:pt x="32" y="66"/>
                  </a:cubicBezTo>
                  <a:cubicBezTo>
                    <a:pt x="32" y="66"/>
                    <a:pt x="33" y="66"/>
                    <a:pt x="33" y="66"/>
                  </a:cubicBezTo>
                  <a:cubicBezTo>
                    <a:pt x="37" y="66"/>
                    <a:pt x="38" y="69"/>
                    <a:pt x="38" y="71"/>
                  </a:cubicBezTo>
                  <a:cubicBezTo>
                    <a:pt x="39" y="71"/>
                    <a:pt x="39" y="71"/>
                    <a:pt x="40" y="71"/>
                  </a:cubicBezTo>
                  <a:cubicBezTo>
                    <a:pt x="42" y="71"/>
                    <a:pt x="43" y="71"/>
                    <a:pt x="45" y="72"/>
                  </a:cubicBezTo>
                  <a:cubicBezTo>
                    <a:pt x="46" y="73"/>
                    <a:pt x="47" y="74"/>
                    <a:pt x="48" y="76"/>
                  </a:cubicBezTo>
                  <a:cubicBezTo>
                    <a:pt x="48" y="77"/>
                    <a:pt x="48" y="77"/>
                    <a:pt x="49" y="78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50" y="79"/>
                    <a:pt x="50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51" y="79"/>
                    <a:pt x="51" y="79"/>
                    <a:pt x="52" y="78"/>
                  </a:cubicBezTo>
                  <a:cubicBezTo>
                    <a:pt x="53" y="78"/>
                    <a:pt x="55" y="77"/>
                    <a:pt x="57" y="78"/>
                  </a:cubicBezTo>
                  <a:cubicBezTo>
                    <a:pt x="57" y="79"/>
                    <a:pt x="60" y="79"/>
                    <a:pt x="62" y="79"/>
                  </a:cubicBezTo>
                  <a:cubicBezTo>
                    <a:pt x="63" y="79"/>
                    <a:pt x="64" y="79"/>
                    <a:pt x="65" y="79"/>
                  </a:cubicBezTo>
                  <a:cubicBezTo>
                    <a:pt x="67" y="78"/>
                    <a:pt x="68" y="79"/>
                    <a:pt x="70" y="79"/>
                  </a:cubicBezTo>
                  <a:cubicBezTo>
                    <a:pt x="71" y="80"/>
                    <a:pt x="72" y="80"/>
                    <a:pt x="74" y="80"/>
                  </a:cubicBezTo>
                  <a:cubicBezTo>
                    <a:pt x="78" y="79"/>
                    <a:pt x="83" y="81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86" y="83"/>
                    <a:pt x="87" y="83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8" y="82"/>
                    <a:pt x="88" y="82"/>
                    <a:pt x="88" y="81"/>
                  </a:cubicBezTo>
                  <a:cubicBezTo>
                    <a:pt x="88" y="81"/>
                    <a:pt x="88" y="80"/>
                    <a:pt x="88" y="80"/>
                  </a:cubicBezTo>
                  <a:cubicBezTo>
                    <a:pt x="88" y="79"/>
                    <a:pt x="88" y="78"/>
                    <a:pt x="88" y="78"/>
                  </a:cubicBezTo>
                  <a:cubicBezTo>
                    <a:pt x="88" y="77"/>
                    <a:pt x="89" y="76"/>
                    <a:pt x="91" y="73"/>
                  </a:cubicBezTo>
                  <a:cubicBezTo>
                    <a:pt x="92" y="72"/>
                    <a:pt x="94" y="71"/>
                    <a:pt x="95" y="70"/>
                  </a:cubicBezTo>
                  <a:cubicBezTo>
                    <a:pt x="97" y="68"/>
                    <a:pt x="98" y="67"/>
                    <a:pt x="99" y="66"/>
                  </a:cubicBezTo>
                  <a:cubicBezTo>
                    <a:pt x="100" y="65"/>
                    <a:pt x="101" y="65"/>
                    <a:pt x="101" y="64"/>
                  </a:cubicBezTo>
                  <a:cubicBezTo>
                    <a:pt x="102" y="64"/>
                    <a:pt x="103" y="63"/>
                    <a:pt x="103" y="62"/>
                  </a:cubicBezTo>
                  <a:cubicBezTo>
                    <a:pt x="104" y="62"/>
                    <a:pt x="102" y="59"/>
                    <a:pt x="99" y="54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8" y="52"/>
                    <a:pt x="98" y="52"/>
                    <a:pt x="98" y="52"/>
                  </a:cubicBezTo>
                  <a:cubicBezTo>
                    <a:pt x="98" y="52"/>
                    <a:pt x="98" y="52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9"/>
                    <a:pt x="98" y="49"/>
                    <a:pt x="98" y="48"/>
                  </a:cubicBezTo>
                  <a:cubicBezTo>
                    <a:pt x="97" y="47"/>
                    <a:pt x="97" y="47"/>
                    <a:pt x="97" y="47"/>
                  </a:cubicBezTo>
                  <a:cubicBezTo>
                    <a:pt x="98" y="47"/>
                    <a:pt x="98" y="47"/>
                    <a:pt x="98" y="47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4"/>
                    <a:pt x="98" y="44"/>
                  </a:cubicBezTo>
                  <a:cubicBezTo>
                    <a:pt x="98" y="44"/>
                    <a:pt x="98" y="43"/>
                    <a:pt x="98" y="43"/>
                  </a:cubicBezTo>
                  <a:cubicBezTo>
                    <a:pt x="98" y="43"/>
                    <a:pt x="98" y="42"/>
                    <a:pt x="98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2"/>
                    <a:pt x="97" y="41"/>
                    <a:pt x="97" y="41"/>
                  </a:cubicBezTo>
                  <a:cubicBezTo>
                    <a:pt x="97" y="41"/>
                    <a:pt x="97" y="40"/>
                    <a:pt x="97" y="40"/>
                  </a:cubicBezTo>
                  <a:cubicBezTo>
                    <a:pt x="95" y="39"/>
                    <a:pt x="94" y="38"/>
                    <a:pt x="94" y="37"/>
                  </a:cubicBezTo>
                  <a:cubicBezTo>
                    <a:pt x="94" y="33"/>
                    <a:pt x="102" y="29"/>
                    <a:pt x="102" y="29"/>
                  </a:cubicBezTo>
                  <a:cubicBezTo>
                    <a:pt x="102" y="28"/>
                    <a:pt x="102" y="24"/>
                    <a:pt x="101" y="23"/>
                  </a:cubicBezTo>
                  <a:cubicBezTo>
                    <a:pt x="98" y="20"/>
                    <a:pt x="97" y="16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8" y="12"/>
                    <a:pt x="98" y="11"/>
                    <a:pt x="98" y="11"/>
                  </a:cubicBezTo>
                  <a:cubicBezTo>
                    <a:pt x="98" y="11"/>
                    <a:pt x="98" y="11"/>
                    <a:pt x="98" y="11"/>
                  </a:cubicBezTo>
                  <a:cubicBezTo>
                    <a:pt x="96" y="10"/>
                    <a:pt x="93" y="9"/>
                    <a:pt x="92" y="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8"/>
                    <a:pt x="91" y="8"/>
                    <a:pt x="91" y="8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1" y="8"/>
                    <a:pt x="90" y="8"/>
                    <a:pt x="90" y="8"/>
                  </a:cubicBezTo>
                  <a:cubicBezTo>
                    <a:pt x="90" y="8"/>
                    <a:pt x="90" y="8"/>
                    <a:pt x="90" y="8"/>
                  </a:cubicBezTo>
                  <a:cubicBezTo>
                    <a:pt x="89" y="8"/>
                    <a:pt x="89" y="8"/>
                    <a:pt x="88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6" y="8"/>
                    <a:pt x="85" y="8"/>
                    <a:pt x="84" y="8"/>
                  </a:cubicBezTo>
                  <a:cubicBezTo>
                    <a:pt x="75" y="8"/>
                    <a:pt x="63" y="7"/>
                    <a:pt x="61" y="7"/>
                  </a:cubicBezTo>
                  <a:cubicBezTo>
                    <a:pt x="61" y="6"/>
                    <a:pt x="61" y="6"/>
                    <a:pt x="60" y="6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0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8" y="5"/>
                    <a:pt x="58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5" y="7"/>
                    <a:pt x="53" y="8"/>
                    <a:pt x="50" y="8"/>
                  </a:cubicBezTo>
                  <a:cubicBezTo>
                    <a:pt x="44" y="8"/>
                    <a:pt x="43" y="3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0"/>
                    <a:pt x="25" y="3"/>
                    <a:pt x="21" y="7"/>
                  </a:cubicBezTo>
                  <a:cubicBezTo>
                    <a:pt x="18" y="11"/>
                    <a:pt x="13" y="11"/>
                    <a:pt x="8" y="12"/>
                  </a:cubicBezTo>
                  <a:cubicBezTo>
                    <a:pt x="7" y="12"/>
                    <a:pt x="5" y="12"/>
                    <a:pt x="4" y="12"/>
                  </a:cubicBezTo>
                  <a:cubicBezTo>
                    <a:pt x="4" y="14"/>
                    <a:pt x="3" y="16"/>
                    <a:pt x="2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2" y="19"/>
                    <a:pt x="2" y="19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1"/>
                  </a:cubicBezTo>
                  <a:cubicBezTo>
                    <a:pt x="2" y="21"/>
                    <a:pt x="2" y="21"/>
                    <a:pt x="2" y="22"/>
                  </a:cubicBezTo>
                  <a:cubicBezTo>
                    <a:pt x="2" y="22"/>
                    <a:pt x="2" y="22"/>
                    <a:pt x="2" y="23"/>
                  </a:cubicBezTo>
                  <a:cubicBezTo>
                    <a:pt x="2" y="23"/>
                    <a:pt x="2" y="23"/>
                    <a:pt x="2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3" y="32"/>
                    <a:pt x="4" y="35"/>
                    <a:pt x="4" y="37"/>
                  </a:cubicBezTo>
                  <a:cubicBezTo>
                    <a:pt x="4" y="38"/>
                    <a:pt x="4" y="38"/>
                    <a:pt x="5" y="38"/>
                  </a:cubicBezTo>
                  <a:cubicBezTo>
                    <a:pt x="5" y="39"/>
                    <a:pt x="6" y="41"/>
                    <a:pt x="6" y="43"/>
                  </a:cubicBezTo>
                  <a:cubicBezTo>
                    <a:pt x="6" y="47"/>
                    <a:pt x="7" y="50"/>
                    <a:pt x="8" y="51"/>
                  </a:cubicBezTo>
                  <a:cubicBezTo>
                    <a:pt x="8" y="51"/>
                    <a:pt x="9" y="52"/>
                    <a:pt x="9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3"/>
                    <a:pt x="9" y="53"/>
                    <a:pt x="9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6"/>
                    <a:pt x="9" y="56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" name="Freeform 1190">
              <a:extLst>
                <a:ext uri="{FF2B5EF4-FFF2-40B4-BE49-F238E27FC236}">
                  <a16:creationId xmlns:a16="http://schemas.microsoft.com/office/drawing/2014/main" id="{51C9BE37-0A44-E8EE-C89C-99106B373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928" y="3916259"/>
              <a:ext cx="65288" cy="63370"/>
            </a:xfrm>
            <a:custGeom>
              <a:avLst/>
              <a:gdLst>
                <a:gd name="T0" fmla="*/ 29 w 36"/>
                <a:gd name="T1" fmla="*/ 24 h 32"/>
                <a:gd name="T2" fmla="*/ 30 w 36"/>
                <a:gd name="T3" fmla="*/ 23 h 32"/>
                <a:gd name="T4" fmla="*/ 30 w 36"/>
                <a:gd name="T5" fmla="*/ 23 h 32"/>
                <a:gd name="T6" fmla="*/ 32 w 36"/>
                <a:gd name="T7" fmla="*/ 21 h 32"/>
                <a:gd name="T8" fmla="*/ 32 w 36"/>
                <a:gd name="T9" fmla="*/ 21 h 32"/>
                <a:gd name="T10" fmla="*/ 32 w 36"/>
                <a:gd name="T11" fmla="*/ 21 h 32"/>
                <a:gd name="T12" fmla="*/ 32 w 36"/>
                <a:gd name="T13" fmla="*/ 21 h 32"/>
                <a:gd name="T14" fmla="*/ 33 w 36"/>
                <a:gd name="T15" fmla="*/ 20 h 32"/>
                <a:gd name="T16" fmla="*/ 33 w 36"/>
                <a:gd name="T17" fmla="*/ 19 h 32"/>
                <a:gd name="T18" fmla="*/ 34 w 36"/>
                <a:gd name="T19" fmla="*/ 19 h 32"/>
                <a:gd name="T20" fmla="*/ 34 w 36"/>
                <a:gd name="T21" fmla="*/ 19 h 32"/>
                <a:gd name="T22" fmla="*/ 35 w 36"/>
                <a:gd name="T23" fmla="*/ 18 h 32"/>
                <a:gd name="T24" fmla="*/ 35 w 36"/>
                <a:gd name="T25" fmla="*/ 18 h 32"/>
                <a:gd name="T26" fmla="*/ 35 w 36"/>
                <a:gd name="T27" fmla="*/ 18 h 32"/>
                <a:gd name="T28" fmla="*/ 35 w 36"/>
                <a:gd name="T29" fmla="*/ 17 h 32"/>
                <a:gd name="T30" fmla="*/ 36 w 36"/>
                <a:gd name="T31" fmla="*/ 6 h 32"/>
                <a:gd name="T32" fmla="*/ 35 w 36"/>
                <a:gd name="T33" fmla="*/ 6 h 32"/>
                <a:gd name="T34" fmla="*/ 34 w 36"/>
                <a:gd name="T35" fmla="*/ 5 h 32"/>
                <a:gd name="T36" fmla="*/ 34 w 36"/>
                <a:gd name="T37" fmla="*/ 5 h 32"/>
                <a:gd name="T38" fmla="*/ 33 w 36"/>
                <a:gd name="T39" fmla="*/ 4 h 32"/>
                <a:gd name="T40" fmla="*/ 32 w 36"/>
                <a:gd name="T41" fmla="*/ 4 h 32"/>
                <a:gd name="T42" fmla="*/ 31 w 36"/>
                <a:gd name="T43" fmla="*/ 4 h 32"/>
                <a:gd name="T44" fmla="*/ 31 w 36"/>
                <a:gd name="T45" fmla="*/ 3 h 32"/>
                <a:gd name="T46" fmla="*/ 30 w 36"/>
                <a:gd name="T47" fmla="*/ 3 h 32"/>
                <a:gd name="T48" fmla="*/ 30 w 36"/>
                <a:gd name="T49" fmla="*/ 3 h 32"/>
                <a:gd name="T50" fmla="*/ 29 w 36"/>
                <a:gd name="T51" fmla="*/ 3 h 32"/>
                <a:gd name="T52" fmla="*/ 29 w 36"/>
                <a:gd name="T53" fmla="*/ 2 h 32"/>
                <a:gd name="T54" fmla="*/ 28 w 36"/>
                <a:gd name="T55" fmla="*/ 2 h 32"/>
                <a:gd name="T56" fmla="*/ 28 w 36"/>
                <a:gd name="T57" fmla="*/ 2 h 32"/>
                <a:gd name="T58" fmla="*/ 27 w 36"/>
                <a:gd name="T59" fmla="*/ 2 h 32"/>
                <a:gd name="T60" fmla="*/ 27 w 36"/>
                <a:gd name="T61" fmla="*/ 2 h 32"/>
                <a:gd name="T62" fmla="*/ 9 w 36"/>
                <a:gd name="T63" fmla="*/ 0 h 32"/>
                <a:gd name="T64" fmla="*/ 7 w 36"/>
                <a:gd name="T65" fmla="*/ 1 h 32"/>
                <a:gd name="T66" fmla="*/ 1 w 36"/>
                <a:gd name="T67" fmla="*/ 1 h 32"/>
                <a:gd name="T68" fmla="*/ 0 w 36"/>
                <a:gd name="T69" fmla="*/ 1 h 32"/>
                <a:gd name="T70" fmla="*/ 0 w 36"/>
                <a:gd name="T71" fmla="*/ 2 h 32"/>
                <a:gd name="T72" fmla="*/ 1 w 36"/>
                <a:gd name="T73" fmla="*/ 4 h 32"/>
                <a:gd name="T74" fmla="*/ 5 w 36"/>
                <a:gd name="T75" fmla="*/ 10 h 32"/>
                <a:gd name="T76" fmla="*/ 10 w 36"/>
                <a:gd name="T77" fmla="*/ 16 h 32"/>
                <a:gd name="T78" fmla="*/ 14 w 36"/>
                <a:gd name="T79" fmla="*/ 21 h 32"/>
                <a:gd name="T80" fmla="*/ 16 w 36"/>
                <a:gd name="T81" fmla="*/ 23 h 32"/>
                <a:gd name="T82" fmla="*/ 18 w 36"/>
                <a:gd name="T83" fmla="*/ 25 h 32"/>
                <a:gd name="T84" fmla="*/ 18 w 36"/>
                <a:gd name="T85" fmla="*/ 25 h 32"/>
                <a:gd name="T86" fmla="*/ 20 w 36"/>
                <a:gd name="T87" fmla="*/ 27 h 32"/>
                <a:gd name="T88" fmla="*/ 20 w 36"/>
                <a:gd name="T89" fmla="*/ 27 h 32"/>
                <a:gd name="T90" fmla="*/ 21 w 36"/>
                <a:gd name="T91" fmla="*/ 28 h 32"/>
                <a:gd name="T92" fmla="*/ 22 w 36"/>
                <a:gd name="T93" fmla="*/ 29 h 32"/>
                <a:gd name="T94" fmla="*/ 23 w 36"/>
                <a:gd name="T95" fmla="*/ 30 h 32"/>
                <a:gd name="T96" fmla="*/ 26 w 36"/>
                <a:gd name="T97" fmla="*/ 32 h 32"/>
                <a:gd name="T98" fmla="*/ 26 w 36"/>
                <a:gd name="T99" fmla="*/ 32 h 32"/>
                <a:gd name="T100" fmla="*/ 26 w 36"/>
                <a:gd name="T101" fmla="*/ 31 h 32"/>
                <a:gd name="T102" fmla="*/ 26 w 36"/>
                <a:gd name="T103" fmla="*/ 31 h 32"/>
                <a:gd name="T104" fmla="*/ 27 w 36"/>
                <a:gd name="T105" fmla="*/ 29 h 32"/>
                <a:gd name="T106" fmla="*/ 27 w 36"/>
                <a:gd name="T107" fmla="*/ 29 h 32"/>
                <a:gd name="T108" fmla="*/ 27 w 36"/>
                <a:gd name="T109" fmla="*/ 27 h 32"/>
                <a:gd name="T110" fmla="*/ 27 w 36"/>
                <a:gd name="T111" fmla="*/ 27 h 32"/>
                <a:gd name="T112" fmla="*/ 29 w 36"/>
                <a:gd name="T113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" h="32">
                  <a:moveTo>
                    <a:pt x="29" y="24"/>
                  </a:move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0"/>
                    <a:pt x="33" y="20"/>
                    <a:pt x="33" y="20"/>
                  </a:cubicBezTo>
                  <a:cubicBezTo>
                    <a:pt x="33" y="20"/>
                    <a:pt x="33" y="19"/>
                    <a:pt x="33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7"/>
                    <a:pt x="35" y="17"/>
                  </a:cubicBezTo>
                  <a:cubicBezTo>
                    <a:pt x="36" y="15"/>
                    <a:pt x="36" y="10"/>
                    <a:pt x="36" y="6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6"/>
                    <a:pt x="35" y="5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3" y="5"/>
                    <a:pt x="33" y="5"/>
                    <a:pt x="33" y="4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2" y="4"/>
                    <a:pt x="32" y="4"/>
                    <a:pt x="31" y="4"/>
                  </a:cubicBezTo>
                  <a:cubicBezTo>
                    <a:pt x="31" y="4"/>
                    <a:pt x="31" y="3"/>
                    <a:pt x="31" y="3"/>
                  </a:cubicBezTo>
                  <a:cubicBezTo>
                    <a:pt x="31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8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4" y="2"/>
                    <a:pt x="12" y="1"/>
                    <a:pt x="9" y="0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6" y="2"/>
                    <a:pt x="3" y="3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4"/>
                  </a:cubicBezTo>
                  <a:cubicBezTo>
                    <a:pt x="3" y="5"/>
                    <a:pt x="5" y="7"/>
                    <a:pt x="5" y="10"/>
                  </a:cubicBezTo>
                  <a:cubicBezTo>
                    <a:pt x="5" y="11"/>
                    <a:pt x="8" y="14"/>
                    <a:pt x="10" y="16"/>
                  </a:cubicBezTo>
                  <a:cubicBezTo>
                    <a:pt x="12" y="18"/>
                    <a:pt x="14" y="19"/>
                    <a:pt x="14" y="21"/>
                  </a:cubicBezTo>
                  <a:cubicBezTo>
                    <a:pt x="15" y="22"/>
                    <a:pt x="16" y="23"/>
                    <a:pt x="16" y="23"/>
                  </a:cubicBezTo>
                  <a:cubicBezTo>
                    <a:pt x="17" y="24"/>
                    <a:pt x="17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9" y="26"/>
                    <a:pt x="19" y="26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4" y="31"/>
                    <a:pt x="25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0"/>
                    <a:pt x="26" y="30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8"/>
                    <a:pt x="27" y="28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6"/>
                    <a:pt x="29" y="25"/>
                    <a:pt x="29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" name="Freeform 1191">
              <a:extLst>
                <a:ext uri="{FF2B5EF4-FFF2-40B4-BE49-F238E27FC236}">
                  <a16:creationId xmlns:a16="http://schemas.microsoft.com/office/drawing/2014/main" id="{A9F58A06-720B-CDE8-8B04-DC0B59299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602" y="3881508"/>
              <a:ext cx="101773" cy="89944"/>
            </a:xfrm>
            <a:custGeom>
              <a:avLst/>
              <a:gdLst>
                <a:gd name="T0" fmla="*/ 54 w 55"/>
                <a:gd name="T1" fmla="*/ 14 h 46"/>
                <a:gd name="T2" fmla="*/ 52 w 55"/>
                <a:gd name="T3" fmla="*/ 13 h 46"/>
                <a:gd name="T4" fmla="*/ 51 w 55"/>
                <a:gd name="T5" fmla="*/ 11 h 46"/>
                <a:gd name="T6" fmla="*/ 50 w 55"/>
                <a:gd name="T7" fmla="*/ 9 h 46"/>
                <a:gd name="T8" fmla="*/ 50 w 55"/>
                <a:gd name="T9" fmla="*/ 8 h 46"/>
                <a:gd name="T10" fmla="*/ 48 w 55"/>
                <a:gd name="T11" fmla="*/ 9 h 46"/>
                <a:gd name="T12" fmla="*/ 45 w 55"/>
                <a:gd name="T13" fmla="*/ 9 h 46"/>
                <a:gd name="T14" fmla="*/ 44 w 55"/>
                <a:gd name="T15" fmla="*/ 9 h 46"/>
                <a:gd name="T16" fmla="*/ 37 w 55"/>
                <a:gd name="T17" fmla="*/ 7 h 46"/>
                <a:gd name="T18" fmla="*/ 33 w 55"/>
                <a:gd name="T19" fmla="*/ 4 h 46"/>
                <a:gd name="T20" fmla="*/ 31 w 55"/>
                <a:gd name="T21" fmla="*/ 3 h 46"/>
                <a:gd name="T22" fmla="*/ 29 w 55"/>
                <a:gd name="T23" fmla="*/ 1 h 46"/>
                <a:gd name="T24" fmla="*/ 27 w 55"/>
                <a:gd name="T25" fmla="*/ 0 h 46"/>
                <a:gd name="T26" fmla="*/ 21 w 55"/>
                <a:gd name="T27" fmla="*/ 4 h 46"/>
                <a:gd name="T28" fmla="*/ 17 w 55"/>
                <a:gd name="T29" fmla="*/ 9 h 46"/>
                <a:gd name="T30" fmla="*/ 12 w 55"/>
                <a:gd name="T31" fmla="*/ 15 h 46"/>
                <a:gd name="T32" fmla="*/ 7 w 55"/>
                <a:gd name="T33" fmla="*/ 14 h 46"/>
                <a:gd name="T34" fmla="*/ 6 w 55"/>
                <a:gd name="T35" fmla="*/ 14 h 46"/>
                <a:gd name="T36" fmla="*/ 6 w 55"/>
                <a:gd name="T37" fmla="*/ 14 h 46"/>
                <a:gd name="T38" fmla="*/ 5 w 55"/>
                <a:gd name="T39" fmla="*/ 14 h 46"/>
                <a:gd name="T40" fmla="*/ 4 w 55"/>
                <a:gd name="T41" fmla="*/ 14 h 46"/>
                <a:gd name="T42" fmla="*/ 3 w 55"/>
                <a:gd name="T43" fmla="*/ 15 h 46"/>
                <a:gd name="T44" fmla="*/ 1 w 55"/>
                <a:gd name="T45" fmla="*/ 15 h 46"/>
                <a:gd name="T46" fmla="*/ 0 w 55"/>
                <a:gd name="T47" fmla="*/ 15 h 46"/>
                <a:gd name="T48" fmla="*/ 2 w 55"/>
                <a:gd name="T49" fmla="*/ 16 h 46"/>
                <a:gd name="T50" fmla="*/ 20 w 55"/>
                <a:gd name="T51" fmla="*/ 36 h 46"/>
                <a:gd name="T52" fmla="*/ 30 w 55"/>
                <a:gd name="T53" fmla="*/ 42 h 46"/>
                <a:gd name="T54" fmla="*/ 35 w 55"/>
                <a:gd name="T55" fmla="*/ 44 h 46"/>
                <a:gd name="T56" fmla="*/ 28 w 55"/>
                <a:gd name="T57" fmla="*/ 37 h 46"/>
                <a:gd name="T58" fmla="*/ 20 w 55"/>
                <a:gd name="T59" fmla="*/ 25 h 46"/>
                <a:gd name="T60" fmla="*/ 18 w 55"/>
                <a:gd name="T61" fmla="*/ 17 h 46"/>
                <a:gd name="T62" fmla="*/ 26 w 55"/>
                <a:gd name="T63" fmla="*/ 15 h 46"/>
                <a:gd name="T64" fmla="*/ 48 w 55"/>
                <a:gd name="T65" fmla="*/ 16 h 46"/>
                <a:gd name="T66" fmla="*/ 49 w 55"/>
                <a:gd name="T67" fmla="*/ 16 h 46"/>
                <a:gd name="T68" fmla="*/ 50 w 55"/>
                <a:gd name="T69" fmla="*/ 16 h 46"/>
                <a:gd name="T70" fmla="*/ 51 w 55"/>
                <a:gd name="T71" fmla="*/ 17 h 46"/>
                <a:gd name="T72" fmla="*/ 52 w 55"/>
                <a:gd name="T73" fmla="*/ 17 h 46"/>
                <a:gd name="T74" fmla="*/ 53 w 55"/>
                <a:gd name="T75" fmla="*/ 18 h 46"/>
                <a:gd name="T76" fmla="*/ 55 w 55"/>
                <a:gd name="T77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5" h="46">
                  <a:moveTo>
                    <a:pt x="55" y="17"/>
                  </a:moveTo>
                  <a:cubicBezTo>
                    <a:pt x="55" y="15"/>
                    <a:pt x="55" y="15"/>
                    <a:pt x="54" y="14"/>
                  </a:cubicBezTo>
                  <a:cubicBezTo>
                    <a:pt x="53" y="14"/>
                    <a:pt x="53" y="14"/>
                    <a:pt x="52" y="13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2" y="13"/>
                    <a:pt x="51" y="12"/>
                    <a:pt x="51" y="12"/>
                  </a:cubicBezTo>
                  <a:cubicBezTo>
                    <a:pt x="51" y="12"/>
                    <a:pt x="51" y="11"/>
                    <a:pt x="51" y="11"/>
                  </a:cubicBezTo>
                  <a:cubicBezTo>
                    <a:pt x="51" y="11"/>
                    <a:pt x="50" y="10"/>
                    <a:pt x="50" y="10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8"/>
                    <a:pt x="49" y="8"/>
                    <a:pt x="49" y="8"/>
                  </a:cubicBezTo>
                  <a:cubicBezTo>
                    <a:pt x="49" y="8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7" y="9"/>
                    <a:pt x="46" y="9"/>
                    <a:pt x="45" y="9"/>
                  </a:cubicBezTo>
                  <a:cubicBezTo>
                    <a:pt x="45" y="9"/>
                    <a:pt x="45" y="9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3" y="9"/>
                    <a:pt x="40" y="9"/>
                    <a:pt x="37" y="7"/>
                  </a:cubicBezTo>
                  <a:cubicBezTo>
                    <a:pt x="36" y="7"/>
                    <a:pt x="35" y="6"/>
                    <a:pt x="34" y="5"/>
                  </a:cubicBezTo>
                  <a:cubicBezTo>
                    <a:pt x="34" y="5"/>
                    <a:pt x="34" y="5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3"/>
                    <a:pt x="32" y="3"/>
                    <a:pt x="31" y="3"/>
                  </a:cubicBezTo>
                  <a:cubicBezTo>
                    <a:pt x="31" y="3"/>
                    <a:pt x="31" y="2"/>
                    <a:pt x="31" y="2"/>
                  </a:cubicBezTo>
                  <a:cubicBezTo>
                    <a:pt x="30" y="2"/>
                    <a:pt x="30" y="1"/>
                    <a:pt x="29" y="1"/>
                  </a:cubicBezTo>
                  <a:cubicBezTo>
                    <a:pt x="29" y="1"/>
                    <a:pt x="28" y="1"/>
                    <a:pt x="28" y="0"/>
                  </a:cubicBezTo>
                  <a:cubicBezTo>
                    <a:pt x="28" y="0"/>
                    <a:pt x="27" y="0"/>
                    <a:pt x="27" y="0"/>
                  </a:cubicBezTo>
                  <a:cubicBezTo>
                    <a:pt x="26" y="0"/>
                    <a:pt x="25" y="1"/>
                    <a:pt x="25" y="1"/>
                  </a:cubicBezTo>
                  <a:cubicBezTo>
                    <a:pt x="23" y="3"/>
                    <a:pt x="21" y="3"/>
                    <a:pt x="21" y="4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0" y="6"/>
                    <a:pt x="20" y="9"/>
                    <a:pt x="17" y="9"/>
                  </a:cubicBezTo>
                  <a:cubicBezTo>
                    <a:pt x="17" y="9"/>
                    <a:pt x="16" y="11"/>
                    <a:pt x="15" y="13"/>
                  </a:cubicBezTo>
                  <a:cubicBezTo>
                    <a:pt x="15" y="13"/>
                    <a:pt x="14" y="15"/>
                    <a:pt x="12" y="15"/>
                  </a:cubicBezTo>
                  <a:cubicBezTo>
                    <a:pt x="11" y="15"/>
                    <a:pt x="10" y="14"/>
                    <a:pt x="9" y="14"/>
                  </a:cubicBezTo>
                  <a:cubicBezTo>
                    <a:pt x="9" y="14"/>
                    <a:pt x="8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2" y="15"/>
                  </a:cubicBezTo>
                  <a:cubicBezTo>
                    <a:pt x="2" y="15"/>
                    <a:pt x="2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0" y="15"/>
                    <a:pt x="0" y="15"/>
                  </a:cubicBezTo>
                  <a:cubicBezTo>
                    <a:pt x="0" y="16"/>
                    <a:pt x="1" y="16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4" y="16"/>
                    <a:pt x="11" y="16"/>
                    <a:pt x="11" y="22"/>
                  </a:cubicBezTo>
                  <a:cubicBezTo>
                    <a:pt x="11" y="24"/>
                    <a:pt x="16" y="31"/>
                    <a:pt x="20" y="36"/>
                  </a:cubicBezTo>
                  <a:cubicBezTo>
                    <a:pt x="21" y="37"/>
                    <a:pt x="23" y="38"/>
                    <a:pt x="25" y="38"/>
                  </a:cubicBezTo>
                  <a:cubicBezTo>
                    <a:pt x="27" y="39"/>
                    <a:pt x="30" y="40"/>
                    <a:pt x="30" y="42"/>
                  </a:cubicBezTo>
                  <a:cubicBezTo>
                    <a:pt x="30" y="43"/>
                    <a:pt x="32" y="45"/>
                    <a:pt x="36" y="46"/>
                  </a:cubicBezTo>
                  <a:cubicBezTo>
                    <a:pt x="36" y="45"/>
                    <a:pt x="35" y="45"/>
                    <a:pt x="35" y="44"/>
                  </a:cubicBezTo>
                  <a:cubicBezTo>
                    <a:pt x="33" y="42"/>
                    <a:pt x="31" y="41"/>
                    <a:pt x="31" y="40"/>
                  </a:cubicBezTo>
                  <a:cubicBezTo>
                    <a:pt x="31" y="39"/>
                    <a:pt x="29" y="38"/>
                    <a:pt x="28" y="37"/>
                  </a:cubicBezTo>
                  <a:cubicBezTo>
                    <a:pt x="25" y="34"/>
                    <a:pt x="22" y="31"/>
                    <a:pt x="22" y="28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18" y="24"/>
                    <a:pt x="17" y="23"/>
                    <a:pt x="17" y="21"/>
                  </a:cubicBezTo>
                  <a:cubicBezTo>
                    <a:pt x="16" y="20"/>
                    <a:pt x="17" y="18"/>
                    <a:pt x="18" y="17"/>
                  </a:cubicBezTo>
                  <a:cubicBezTo>
                    <a:pt x="20" y="15"/>
                    <a:pt x="23" y="14"/>
                    <a:pt x="25" y="16"/>
                  </a:cubicBezTo>
                  <a:cubicBezTo>
                    <a:pt x="25" y="16"/>
                    <a:pt x="26" y="15"/>
                    <a:pt x="26" y="15"/>
                  </a:cubicBezTo>
                  <a:cubicBezTo>
                    <a:pt x="28" y="14"/>
                    <a:pt x="30" y="13"/>
                    <a:pt x="32" y="14"/>
                  </a:cubicBezTo>
                  <a:cubicBezTo>
                    <a:pt x="33" y="15"/>
                    <a:pt x="41" y="15"/>
                    <a:pt x="48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3" y="17"/>
                    <a:pt x="53" y="17"/>
                    <a:pt x="53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5" y="18"/>
                    <a:pt x="55" y="19"/>
                  </a:cubicBezTo>
                  <a:cubicBezTo>
                    <a:pt x="55" y="18"/>
                    <a:pt x="55" y="18"/>
                    <a:pt x="55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" name="Freeform 1192">
              <a:extLst>
                <a:ext uri="{FF2B5EF4-FFF2-40B4-BE49-F238E27FC236}">
                  <a16:creationId xmlns:a16="http://schemas.microsoft.com/office/drawing/2014/main" id="{323721E5-A905-1CA9-69C4-13F0019B8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056" y="3987805"/>
              <a:ext cx="28804" cy="69502"/>
            </a:xfrm>
            <a:custGeom>
              <a:avLst/>
              <a:gdLst>
                <a:gd name="T0" fmla="*/ 14 w 16"/>
                <a:gd name="T1" fmla="*/ 22 h 36"/>
                <a:gd name="T2" fmla="*/ 13 w 16"/>
                <a:gd name="T3" fmla="*/ 21 h 36"/>
                <a:gd name="T4" fmla="*/ 12 w 16"/>
                <a:gd name="T5" fmla="*/ 20 h 36"/>
                <a:gd name="T6" fmla="*/ 11 w 16"/>
                <a:gd name="T7" fmla="*/ 19 h 36"/>
                <a:gd name="T8" fmla="*/ 11 w 16"/>
                <a:gd name="T9" fmla="*/ 18 h 36"/>
                <a:gd name="T10" fmla="*/ 10 w 16"/>
                <a:gd name="T11" fmla="*/ 16 h 36"/>
                <a:gd name="T12" fmla="*/ 9 w 16"/>
                <a:gd name="T13" fmla="*/ 13 h 36"/>
                <a:gd name="T14" fmla="*/ 9 w 16"/>
                <a:gd name="T15" fmla="*/ 12 h 36"/>
                <a:gd name="T16" fmla="*/ 9 w 16"/>
                <a:gd name="T17" fmla="*/ 10 h 36"/>
                <a:gd name="T18" fmla="*/ 10 w 16"/>
                <a:gd name="T19" fmla="*/ 9 h 36"/>
                <a:gd name="T20" fmla="*/ 10 w 16"/>
                <a:gd name="T21" fmla="*/ 7 h 36"/>
                <a:gd name="T22" fmla="*/ 10 w 16"/>
                <a:gd name="T23" fmla="*/ 6 h 36"/>
                <a:gd name="T24" fmla="*/ 11 w 16"/>
                <a:gd name="T25" fmla="*/ 4 h 36"/>
                <a:gd name="T26" fmla="*/ 8 w 16"/>
                <a:gd name="T27" fmla="*/ 3 h 36"/>
                <a:gd name="T28" fmla="*/ 7 w 16"/>
                <a:gd name="T29" fmla="*/ 2 h 36"/>
                <a:gd name="T30" fmla="*/ 5 w 16"/>
                <a:gd name="T31" fmla="*/ 1 h 36"/>
                <a:gd name="T32" fmla="*/ 5 w 16"/>
                <a:gd name="T33" fmla="*/ 1 h 36"/>
                <a:gd name="T34" fmla="*/ 3 w 16"/>
                <a:gd name="T35" fmla="*/ 0 h 36"/>
                <a:gd name="T36" fmla="*/ 3 w 16"/>
                <a:gd name="T37" fmla="*/ 0 h 36"/>
                <a:gd name="T38" fmla="*/ 1 w 16"/>
                <a:gd name="T39" fmla="*/ 2 h 36"/>
                <a:gd name="T40" fmla="*/ 1 w 16"/>
                <a:gd name="T41" fmla="*/ 3 h 36"/>
                <a:gd name="T42" fmla="*/ 1 w 16"/>
                <a:gd name="T43" fmla="*/ 3 h 36"/>
                <a:gd name="T44" fmla="*/ 0 w 16"/>
                <a:gd name="T45" fmla="*/ 5 h 36"/>
                <a:gd name="T46" fmla="*/ 0 w 16"/>
                <a:gd name="T47" fmla="*/ 5 h 36"/>
                <a:gd name="T48" fmla="*/ 4 w 16"/>
                <a:gd name="T49" fmla="*/ 10 h 36"/>
                <a:gd name="T50" fmla="*/ 2 w 16"/>
                <a:gd name="T51" fmla="*/ 15 h 36"/>
                <a:gd name="T52" fmla="*/ 0 w 16"/>
                <a:gd name="T53" fmla="*/ 23 h 36"/>
                <a:gd name="T54" fmla="*/ 2 w 16"/>
                <a:gd name="T55" fmla="*/ 28 h 36"/>
                <a:gd name="T56" fmla="*/ 6 w 16"/>
                <a:gd name="T57" fmla="*/ 34 h 36"/>
                <a:gd name="T58" fmla="*/ 7 w 16"/>
                <a:gd name="T59" fmla="*/ 36 h 36"/>
                <a:gd name="T60" fmla="*/ 7 w 16"/>
                <a:gd name="T61" fmla="*/ 36 h 36"/>
                <a:gd name="T62" fmla="*/ 7 w 16"/>
                <a:gd name="T63" fmla="*/ 35 h 36"/>
                <a:gd name="T64" fmla="*/ 8 w 16"/>
                <a:gd name="T65" fmla="*/ 34 h 36"/>
                <a:gd name="T66" fmla="*/ 8 w 16"/>
                <a:gd name="T67" fmla="*/ 33 h 36"/>
                <a:gd name="T68" fmla="*/ 9 w 16"/>
                <a:gd name="T69" fmla="*/ 33 h 36"/>
                <a:gd name="T70" fmla="*/ 9 w 16"/>
                <a:gd name="T71" fmla="*/ 32 h 36"/>
                <a:gd name="T72" fmla="*/ 11 w 16"/>
                <a:gd name="T73" fmla="*/ 31 h 36"/>
                <a:gd name="T74" fmla="*/ 11 w 16"/>
                <a:gd name="T75" fmla="*/ 31 h 36"/>
                <a:gd name="T76" fmla="*/ 12 w 16"/>
                <a:gd name="T77" fmla="*/ 28 h 36"/>
                <a:gd name="T78" fmla="*/ 13 w 16"/>
                <a:gd name="T79" fmla="*/ 27 h 36"/>
                <a:gd name="T80" fmla="*/ 14 w 16"/>
                <a:gd name="T81" fmla="*/ 27 h 36"/>
                <a:gd name="T82" fmla="*/ 14 w 16"/>
                <a:gd name="T83" fmla="*/ 25 h 36"/>
                <a:gd name="T84" fmla="*/ 14 w 16"/>
                <a:gd name="T85" fmla="*/ 25 h 36"/>
                <a:gd name="T86" fmla="*/ 15 w 16"/>
                <a:gd name="T87" fmla="*/ 24 h 36"/>
                <a:gd name="T88" fmla="*/ 15 w 16"/>
                <a:gd name="T89" fmla="*/ 24 h 36"/>
                <a:gd name="T90" fmla="*/ 16 w 16"/>
                <a:gd name="T91" fmla="*/ 23 h 36"/>
                <a:gd name="T92" fmla="*/ 16 w 16"/>
                <a:gd name="T93" fmla="*/ 23 h 36"/>
                <a:gd name="T94" fmla="*/ 15 w 16"/>
                <a:gd name="T95" fmla="*/ 23 h 36"/>
                <a:gd name="T96" fmla="*/ 14 w 16"/>
                <a:gd name="T97" fmla="*/ 2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" h="36">
                  <a:moveTo>
                    <a:pt x="14" y="22"/>
                  </a:moveTo>
                  <a:cubicBezTo>
                    <a:pt x="14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ubicBezTo>
                    <a:pt x="12" y="20"/>
                    <a:pt x="12" y="19"/>
                    <a:pt x="11" y="19"/>
                  </a:cubicBezTo>
                  <a:cubicBezTo>
                    <a:pt x="11" y="19"/>
                    <a:pt x="11" y="18"/>
                    <a:pt x="11" y="18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9" y="15"/>
                    <a:pt x="9" y="14"/>
                    <a:pt x="9" y="13"/>
                  </a:cubicBezTo>
                  <a:cubicBezTo>
                    <a:pt x="9" y="13"/>
                    <a:pt x="9" y="13"/>
                    <a:pt x="9" y="12"/>
                  </a:cubicBezTo>
                  <a:cubicBezTo>
                    <a:pt x="9" y="12"/>
                    <a:pt x="9" y="11"/>
                    <a:pt x="9" y="10"/>
                  </a:cubicBezTo>
                  <a:cubicBezTo>
                    <a:pt x="10" y="10"/>
                    <a:pt x="10" y="9"/>
                    <a:pt x="10" y="9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1" y="4"/>
                  </a:cubicBezTo>
                  <a:cubicBezTo>
                    <a:pt x="10" y="4"/>
                    <a:pt x="9" y="3"/>
                    <a:pt x="8" y="3"/>
                  </a:cubicBezTo>
                  <a:cubicBezTo>
                    <a:pt x="8" y="3"/>
                    <a:pt x="8" y="3"/>
                    <a:pt x="7" y="2"/>
                  </a:cubicBezTo>
                  <a:cubicBezTo>
                    <a:pt x="7" y="2"/>
                    <a:pt x="6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1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6"/>
                    <a:pt x="4" y="8"/>
                    <a:pt x="4" y="10"/>
                  </a:cubicBezTo>
                  <a:cubicBezTo>
                    <a:pt x="5" y="12"/>
                    <a:pt x="3" y="14"/>
                    <a:pt x="2" y="15"/>
                  </a:cubicBezTo>
                  <a:cubicBezTo>
                    <a:pt x="1" y="16"/>
                    <a:pt x="0" y="19"/>
                    <a:pt x="0" y="23"/>
                  </a:cubicBezTo>
                  <a:cubicBezTo>
                    <a:pt x="0" y="26"/>
                    <a:pt x="1" y="28"/>
                    <a:pt x="2" y="28"/>
                  </a:cubicBezTo>
                  <a:cubicBezTo>
                    <a:pt x="4" y="30"/>
                    <a:pt x="5" y="32"/>
                    <a:pt x="6" y="34"/>
                  </a:cubicBezTo>
                  <a:cubicBezTo>
                    <a:pt x="6" y="35"/>
                    <a:pt x="7" y="35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5"/>
                    <a:pt x="7" y="35"/>
                  </a:cubicBezTo>
                  <a:cubicBezTo>
                    <a:pt x="7" y="35"/>
                    <a:pt x="8" y="34"/>
                    <a:pt x="8" y="34"/>
                  </a:cubicBezTo>
                  <a:cubicBezTo>
                    <a:pt x="8" y="34"/>
                    <a:pt x="8" y="34"/>
                    <a:pt x="8" y="33"/>
                  </a:cubicBezTo>
                  <a:cubicBezTo>
                    <a:pt x="8" y="33"/>
                    <a:pt x="9" y="33"/>
                    <a:pt x="9" y="33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0" y="32"/>
                    <a:pt x="10" y="32"/>
                    <a:pt x="11" y="31"/>
                  </a:cubicBezTo>
                  <a:cubicBezTo>
                    <a:pt x="11" y="32"/>
                    <a:pt x="11" y="31"/>
                    <a:pt x="11" y="31"/>
                  </a:cubicBezTo>
                  <a:cubicBezTo>
                    <a:pt x="11" y="30"/>
                    <a:pt x="11" y="29"/>
                    <a:pt x="12" y="28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4" y="26"/>
                    <a:pt x="14" y="26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5"/>
                    <a:pt x="15" y="25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5" y="23"/>
                    <a:pt x="15" y="23"/>
                  </a:cubicBezTo>
                  <a:cubicBezTo>
                    <a:pt x="15" y="22"/>
                    <a:pt x="15" y="22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" name="Freeform 1193">
              <a:extLst>
                <a:ext uri="{FF2B5EF4-FFF2-40B4-BE49-F238E27FC236}">
                  <a16:creationId xmlns:a16="http://schemas.microsoft.com/office/drawing/2014/main" id="{4E527A1E-9189-3BED-5240-AC86E4A54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032" y="3807918"/>
              <a:ext cx="144019" cy="67458"/>
            </a:xfrm>
            <a:custGeom>
              <a:avLst/>
              <a:gdLst>
                <a:gd name="T0" fmla="*/ 0 w 78"/>
                <a:gd name="T1" fmla="*/ 25 h 34"/>
                <a:gd name="T2" fmla="*/ 0 w 78"/>
                <a:gd name="T3" fmla="*/ 26 h 34"/>
                <a:gd name="T4" fmla="*/ 5 w 78"/>
                <a:gd name="T5" fmla="*/ 27 h 34"/>
                <a:gd name="T6" fmla="*/ 7 w 78"/>
                <a:gd name="T7" fmla="*/ 27 h 34"/>
                <a:gd name="T8" fmla="*/ 8 w 78"/>
                <a:gd name="T9" fmla="*/ 27 h 34"/>
                <a:gd name="T10" fmla="*/ 9 w 78"/>
                <a:gd name="T11" fmla="*/ 27 h 34"/>
                <a:gd name="T12" fmla="*/ 10 w 78"/>
                <a:gd name="T13" fmla="*/ 28 h 34"/>
                <a:gd name="T14" fmla="*/ 10 w 78"/>
                <a:gd name="T15" fmla="*/ 28 h 34"/>
                <a:gd name="T16" fmla="*/ 12 w 78"/>
                <a:gd name="T17" fmla="*/ 29 h 34"/>
                <a:gd name="T18" fmla="*/ 16 w 78"/>
                <a:gd name="T19" fmla="*/ 27 h 34"/>
                <a:gd name="T20" fmla="*/ 29 w 78"/>
                <a:gd name="T21" fmla="*/ 28 h 34"/>
                <a:gd name="T22" fmla="*/ 30 w 78"/>
                <a:gd name="T23" fmla="*/ 29 h 34"/>
                <a:gd name="T24" fmla="*/ 30 w 78"/>
                <a:gd name="T25" fmla="*/ 30 h 34"/>
                <a:gd name="T26" fmla="*/ 30 w 78"/>
                <a:gd name="T27" fmla="*/ 30 h 34"/>
                <a:gd name="T28" fmla="*/ 35 w 78"/>
                <a:gd name="T29" fmla="*/ 31 h 34"/>
                <a:gd name="T30" fmla="*/ 39 w 78"/>
                <a:gd name="T31" fmla="*/ 31 h 34"/>
                <a:gd name="T32" fmla="*/ 51 w 78"/>
                <a:gd name="T33" fmla="*/ 34 h 34"/>
                <a:gd name="T34" fmla="*/ 51 w 78"/>
                <a:gd name="T35" fmla="*/ 34 h 34"/>
                <a:gd name="T36" fmla="*/ 54 w 78"/>
                <a:gd name="T37" fmla="*/ 33 h 34"/>
                <a:gd name="T38" fmla="*/ 66 w 78"/>
                <a:gd name="T39" fmla="*/ 29 h 34"/>
                <a:gd name="T40" fmla="*/ 68 w 78"/>
                <a:gd name="T41" fmla="*/ 28 h 34"/>
                <a:gd name="T42" fmla="*/ 69 w 78"/>
                <a:gd name="T43" fmla="*/ 26 h 34"/>
                <a:gd name="T44" fmla="*/ 70 w 78"/>
                <a:gd name="T45" fmla="*/ 25 h 34"/>
                <a:gd name="T46" fmla="*/ 71 w 78"/>
                <a:gd name="T47" fmla="*/ 21 h 34"/>
                <a:gd name="T48" fmla="*/ 72 w 78"/>
                <a:gd name="T49" fmla="*/ 17 h 34"/>
                <a:gd name="T50" fmla="*/ 74 w 78"/>
                <a:gd name="T51" fmla="*/ 16 h 34"/>
                <a:gd name="T52" fmla="*/ 77 w 78"/>
                <a:gd name="T53" fmla="*/ 15 h 34"/>
                <a:gd name="T54" fmla="*/ 77 w 78"/>
                <a:gd name="T55" fmla="*/ 13 h 34"/>
                <a:gd name="T56" fmla="*/ 78 w 78"/>
                <a:gd name="T57" fmla="*/ 12 h 34"/>
                <a:gd name="T58" fmla="*/ 77 w 78"/>
                <a:gd name="T59" fmla="*/ 10 h 34"/>
                <a:gd name="T60" fmla="*/ 75 w 78"/>
                <a:gd name="T61" fmla="*/ 5 h 34"/>
                <a:gd name="T62" fmla="*/ 75 w 78"/>
                <a:gd name="T63" fmla="*/ 5 h 34"/>
                <a:gd name="T64" fmla="*/ 66 w 78"/>
                <a:gd name="T65" fmla="*/ 3 h 34"/>
                <a:gd name="T66" fmla="*/ 57 w 78"/>
                <a:gd name="T67" fmla="*/ 4 h 34"/>
                <a:gd name="T68" fmla="*/ 48 w 78"/>
                <a:gd name="T69" fmla="*/ 6 h 34"/>
                <a:gd name="T70" fmla="*/ 46 w 78"/>
                <a:gd name="T71" fmla="*/ 6 h 34"/>
                <a:gd name="T72" fmla="*/ 41 w 78"/>
                <a:gd name="T73" fmla="*/ 9 h 34"/>
                <a:gd name="T74" fmla="*/ 38 w 78"/>
                <a:gd name="T75" fmla="*/ 11 h 34"/>
                <a:gd name="T76" fmla="*/ 37 w 78"/>
                <a:gd name="T77" fmla="*/ 17 h 34"/>
                <a:gd name="T78" fmla="*/ 34 w 78"/>
                <a:gd name="T79" fmla="*/ 21 h 34"/>
                <a:gd name="T80" fmla="*/ 28 w 78"/>
                <a:gd name="T81" fmla="*/ 20 h 34"/>
                <a:gd name="T82" fmla="*/ 11 w 78"/>
                <a:gd name="T83" fmla="*/ 23 h 34"/>
                <a:gd name="T84" fmla="*/ 7 w 78"/>
                <a:gd name="T85" fmla="*/ 23 h 34"/>
                <a:gd name="T86" fmla="*/ 1 w 78"/>
                <a:gd name="T87" fmla="*/ 23 h 34"/>
                <a:gd name="T88" fmla="*/ 0 w 78"/>
                <a:gd name="T89" fmla="*/ 23 h 34"/>
                <a:gd name="T90" fmla="*/ 0 w 78"/>
                <a:gd name="T91" fmla="*/ 2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" h="34">
                  <a:moveTo>
                    <a:pt x="0" y="24"/>
                  </a:moveTo>
                  <a:cubicBezTo>
                    <a:pt x="0" y="24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6"/>
                    <a:pt x="0" y="26"/>
                  </a:cubicBezTo>
                  <a:cubicBezTo>
                    <a:pt x="0" y="26"/>
                    <a:pt x="2" y="27"/>
                    <a:pt x="3" y="27"/>
                  </a:cubicBezTo>
                  <a:cubicBezTo>
                    <a:pt x="3" y="27"/>
                    <a:pt x="4" y="27"/>
                    <a:pt x="5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6" y="27"/>
                    <a:pt x="6" y="27"/>
                    <a:pt x="7" y="27"/>
                  </a:cubicBezTo>
                  <a:cubicBezTo>
                    <a:pt x="7" y="27"/>
                    <a:pt x="7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9" y="27"/>
                    <a:pt x="9" y="27"/>
                    <a:pt x="9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4" y="29"/>
                    <a:pt x="15" y="28"/>
                    <a:pt x="16" y="27"/>
                  </a:cubicBezTo>
                  <a:cubicBezTo>
                    <a:pt x="17" y="26"/>
                    <a:pt x="18" y="25"/>
                    <a:pt x="27" y="25"/>
                  </a:cubicBezTo>
                  <a:cubicBezTo>
                    <a:pt x="29" y="25"/>
                    <a:pt x="29" y="27"/>
                    <a:pt x="29" y="28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1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1"/>
                    <a:pt x="38" y="31"/>
                    <a:pt x="39" y="31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42" y="32"/>
                    <a:pt x="45" y="32"/>
                    <a:pt x="47" y="33"/>
                  </a:cubicBezTo>
                  <a:cubicBezTo>
                    <a:pt x="49" y="33"/>
                    <a:pt x="50" y="33"/>
                    <a:pt x="51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1" y="34"/>
                    <a:pt x="52" y="34"/>
                    <a:pt x="52" y="34"/>
                  </a:cubicBezTo>
                  <a:cubicBezTo>
                    <a:pt x="52" y="34"/>
                    <a:pt x="53" y="33"/>
                    <a:pt x="54" y="33"/>
                  </a:cubicBezTo>
                  <a:cubicBezTo>
                    <a:pt x="56" y="32"/>
                    <a:pt x="58" y="30"/>
                    <a:pt x="61" y="30"/>
                  </a:cubicBezTo>
                  <a:cubicBezTo>
                    <a:pt x="63" y="30"/>
                    <a:pt x="65" y="30"/>
                    <a:pt x="66" y="29"/>
                  </a:cubicBezTo>
                  <a:cubicBezTo>
                    <a:pt x="66" y="29"/>
                    <a:pt x="66" y="29"/>
                    <a:pt x="67" y="28"/>
                  </a:cubicBezTo>
                  <a:cubicBezTo>
                    <a:pt x="67" y="28"/>
                    <a:pt x="67" y="28"/>
                    <a:pt x="68" y="28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68" y="27"/>
                    <a:pt x="68" y="27"/>
                    <a:pt x="69" y="26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9" y="26"/>
                    <a:pt x="70" y="25"/>
                    <a:pt x="70" y="25"/>
                  </a:cubicBezTo>
                  <a:cubicBezTo>
                    <a:pt x="70" y="25"/>
                    <a:pt x="70" y="25"/>
                    <a:pt x="70" y="25"/>
                  </a:cubicBezTo>
                  <a:cubicBezTo>
                    <a:pt x="70" y="24"/>
                    <a:pt x="70" y="22"/>
                    <a:pt x="71" y="21"/>
                  </a:cubicBezTo>
                  <a:cubicBezTo>
                    <a:pt x="71" y="21"/>
                    <a:pt x="71" y="20"/>
                    <a:pt x="71" y="20"/>
                  </a:cubicBezTo>
                  <a:cubicBezTo>
                    <a:pt x="71" y="19"/>
                    <a:pt x="71" y="18"/>
                    <a:pt x="72" y="17"/>
                  </a:cubicBezTo>
                  <a:cubicBezTo>
                    <a:pt x="72" y="16"/>
                    <a:pt x="73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5" y="16"/>
                    <a:pt x="76" y="16"/>
                    <a:pt x="76" y="16"/>
                  </a:cubicBezTo>
                  <a:cubicBezTo>
                    <a:pt x="77" y="16"/>
                    <a:pt x="77" y="16"/>
                    <a:pt x="77" y="15"/>
                  </a:cubicBezTo>
                  <a:cubicBezTo>
                    <a:pt x="77" y="14"/>
                    <a:pt x="77" y="14"/>
                    <a:pt x="77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8" y="13"/>
                    <a:pt x="78" y="12"/>
                    <a:pt x="78" y="12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8" y="11"/>
                    <a:pt x="78" y="11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4" y="5"/>
                    <a:pt x="73" y="5"/>
                    <a:pt x="72" y="5"/>
                  </a:cubicBezTo>
                  <a:cubicBezTo>
                    <a:pt x="70" y="5"/>
                    <a:pt x="68" y="4"/>
                    <a:pt x="66" y="3"/>
                  </a:cubicBezTo>
                  <a:cubicBezTo>
                    <a:pt x="65" y="1"/>
                    <a:pt x="61" y="0"/>
                    <a:pt x="59" y="0"/>
                  </a:cubicBezTo>
                  <a:cubicBezTo>
                    <a:pt x="58" y="1"/>
                    <a:pt x="58" y="3"/>
                    <a:pt x="57" y="4"/>
                  </a:cubicBezTo>
                  <a:cubicBezTo>
                    <a:pt x="56" y="6"/>
                    <a:pt x="54" y="6"/>
                    <a:pt x="51" y="6"/>
                  </a:cubicBezTo>
                  <a:cubicBezTo>
                    <a:pt x="50" y="6"/>
                    <a:pt x="49" y="6"/>
                    <a:pt x="48" y="6"/>
                  </a:cubicBezTo>
                  <a:cubicBezTo>
                    <a:pt x="48" y="6"/>
                    <a:pt x="47" y="6"/>
                    <a:pt x="47" y="6"/>
                  </a:cubicBezTo>
                  <a:cubicBezTo>
                    <a:pt x="47" y="6"/>
                    <a:pt x="46" y="6"/>
                    <a:pt x="46" y="6"/>
                  </a:cubicBezTo>
                  <a:cubicBezTo>
                    <a:pt x="45" y="6"/>
                    <a:pt x="45" y="7"/>
                    <a:pt x="44" y="7"/>
                  </a:cubicBezTo>
                  <a:cubicBezTo>
                    <a:pt x="43" y="8"/>
                    <a:pt x="42" y="8"/>
                    <a:pt x="41" y="9"/>
                  </a:cubicBezTo>
                  <a:cubicBezTo>
                    <a:pt x="41" y="10"/>
                    <a:pt x="40" y="10"/>
                    <a:pt x="39" y="11"/>
                  </a:cubicBezTo>
                  <a:cubicBezTo>
                    <a:pt x="39" y="11"/>
                    <a:pt x="38" y="11"/>
                    <a:pt x="38" y="11"/>
                  </a:cubicBezTo>
                  <a:cubicBezTo>
                    <a:pt x="37" y="12"/>
                    <a:pt x="36" y="12"/>
                    <a:pt x="37" y="14"/>
                  </a:cubicBezTo>
                  <a:cubicBezTo>
                    <a:pt x="37" y="15"/>
                    <a:pt x="37" y="16"/>
                    <a:pt x="37" y="17"/>
                  </a:cubicBezTo>
                  <a:cubicBezTo>
                    <a:pt x="37" y="18"/>
                    <a:pt x="37" y="19"/>
                    <a:pt x="37" y="20"/>
                  </a:cubicBezTo>
                  <a:cubicBezTo>
                    <a:pt x="36" y="21"/>
                    <a:pt x="35" y="21"/>
                    <a:pt x="34" y="21"/>
                  </a:cubicBezTo>
                  <a:cubicBezTo>
                    <a:pt x="32" y="21"/>
                    <a:pt x="31" y="20"/>
                    <a:pt x="30" y="20"/>
                  </a:cubicBezTo>
                  <a:cubicBezTo>
                    <a:pt x="30" y="20"/>
                    <a:pt x="29" y="20"/>
                    <a:pt x="28" y="20"/>
                  </a:cubicBezTo>
                  <a:cubicBezTo>
                    <a:pt x="25" y="20"/>
                    <a:pt x="21" y="21"/>
                    <a:pt x="20" y="22"/>
                  </a:cubicBezTo>
                  <a:cubicBezTo>
                    <a:pt x="18" y="24"/>
                    <a:pt x="14" y="24"/>
                    <a:pt x="11" y="23"/>
                  </a:cubicBezTo>
                  <a:cubicBezTo>
                    <a:pt x="11" y="22"/>
                    <a:pt x="10" y="22"/>
                    <a:pt x="9" y="22"/>
                  </a:cubicBezTo>
                  <a:cubicBezTo>
                    <a:pt x="8" y="22"/>
                    <a:pt x="7" y="23"/>
                    <a:pt x="7" y="23"/>
                  </a:cubicBezTo>
                  <a:cubicBezTo>
                    <a:pt x="6" y="24"/>
                    <a:pt x="5" y="25"/>
                    <a:pt x="5" y="25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1" y="23"/>
                    <a:pt x="1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2"/>
                    <a:pt x="0" y="22"/>
                  </a:cubicBezTo>
                  <a:cubicBezTo>
                    <a:pt x="0" y="23"/>
                    <a:pt x="0" y="23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" name="Freeform 1194">
              <a:extLst>
                <a:ext uri="{FF2B5EF4-FFF2-40B4-BE49-F238E27FC236}">
                  <a16:creationId xmlns:a16="http://schemas.microsoft.com/office/drawing/2014/main" id="{8B6412EF-794E-B830-642F-81B4BEA81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609" y="3818139"/>
              <a:ext cx="126736" cy="73590"/>
            </a:xfrm>
            <a:custGeom>
              <a:avLst/>
              <a:gdLst>
                <a:gd name="T0" fmla="*/ 37 w 69"/>
                <a:gd name="T1" fmla="*/ 32 h 37"/>
                <a:gd name="T2" fmla="*/ 38 w 69"/>
                <a:gd name="T3" fmla="*/ 32 h 37"/>
                <a:gd name="T4" fmla="*/ 43 w 69"/>
                <a:gd name="T5" fmla="*/ 34 h 37"/>
                <a:gd name="T6" fmla="*/ 45 w 69"/>
                <a:gd name="T7" fmla="*/ 34 h 37"/>
                <a:gd name="T8" fmla="*/ 45 w 69"/>
                <a:gd name="T9" fmla="*/ 34 h 37"/>
                <a:gd name="T10" fmla="*/ 50 w 69"/>
                <a:gd name="T11" fmla="*/ 30 h 37"/>
                <a:gd name="T12" fmla="*/ 55 w 69"/>
                <a:gd name="T13" fmla="*/ 22 h 37"/>
                <a:gd name="T14" fmla="*/ 61 w 69"/>
                <a:gd name="T15" fmla="*/ 12 h 37"/>
                <a:gd name="T16" fmla="*/ 68 w 69"/>
                <a:gd name="T17" fmla="*/ 8 h 37"/>
                <a:gd name="T18" fmla="*/ 68 w 69"/>
                <a:gd name="T19" fmla="*/ 8 h 37"/>
                <a:gd name="T20" fmla="*/ 67 w 69"/>
                <a:gd name="T21" fmla="*/ 7 h 37"/>
                <a:gd name="T22" fmla="*/ 65 w 69"/>
                <a:gd name="T23" fmla="*/ 6 h 37"/>
                <a:gd name="T24" fmla="*/ 63 w 69"/>
                <a:gd name="T25" fmla="*/ 5 h 37"/>
                <a:gd name="T26" fmla="*/ 62 w 69"/>
                <a:gd name="T27" fmla="*/ 5 h 37"/>
                <a:gd name="T28" fmla="*/ 60 w 69"/>
                <a:gd name="T29" fmla="*/ 4 h 37"/>
                <a:gd name="T30" fmla="*/ 59 w 69"/>
                <a:gd name="T31" fmla="*/ 4 h 37"/>
                <a:gd name="T32" fmla="*/ 59 w 69"/>
                <a:gd name="T33" fmla="*/ 4 h 37"/>
                <a:gd name="T34" fmla="*/ 58 w 69"/>
                <a:gd name="T35" fmla="*/ 3 h 37"/>
                <a:gd name="T36" fmla="*/ 58 w 69"/>
                <a:gd name="T37" fmla="*/ 3 h 37"/>
                <a:gd name="T38" fmla="*/ 50 w 69"/>
                <a:gd name="T39" fmla="*/ 1 h 37"/>
                <a:gd name="T40" fmla="*/ 46 w 69"/>
                <a:gd name="T41" fmla="*/ 3 h 37"/>
                <a:gd name="T42" fmla="*/ 28 w 69"/>
                <a:gd name="T43" fmla="*/ 9 h 37"/>
                <a:gd name="T44" fmla="*/ 19 w 69"/>
                <a:gd name="T45" fmla="*/ 13 h 37"/>
                <a:gd name="T46" fmla="*/ 18 w 69"/>
                <a:gd name="T47" fmla="*/ 13 h 37"/>
                <a:gd name="T48" fmla="*/ 17 w 69"/>
                <a:gd name="T49" fmla="*/ 12 h 37"/>
                <a:gd name="T50" fmla="*/ 15 w 69"/>
                <a:gd name="T51" fmla="*/ 12 h 37"/>
                <a:gd name="T52" fmla="*/ 14 w 69"/>
                <a:gd name="T53" fmla="*/ 12 h 37"/>
                <a:gd name="T54" fmla="*/ 12 w 69"/>
                <a:gd name="T55" fmla="*/ 12 h 37"/>
                <a:gd name="T56" fmla="*/ 11 w 69"/>
                <a:gd name="T57" fmla="*/ 11 h 37"/>
                <a:gd name="T58" fmla="*/ 10 w 69"/>
                <a:gd name="T59" fmla="*/ 10 h 37"/>
                <a:gd name="T60" fmla="*/ 10 w 69"/>
                <a:gd name="T61" fmla="*/ 12 h 37"/>
                <a:gd name="T62" fmla="*/ 8 w 69"/>
                <a:gd name="T63" fmla="*/ 14 h 37"/>
                <a:gd name="T64" fmla="*/ 7 w 69"/>
                <a:gd name="T65" fmla="*/ 15 h 37"/>
                <a:gd name="T66" fmla="*/ 3 w 69"/>
                <a:gd name="T67" fmla="*/ 18 h 37"/>
                <a:gd name="T68" fmla="*/ 0 w 69"/>
                <a:gd name="T69" fmla="*/ 24 h 37"/>
                <a:gd name="T70" fmla="*/ 0 w 69"/>
                <a:gd name="T71" fmla="*/ 24 h 37"/>
                <a:gd name="T72" fmla="*/ 1 w 69"/>
                <a:gd name="T73" fmla="*/ 25 h 37"/>
                <a:gd name="T74" fmla="*/ 2 w 69"/>
                <a:gd name="T75" fmla="*/ 26 h 37"/>
                <a:gd name="T76" fmla="*/ 3 w 69"/>
                <a:gd name="T77" fmla="*/ 28 h 37"/>
                <a:gd name="T78" fmla="*/ 3 w 69"/>
                <a:gd name="T79" fmla="*/ 28 h 37"/>
                <a:gd name="T80" fmla="*/ 4 w 69"/>
                <a:gd name="T81" fmla="*/ 29 h 37"/>
                <a:gd name="T82" fmla="*/ 5 w 69"/>
                <a:gd name="T83" fmla="*/ 30 h 37"/>
                <a:gd name="T84" fmla="*/ 7 w 69"/>
                <a:gd name="T85" fmla="*/ 31 h 37"/>
                <a:gd name="T86" fmla="*/ 8 w 69"/>
                <a:gd name="T87" fmla="*/ 32 h 37"/>
                <a:gd name="T88" fmla="*/ 9 w 69"/>
                <a:gd name="T89" fmla="*/ 33 h 37"/>
                <a:gd name="T90" fmla="*/ 11 w 69"/>
                <a:gd name="T91" fmla="*/ 34 h 37"/>
                <a:gd name="T92" fmla="*/ 12 w 69"/>
                <a:gd name="T93" fmla="*/ 35 h 37"/>
                <a:gd name="T94" fmla="*/ 21 w 69"/>
                <a:gd name="T9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9" h="37">
                  <a:moveTo>
                    <a:pt x="25" y="36"/>
                  </a:moveTo>
                  <a:cubicBezTo>
                    <a:pt x="30" y="34"/>
                    <a:pt x="37" y="32"/>
                    <a:pt x="37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2"/>
                    <a:pt x="41" y="33"/>
                    <a:pt x="42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3"/>
                    <a:pt x="46" y="33"/>
                  </a:cubicBezTo>
                  <a:cubicBezTo>
                    <a:pt x="47" y="32"/>
                    <a:pt x="49" y="32"/>
                    <a:pt x="50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2" y="28"/>
                    <a:pt x="54" y="25"/>
                    <a:pt x="55" y="22"/>
                  </a:cubicBezTo>
                  <a:cubicBezTo>
                    <a:pt x="56" y="21"/>
                    <a:pt x="56" y="20"/>
                    <a:pt x="57" y="19"/>
                  </a:cubicBezTo>
                  <a:cubicBezTo>
                    <a:pt x="59" y="15"/>
                    <a:pt x="60" y="13"/>
                    <a:pt x="61" y="12"/>
                  </a:cubicBezTo>
                  <a:cubicBezTo>
                    <a:pt x="62" y="12"/>
                    <a:pt x="63" y="12"/>
                    <a:pt x="64" y="11"/>
                  </a:cubicBezTo>
                  <a:cubicBezTo>
                    <a:pt x="65" y="10"/>
                    <a:pt x="67" y="9"/>
                    <a:pt x="68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7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6" y="7"/>
                    <a:pt x="66" y="6"/>
                    <a:pt x="66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4" y="6"/>
                    <a:pt x="64" y="6"/>
                    <a:pt x="63" y="5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5"/>
                    <a:pt x="61" y="5"/>
                    <a:pt x="61" y="5"/>
                  </a:cubicBezTo>
                  <a:cubicBezTo>
                    <a:pt x="61" y="5"/>
                    <a:pt x="61" y="5"/>
                    <a:pt x="60" y="4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4"/>
                    <a:pt x="60" y="4"/>
                    <a:pt x="59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4"/>
                    <a:pt x="59" y="4"/>
                    <a:pt x="58" y="4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7" y="2"/>
                    <a:pt x="52" y="1"/>
                    <a:pt x="50" y="1"/>
                  </a:cubicBezTo>
                  <a:cubicBezTo>
                    <a:pt x="50" y="0"/>
                    <a:pt x="49" y="0"/>
                    <a:pt x="49" y="0"/>
                  </a:cubicBezTo>
                  <a:cubicBezTo>
                    <a:pt x="48" y="1"/>
                    <a:pt x="47" y="2"/>
                    <a:pt x="46" y="3"/>
                  </a:cubicBezTo>
                  <a:cubicBezTo>
                    <a:pt x="42" y="5"/>
                    <a:pt x="40" y="7"/>
                    <a:pt x="38" y="7"/>
                  </a:cubicBezTo>
                  <a:cubicBezTo>
                    <a:pt x="36" y="7"/>
                    <a:pt x="30" y="8"/>
                    <a:pt x="28" y="9"/>
                  </a:cubicBezTo>
                  <a:cubicBezTo>
                    <a:pt x="28" y="11"/>
                    <a:pt x="25" y="13"/>
                    <a:pt x="20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7" y="13"/>
                  </a:cubicBezTo>
                  <a:cubicBezTo>
                    <a:pt x="17" y="13"/>
                    <a:pt x="17" y="13"/>
                    <a:pt x="17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3" y="12"/>
                    <a:pt x="13" y="12"/>
                  </a:cubicBezTo>
                  <a:cubicBezTo>
                    <a:pt x="13" y="12"/>
                    <a:pt x="13" y="12"/>
                    <a:pt x="12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0" y="11"/>
                    <a:pt x="10" y="10"/>
                    <a:pt x="10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8" y="14"/>
                  </a:cubicBezTo>
                  <a:cubicBezTo>
                    <a:pt x="8" y="14"/>
                    <a:pt x="7" y="14"/>
                    <a:pt x="7" y="14"/>
                  </a:cubicBezTo>
                  <a:cubicBezTo>
                    <a:pt x="7" y="14"/>
                    <a:pt x="7" y="15"/>
                    <a:pt x="7" y="15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4" y="17"/>
                    <a:pt x="3" y="18"/>
                  </a:cubicBezTo>
                  <a:cubicBezTo>
                    <a:pt x="3" y="19"/>
                    <a:pt x="3" y="19"/>
                    <a:pt x="3" y="20"/>
                  </a:cubicBezTo>
                  <a:cubicBezTo>
                    <a:pt x="3" y="21"/>
                    <a:pt x="3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4"/>
                    <a:pt x="1" y="24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6"/>
                    <a:pt x="2" y="26"/>
                    <a:pt x="2" y="26"/>
                  </a:cubicBezTo>
                  <a:cubicBezTo>
                    <a:pt x="2" y="26"/>
                    <a:pt x="2" y="26"/>
                    <a:pt x="2" y="27"/>
                  </a:cubicBezTo>
                  <a:cubicBezTo>
                    <a:pt x="2" y="27"/>
                    <a:pt x="2" y="27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29"/>
                    <a:pt x="5" y="30"/>
                    <a:pt x="5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6" y="31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8" y="31"/>
                    <a:pt x="8" y="31"/>
                    <a:pt x="8" y="32"/>
                  </a:cubicBezTo>
                  <a:cubicBezTo>
                    <a:pt x="8" y="32"/>
                    <a:pt x="8" y="32"/>
                    <a:pt x="9" y="32"/>
                  </a:cubicBezTo>
                  <a:cubicBezTo>
                    <a:pt x="9" y="32"/>
                    <a:pt x="9" y="32"/>
                    <a:pt x="9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5"/>
                    <a:pt x="12" y="35"/>
                  </a:cubicBezTo>
                  <a:cubicBezTo>
                    <a:pt x="13" y="36"/>
                    <a:pt x="15" y="37"/>
                    <a:pt x="18" y="37"/>
                  </a:cubicBezTo>
                  <a:cubicBezTo>
                    <a:pt x="19" y="37"/>
                    <a:pt x="20" y="37"/>
                    <a:pt x="21" y="37"/>
                  </a:cubicBezTo>
                  <a:cubicBezTo>
                    <a:pt x="22" y="37"/>
                    <a:pt x="23" y="36"/>
                    <a:pt x="25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" name="Freeform 1195">
              <a:extLst>
                <a:ext uri="{FF2B5EF4-FFF2-40B4-BE49-F238E27FC236}">
                  <a16:creationId xmlns:a16="http://schemas.microsoft.com/office/drawing/2014/main" id="{C4BC61CF-DE3F-A68F-A4BC-717A34863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719" y="3750681"/>
              <a:ext cx="119055" cy="61325"/>
            </a:xfrm>
            <a:custGeom>
              <a:avLst/>
              <a:gdLst>
                <a:gd name="T0" fmla="*/ 18 w 65"/>
                <a:gd name="T1" fmla="*/ 31 h 31"/>
                <a:gd name="T2" fmla="*/ 21 w 65"/>
                <a:gd name="T3" fmla="*/ 31 h 31"/>
                <a:gd name="T4" fmla="*/ 24 w 65"/>
                <a:gd name="T5" fmla="*/ 31 h 31"/>
                <a:gd name="T6" fmla="*/ 25 w 65"/>
                <a:gd name="T7" fmla="*/ 27 h 31"/>
                <a:gd name="T8" fmla="*/ 26 w 65"/>
                <a:gd name="T9" fmla="*/ 25 h 31"/>
                <a:gd name="T10" fmla="*/ 27 w 65"/>
                <a:gd name="T11" fmla="*/ 25 h 31"/>
                <a:gd name="T12" fmla="*/ 39 w 65"/>
                <a:gd name="T13" fmla="*/ 29 h 31"/>
                <a:gd name="T14" fmla="*/ 42 w 65"/>
                <a:gd name="T15" fmla="*/ 30 h 31"/>
                <a:gd name="T16" fmla="*/ 45 w 65"/>
                <a:gd name="T17" fmla="*/ 30 h 31"/>
                <a:gd name="T18" fmla="*/ 47 w 65"/>
                <a:gd name="T19" fmla="*/ 29 h 31"/>
                <a:gd name="T20" fmla="*/ 48 w 65"/>
                <a:gd name="T21" fmla="*/ 29 h 31"/>
                <a:gd name="T22" fmla="*/ 48 w 65"/>
                <a:gd name="T23" fmla="*/ 29 h 31"/>
                <a:gd name="T24" fmla="*/ 49 w 65"/>
                <a:gd name="T25" fmla="*/ 28 h 31"/>
                <a:gd name="T26" fmla="*/ 50 w 65"/>
                <a:gd name="T27" fmla="*/ 28 h 31"/>
                <a:gd name="T28" fmla="*/ 50 w 65"/>
                <a:gd name="T29" fmla="*/ 28 h 31"/>
                <a:gd name="T30" fmla="*/ 59 w 65"/>
                <a:gd name="T31" fmla="*/ 24 h 31"/>
                <a:gd name="T32" fmla="*/ 61 w 65"/>
                <a:gd name="T33" fmla="*/ 21 h 31"/>
                <a:gd name="T34" fmla="*/ 62 w 65"/>
                <a:gd name="T35" fmla="*/ 21 h 31"/>
                <a:gd name="T36" fmla="*/ 64 w 65"/>
                <a:gd name="T37" fmla="*/ 19 h 31"/>
                <a:gd name="T38" fmla="*/ 65 w 65"/>
                <a:gd name="T39" fmla="*/ 19 h 31"/>
                <a:gd name="T40" fmla="*/ 64 w 65"/>
                <a:gd name="T41" fmla="*/ 18 h 31"/>
                <a:gd name="T42" fmla="*/ 63 w 65"/>
                <a:gd name="T43" fmla="*/ 16 h 31"/>
                <a:gd name="T44" fmla="*/ 61 w 65"/>
                <a:gd name="T45" fmla="*/ 15 h 31"/>
                <a:gd name="T46" fmla="*/ 60 w 65"/>
                <a:gd name="T47" fmla="*/ 15 h 31"/>
                <a:gd name="T48" fmla="*/ 54 w 65"/>
                <a:gd name="T49" fmla="*/ 13 h 31"/>
                <a:gd name="T50" fmla="*/ 54 w 65"/>
                <a:gd name="T51" fmla="*/ 12 h 31"/>
                <a:gd name="T52" fmla="*/ 53 w 65"/>
                <a:gd name="T53" fmla="*/ 10 h 31"/>
                <a:gd name="T54" fmla="*/ 51 w 65"/>
                <a:gd name="T55" fmla="*/ 10 h 31"/>
                <a:gd name="T56" fmla="*/ 49 w 65"/>
                <a:gd name="T57" fmla="*/ 10 h 31"/>
                <a:gd name="T58" fmla="*/ 49 w 65"/>
                <a:gd name="T59" fmla="*/ 10 h 31"/>
                <a:gd name="T60" fmla="*/ 45 w 65"/>
                <a:gd name="T61" fmla="*/ 12 h 31"/>
                <a:gd name="T62" fmla="*/ 45 w 65"/>
                <a:gd name="T63" fmla="*/ 12 h 31"/>
                <a:gd name="T64" fmla="*/ 42 w 65"/>
                <a:gd name="T65" fmla="*/ 11 h 31"/>
                <a:gd name="T66" fmla="*/ 39 w 65"/>
                <a:gd name="T67" fmla="*/ 7 h 31"/>
                <a:gd name="T68" fmla="*/ 33 w 65"/>
                <a:gd name="T69" fmla="*/ 3 h 31"/>
                <a:gd name="T70" fmla="*/ 31 w 65"/>
                <a:gd name="T71" fmla="*/ 2 h 31"/>
                <a:gd name="T72" fmla="*/ 30 w 65"/>
                <a:gd name="T73" fmla="*/ 2 h 31"/>
                <a:gd name="T74" fmla="*/ 28 w 65"/>
                <a:gd name="T75" fmla="*/ 0 h 31"/>
                <a:gd name="T76" fmla="*/ 28 w 65"/>
                <a:gd name="T77" fmla="*/ 0 h 31"/>
                <a:gd name="T78" fmla="*/ 27 w 65"/>
                <a:gd name="T79" fmla="*/ 0 h 31"/>
                <a:gd name="T80" fmla="*/ 27 w 65"/>
                <a:gd name="T81" fmla="*/ 1 h 31"/>
                <a:gd name="T82" fmla="*/ 27 w 65"/>
                <a:gd name="T83" fmla="*/ 1 h 31"/>
                <a:gd name="T84" fmla="*/ 25 w 65"/>
                <a:gd name="T85" fmla="*/ 1 h 31"/>
                <a:gd name="T86" fmla="*/ 23 w 65"/>
                <a:gd name="T87" fmla="*/ 1 h 31"/>
                <a:gd name="T88" fmla="*/ 22 w 65"/>
                <a:gd name="T89" fmla="*/ 0 h 31"/>
                <a:gd name="T90" fmla="*/ 17 w 65"/>
                <a:gd name="T91" fmla="*/ 2 h 31"/>
                <a:gd name="T92" fmla="*/ 13 w 65"/>
                <a:gd name="T93" fmla="*/ 5 h 31"/>
                <a:gd name="T94" fmla="*/ 0 w 65"/>
                <a:gd name="T95" fmla="*/ 10 h 31"/>
                <a:gd name="T96" fmla="*/ 0 w 65"/>
                <a:gd name="T97" fmla="*/ 10 h 31"/>
                <a:gd name="T98" fmla="*/ 1 w 65"/>
                <a:gd name="T99" fmla="*/ 11 h 31"/>
                <a:gd name="T100" fmla="*/ 2 w 65"/>
                <a:gd name="T101" fmla="*/ 13 h 31"/>
                <a:gd name="T102" fmla="*/ 3 w 65"/>
                <a:gd name="T103" fmla="*/ 17 h 31"/>
                <a:gd name="T104" fmla="*/ 5 w 65"/>
                <a:gd name="T105" fmla="*/ 22 h 31"/>
                <a:gd name="T106" fmla="*/ 7 w 65"/>
                <a:gd name="T107" fmla="*/ 23 h 31"/>
                <a:gd name="T108" fmla="*/ 17 w 65"/>
                <a:gd name="T109" fmla="*/ 31 h 31"/>
                <a:gd name="T110" fmla="*/ 17 w 65"/>
                <a:gd name="T111" fmla="*/ 31 h 31"/>
                <a:gd name="T112" fmla="*/ 18 w 65"/>
                <a:gd name="T1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5" h="31">
                  <a:moveTo>
                    <a:pt x="18" y="31"/>
                  </a:moveTo>
                  <a:cubicBezTo>
                    <a:pt x="19" y="31"/>
                    <a:pt x="20" y="31"/>
                    <a:pt x="21" y="31"/>
                  </a:cubicBezTo>
                  <a:cubicBezTo>
                    <a:pt x="23" y="31"/>
                    <a:pt x="24" y="31"/>
                    <a:pt x="24" y="31"/>
                  </a:cubicBezTo>
                  <a:cubicBezTo>
                    <a:pt x="24" y="30"/>
                    <a:pt x="25" y="27"/>
                    <a:pt x="25" y="27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5"/>
                    <a:pt x="36" y="25"/>
                    <a:pt x="39" y="29"/>
                  </a:cubicBezTo>
                  <a:cubicBezTo>
                    <a:pt x="40" y="30"/>
                    <a:pt x="41" y="30"/>
                    <a:pt x="42" y="30"/>
                  </a:cubicBezTo>
                  <a:cubicBezTo>
                    <a:pt x="44" y="30"/>
                    <a:pt x="45" y="30"/>
                    <a:pt x="45" y="30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9" y="28"/>
                  </a:cubicBezTo>
                  <a:cubicBezTo>
                    <a:pt x="49" y="28"/>
                    <a:pt x="49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3" y="28"/>
                    <a:pt x="57" y="27"/>
                    <a:pt x="59" y="24"/>
                  </a:cubicBezTo>
                  <a:cubicBezTo>
                    <a:pt x="60" y="23"/>
                    <a:pt x="60" y="22"/>
                    <a:pt x="61" y="21"/>
                  </a:cubicBezTo>
                  <a:cubicBezTo>
                    <a:pt x="61" y="21"/>
                    <a:pt x="62" y="21"/>
                    <a:pt x="62" y="21"/>
                  </a:cubicBezTo>
                  <a:cubicBezTo>
                    <a:pt x="63" y="20"/>
                    <a:pt x="63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7"/>
                    <a:pt x="63" y="16"/>
                    <a:pt x="63" y="16"/>
                  </a:cubicBezTo>
                  <a:cubicBezTo>
                    <a:pt x="62" y="15"/>
                    <a:pt x="61" y="15"/>
                    <a:pt x="6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7" y="15"/>
                    <a:pt x="55" y="15"/>
                    <a:pt x="54" y="13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1"/>
                    <a:pt x="54" y="10"/>
                    <a:pt x="53" y="10"/>
                  </a:cubicBezTo>
                  <a:cubicBezTo>
                    <a:pt x="53" y="10"/>
                    <a:pt x="52" y="10"/>
                    <a:pt x="51" y="10"/>
                  </a:cubicBezTo>
                  <a:cubicBezTo>
                    <a:pt x="51" y="10"/>
                    <a:pt x="50" y="10"/>
                    <a:pt x="49" y="10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8" y="11"/>
                    <a:pt x="47" y="12"/>
                    <a:pt x="45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4" y="12"/>
                    <a:pt x="43" y="11"/>
                    <a:pt x="42" y="11"/>
                  </a:cubicBezTo>
                  <a:cubicBezTo>
                    <a:pt x="40" y="10"/>
                    <a:pt x="39" y="8"/>
                    <a:pt x="39" y="7"/>
                  </a:cubicBezTo>
                  <a:cubicBezTo>
                    <a:pt x="39" y="6"/>
                    <a:pt x="37" y="5"/>
                    <a:pt x="33" y="3"/>
                  </a:cubicBezTo>
                  <a:cubicBezTo>
                    <a:pt x="32" y="3"/>
                    <a:pt x="31" y="3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9" y="1"/>
                    <a:pt x="29" y="1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5" y="1"/>
                  </a:cubicBezTo>
                  <a:cubicBezTo>
                    <a:pt x="25" y="1"/>
                    <a:pt x="24" y="1"/>
                    <a:pt x="23" y="1"/>
                  </a:cubicBezTo>
                  <a:cubicBezTo>
                    <a:pt x="23" y="1"/>
                    <a:pt x="22" y="0"/>
                    <a:pt x="22" y="0"/>
                  </a:cubicBezTo>
                  <a:cubicBezTo>
                    <a:pt x="21" y="1"/>
                    <a:pt x="19" y="2"/>
                    <a:pt x="17" y="2"/>
                  </a:cubicBezTo>
                  <a:cubicBezTo>
                    <a:pt x="16" y="3"/>
                    <a:pt x="14" y="4"/>
                    <a:pt x="13" y="5"/>
                  </a:cubicBezTo>
                  <a:cubicBezTo>
                    <a:pt x="9" y="7"/>
                    <a:pt x="4" y="9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11"/>
                    <a:pt x="1" y="11"/>
                  </a:cubicBezTo>
                  <a:cubicBezTo>
                    <a:pt x="1" y="12"/>
                    <a:pt x="2" y="12"/>
                    <a:pt x="2" y="13"/>
                  </a:cubicBezTo>
                  <a:cubicBezTo>
                    <a:pt x="3" y="14"/>
                    <a:pt x="3" y="15"/>
                    <a:pt x="3" y="17"/>
                  </a:cubicBezTo>
                  <a:cubicBezTo>
                    <a:pt x="4" y="18"/>
                    <a:pt x="4" y="21"/>
                    <a:pt x="5" y="22"/>
                  </a:cubicBezTo>
                  <a:cubicBezTo>
                    <a:pt x="6" y="22"/>
                    <a:pt x="6" y="22"/>
                    <a:pt x="7" y="23"/>
                  </a:cubicBezTo>
                  <a:cubicBezTo>
                    <a:pt x="13" y="27"/>
                    <a:pt x="17" y="29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Freeform 1196">
              <a:extLst>
                <a:ext uri="{FF2B5EF4-FFF2-40B4-BE49-F238E27FC236}">
                  <a16:creationId xmlns:a16="http://schemas.microsoft.com/office/drawing/2014/main" id="{BDFF3ECA-B505-A7D3-C4EB-B5342502B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2971" y="3795653"/>
              <a:ext cx="105614" cy="40884"/>
            </a:xfrm>
            <a:custGeom>
              <a:avLst/>
              <a:gdLst>
                <a:gd name="T0" fmla="*/ 18 w 57"/>
                <a:gd name="T1" fmla="*/ 0 h 21"/>
                <a:gd name="T2" fmla="*/ 17 w 57"/>
                <a:gd name="T3" fmla="*/ 0 h 21"/>
                <a:gd name="T4" fmla="*/ 16 w 57"/>
                <a:gd name="T5" fmla="*/ 1 h 21"/>
                <a:gd name="T6" fmla="*/ 16 w 57"/>
                <a:gd name="T7" fmla="*/ 2 h 21"/>
                <a:gd name="T8" fmla="*/ 15 w 57"/>
                <a:gd name="T9" fmla="*/ 2 h 21"/>
                <a:gd name="T10" fmla="*/ 14 w 57"/>
                <a:gd name="T11" fmla="*/ 3 h 21"/>
                <a:gd name="T12" fmla="*/ 14 w 57"/>
                <a:gd name="T13" fmla="*/ 4 h 21"/>
                <a:gd name="T14" fmla="*/ 2 w 57"/>
                <a:gd name="T15" fmla="*/ 10 h 21"/>
                <a:gd name="T16" fmla="*/ 1 w 57"/>
                <a:gd name="T17" fmla="*/ 10 h 21"/>
                <a:gd name="T18" fmla="*/ 1 w 57"/>
                <a:gd name="T19" fmla="*/ 10 h 21"/>
                <a:gd name="T20" fmla="*/ 1 w 57"/>
                <a:gd name="T21" fmla="*/ 10 h 21"/>
                <a:gd name="T22" fmla="*/ 1 w 57"/>
                <a:gd name="T23" fmla="*/ 10 h 21"/>
                <a:gd name="T24" fmla="*/ 1 w 57"/>
                <a:gd name="T25" fmla="*/ 11 h 21"/>
                <a:gd name="T26" fmla="*/ 1 w 57"/>
                <a:gd name="T27" fmla="*/ 11 h 21"/>
                <a:gd name="T28" fmla="*/ 0 w 57"/>
                <a:gd name="T29" fmla="*/ 11 h 21"/>
                <a:gd name="T30" fmla="*/ 0 w 57"/>
                <a:gd name="T31" fmla="*/ 12 h 21"/>
                <a:gd name="T32" fmla="*/ 1 w 57"/>
                <a:gd name="T33" fmla="*/ 13 h 21"/>
                <a:gd name="T34" fmla="*/ 1 w 57"/>
                <a:gd name="T35" fmla="*/ 14 h 21"/>
                <a:gd name="T36" fmla="*/ 2 w 57"/>
                <a:gd name="T37" fmla="*/ 15 h 21"/>
                <a:gd name="T38" fmla="*/ 2 w 57"/>
                <a:gd name="T39" fmla="*/ 15 h 21"/>
                <a:gd name="T40" fmla="*/ 3 w 57"/>
                <a:gd name="T41" fmla="*/ 18 h 21"/>
                <a:gd name="T42" fmla="*/ 3 w 57"/>
                <a:gd name="T43" fmla="*/ 18 h 21"/>
                <a:gd name="T44" fmla="*/ 4 w 57"/>
                <a:gd name="T45" fmla="*/ 18 h 21"/>
                <a:gd name="T46" fmla="*/ 4 w 57"/>
                <a:gd name="T47" fmla="*/ 19 h 21"/>
                <a:gd name="T48" fmla="*/ 9 w 57"/>
                <a:gd name="T49" fmla="*/ 21 h 21"/>
                <a:gd name="T50" fmla="*/ 12 w 57"/>
                <a:gd name="T51" fmla="*/ 21 h 21"/>
                <a:gd name="T52" fmla="*/ 16 w 57"/>
                <a:gd name="T53" fmla="*/ 20 h 21"/>
                <a:gd name="T54" fmla="*/ 30 w 57"/>
                <a:gd name="T55" fmla="*/ 15 h 21"/>
                <a:gd name="T56" fmla="*/ 35 w 57"/>
                <a:gd name="T57" fmla="*/ 11 h 21"/>
                <a:gd name="T58" fmla="*/ 41 w 57"/>
                <a:gd name="T59" fmla="*/ 8 h 21"/>
                <a:gd name="T60" fmla="*/ 41 w 57"/>
                <a:gd name="T61" fmla="*/ 8 h 21"/>
                <a:gd name="T62" fmla="*/ 43 w 57"/>
                <a:gd name="T63" fmla="*/ 9 h 21"/>
                <a:gd name="T64" fmla="*/ 53 w 57"/>
                <a:gd name="T65" fmla="*/ 12 h 21"/>
                <a:gd name="T66" fmla="*/ 53 w 57"/>
                <a:gd name="T67" fmla="*/ 12 h 21"/>
                <a:gd name="T68" fmla="*/ 53 w 57"/>
                <a:gd name="T69" fmla="*/ 12 h 21"/>
                <a:gd name="T70" fmla="*/ 54 w 57"/>
                <a:gd name="T71" fmla="*/ 13 h 21"/>
                <a:gd name="T72" fmla="*/ 54 w 57"/>
                <a:gd name="T73" fmla="*/ 12 h 21"/>
                <a:gd name="T74" fmla="*/ 54 w 57"/>
                <a:gd name="T75" fmla="*/ 11 h 21"/>
                <a:gd name="T76" fmla="*/ 54 w 57"/>
                <a:gd name="T77" fmla="*/ 10 h 21"/>
                <a:gd name="T78" fmla="*/ 55 w 57"/>
                <a:gd name="T79" fmla="*/ 9 h 21"/>
                <a:gd name="T80" fmla="*/ 55 w 57"/>
                <a:gd name="T81" fmla="*/ 9 h 21"/>
                <a:gd name="T82" fmla="*/ 56 w 57"/>
                <a:gd name="T83" fmla="*/ 7 h 21"/>
                <a:gd name="T84" fmla="*/ 56 w 57"/>
                <a:gd name="T85" fmla="*/ 6 h 21"/>
                <a:gd name="T86" fmla="*/ 57 w 57"/>
                <a:gd name="T87" fmla="*/ 5 h 21"/>
                <a:gd name="T88" fmla="*/ 57 w 57"/>
                <a:gd name="T89" fmla="*/ 5 h 21"/>
                <a:gd name="T90" fmla="*/ 57 w 57"/>
                <a:gd name="T91" fmla="*/ 5 h 21"/>
                <a:gd name="T92" fmla="*/ 56 w 57"/>
                <a:gd name="T93" fmla="*/ 5 h 21"/>
                <a:gd name="T94" fmla="*/ 55 w 57"/>
                <a:gd name="T95" fmla="*/ 4 h 21"/>
                <a:gd name="T96" fmla="*/ 54 w 57"/>
                <a:gd name="T97" fmla="*/ 4 h 21"/>
                <a:gd name="T98" fmla="*/ 54 w 57"/>
                <a:gd name="T99" fmla="*/ 4 h 21"/>
                <a:gd name="T100" fmla="*/ 54 w 57"/>
                <a:gd name="T101" fmla="*/ 4 h 21"/>
                <a:gd name="T102" fmla="*/ 53 w 57"/>
                <a:gd name="T103" fmla="*/ 4 h 21"/>
                <a:gd name="T104" fmla="*/ 53 w 57"/>
                <a:gd name="T105" fmla="*/ 3 h 21"/>
                <a:gd name="T106" fmla="*/ 45 w 57"/>
                <a:gd name="T107" fmla="*/ 2 h 21"/>
                <a:gd name="T108" fmla="*/ 40 w 57"/>
                <a:gd name="T109" fmla="*/ 1 h 21"/>
                <a:gd name="T110" fmla="*/ 37 w 57"/>
                <a:gd name="T111" fmla="*/ 1 h 21"/>
                <a:gd name="T112" fmla="*/ 33 w 57"/>
                <a:gd name="T113" fmla="*/ 1 h 21"/>
                <a:gd name="T114" fmla="*/ 26 w 57"/>
                <a:gd name="T115" fmla="*/ 0 h 21"/>
                <a:gd name="T116" fmla="*/ 25 w 57"/>
                <a:gd name="T117" fmla="*/ 0 h 21"/>
                <a:gd name="T118" fmla="*/ 19 w 57"/>
                <a:gd name="T119" fmla="*/ 0 h 21"/>
                <a:gd name="T120" fmla="*/ 18 w 57"/>
                <a:gd name="T121" fmla="*/ 0 h 21"/>
                <a:gd name="T122" fmla="*/ 18 w 57"/>
                <a:gd name="T12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" h="21">
                  <a:moveTo>
                    <a:pt x="18" y="0"/>
                  </a:moveTo>
                  <a:cubicBezTo>
                    <a:pt x="18" y="0"/>
                    <a:pt x="17" y="0"/>
                    <a:pt x="17" y="0"/>
                  </a:cubicBezTo>
                  <a:cubicBezTo>
                    <a:pt x="17" y="1"/>
                    <a:pt x="17" y="1"/>
                    <a:pt x="16" y="1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3"/>
                    <a:pt x="14" y="3"/>
                  </a:cubicBezTo>
                  <a:cubicBezTo>
                    <a:pt x="14" y="3"/>
                    <a:pt x="14" y="3"/>
                    <a:pt x="14" y="4"/>
                  </a:cubicBezTo>
                  <a:cubicBezTo>
                    <a:pt x="10" y="9"/>
                    <a:pt x="5" y="10"/>
                    <a:pt x="2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1"/>
                    <a:pt x="0" y="11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2"/>
                    <a:pt x="0" y="12"/>
                    <a:pt x="1" y="13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4"/>
                    <a:pt x="1" y="14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3" y="17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4" y="18"/>
                    <a:pt x="4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20"/>
                    <a:pt x="7" y="20"/>
                    <a:pt x="9" y="21"/>
                  </a:cubicBezTo>
                  <a:cubicBezTo>
                    <a:pt x="10" y="21"/>
                    <a:pt x="11" y="21"/>
                    <a:pt x="12" y="21"/>
                  </a:cubicBezTo>
                  <a:cubicBezTo>
                    <a:pt x="14" y="21"/>
                    <a:pt x="16" y="20"/>
                    <a:pt x="16" y="20"/>
                  </a:cubicBezTo>
                  <a:cubicBezTo>
                    <a:pt x="17" y="15"/>
                    <a:pt x="30" y="15"/>
                    <a:pt x="30" y="15"/>
                  </a:cubicBezTo>
                  <a:cubicBezTo>
                    <a:pt x="31" y="15"/>
                    <a:pt x="34" y="13"/>
                    <a:pt x="35" y="11"/>
                  </a:cubicBezTo>
                  <a:cubicBezTo>
                    <a:pt x="38" y="9"/>
                    <a:pt x="39" y="8"/>
                    <a:pt x="41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2" y="8"/>
                    <a:pt x="42" y="8"/>
                    <a:pt x="43" y="9"/>
                  </a:cubicBezTo>
                  <a:cubicBezTo>
                    <a:pt x="47" y="9"/>
                    <a:pt x="51" y="10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4" y="12"/>
                    <a:pt x="54" y="11"/>
                    <a:pt x="54" y="11"/>
                  </a:cubicBezTo>
                  <a:cubicBezTo>
                    <a:pt x="54" y="11"/>
                    <a:pt x="54" y="10"/>
                    <a:pt x="54" y="10"/>
                  </a:cubicBezTo>
                  <a:cubicBezTo>
                    <a:pt x="55" y="10"/>
                    <a:pt x="55" y="9"/>
                    <a:pt x="55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5" y="8"/>
                    <a:pt x="56" y="7"/>
                    <a:pt x="56" y="7"/>
                  </a:cubicBezTo>
                  <a:cubicBezTo>
                    <a:pt x="56" y="7"/>
                    <a:pt x="56" y="7"/>
                    <a:pt x="56" y="6"/>
                  </a:cubicBezTo>
                  <a:cubicBezTo>
                    <a:pt x="57" y="6"/>
                    <a:pt x="57" y="6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5"/>
                    <a:pt x="56" y="5"/>
                    <a:pt x="56" y="5"/>
                  </a:cubicBezTo>
                  <a:cubicBezTo>
                    <a:pt x="56" y="5"/>
                    <a:pt x="55" y="4"/>
                    <a:pt x="55" y="4"/>
                  </a:cubicBezTo>
                  <a:cubicBezTo>
                    <a:pt x="55" y="4"/>
                    <a:pt x="55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3" y="4"/>
                  </a:cubicBezTo>
                  <a:cubicBezTo>
                    <a:pt x="53" y="4"/>
                    <a:pt x="53" y="3"/>
                    <a:pt x="53" y="3"/>
                  </a:cubicBezTo>
                  <a:cubicBezTo>
                    <a:pt x="52" y="3"/>
                    <a:pt x="48" y="1"/>
                    <a:pt x="45" y="2"/>
                  </a:cubicBezTo>
                  <a:cubicBezTo>
                    <a:pt x="43" y="2"/>
                    <a:pt x="41" y="1"/>
                    <a:pt x="40" y="1"/>
                  </a:cubicBezTo>
                  <a:cubicBezTo>
                    <a:pt x="39" y="1"/>
                    <a:pt x="38" y="0"/>
                    <a:pt x="37" y="1"/>
                  </a:cubicBezTo>
                  <a:cubicBezTo>
                    <a:pt x="36" y="1"/>
                    <a:pt x="35" y="1"/>
                    <a:pt x="33" y="1"/>
                  </a:cubicBezTo>
                  <a:cubicBezTo>
                    <a:pt x="31" y="1"/>
                    <a:pt x="27" y="1"/>
                    <a:pt x="26" y="0"/>
                  </a:cubicBezTo>
                  <a:cubicBezTo>
                    <a:pt x="26" y="0"/>
                    <a:pt x="25" y="0"/>
                    <a:pt x="25" y="0"/>
                  </a:cubicBezTo>
                  <a:cubicBezTo>
                    <a:pt x="23" y="1"/>
                    <a:pt x="21" y="1"/>
                    <a:pt x="19" y="0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" name="Freeform 1197">
              <a:extLst>
                <a:ext uri="{FF2B5EF4-FFF2-40B4-BE49-F238E27FC236}">
                  <a16:creationId xmlns:a16="http://schemas.microsoft.com/office/drawing/2014/main" id="{2DCA4EEE-3BB4-E03E-C187-7B5899E3C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620" y="4002115"/>
              <a:ext cx="59528" cy="126739"/>
            </a:xfrm>
            <a:custGeom>
              <a:avLst/>
              <a:gdLst>
                <a:gd name="T0" fmla="*/ 9 w 33"/>
                <a:gd name="T1" fmla="*/ 7 h 64"/>
                <a:gd name="T2" fmla="*/ 1 w 33"/>
                <a:gd name="T3" fmla="*/ 36 h 64"/>
                <a:gd name="T4" fmla="*/ 0 w 33"/>
                <a:gd name="T5" fmla="*/ 38 h 64"/>
                <a:gd name="T6" fmla="*/ 3 w 33"/>
                <a:gd name="T7" fmla="*/ 41 h 64"/>
                <a:gd name="T8" fmla="*/ 5 w 33"/>
                <a:gd name="T9" fmla="*/ 43 h 64"/>
                <a:gd name="T10" fmla="*/ 8 w 33"/>
                <a:gd name="T11" fmla="*/ 61 h 64"/>
                <a:gd name="T12" fmla="*/ 8 w 33"/>
                <a:gd name="T13" fmla="*/ 64 h 64"/>
                <a:gd name="T14" fmla="*/ 10 w 33"/>
                <a:gd name="T15" fmla="*/ 64 h 64"/>
                <a:gd name="T16" fmla="*/ 10 w 33"/>
                <a:gd name="T17" fmla="*/ 64 h 64"/>
                <a:gd name="T18" fmla="*/ 12 w 33"/>
                <a:gd name="T19" fmla="*/ 64 h 64"/>
                <a:gd name="T20" fmla="*/ 14 w 33"/>
                <a:gd name="T21" fmla="*/ 64 h 64"/>
                <a:gd name="T22" fmla="*/ 20 w 33"/>
                <a:gd name="T23" fmla="*/ 63 h 64"/>
                <a:gd name="T24" fmla="*/ 20 w 33"/>
                <a:gd name="T25" fmla="*/ 63 h 64"/>
                <a:gd name="T26" fmla="*/ 20 w 33"/>
                <a:gd name="T27" fmla="*/ 63 h 64"/>
                <a:gd name="T28" fmla="*/ 20 w 33"/>
                <a:gd name="T29" fmla="*/ 62 h 64"/>
                <a:gd name="T30" fmla="*/ 20 w 33"/>
                <a:gd name="T31" fmla="*/ 62 h 64"/>
                <a:gd name="T32" fmla="*/ 20 w 33"/>
                <a:gd name="T33" fmla="*/ 60 h 64"/>
                <a:gd name="T34" fmla="*/ 25 w 33"/>
                <a:gd name="T35" fmla="*/ 52 h 64"/>
                <a:gd name="T36" fmla="*/ 24 w 33"/>
                <a:gd name="T37" fmla="*/ 50 h 64"/>
                <a:gd name="T38" fmla="*/ 22 w 33"/>
                <a:gd name="T39" fmla="*/ 49 h 64"/>
                <a:gd name="T40" fmla="*/ 22 w 33"/>
                <a:gd name="T41" fmla="*/ 44 h 64"/>
                <a:gd name="T42" fmla="*/ 25 w 33"/>
                <a:gd name="T43" fmla="*/ 40 h 64"/>
                <a:gd name="T44" fmla="*/ 22 w 33"/>
                <a:gd name="T45" fmla="*/ 37 h 64"/>
                <a:gd name="T46" fmla="*/ 20 w 33"/>
                <a:gd name="T47" fmla="*/ 32 h 64"/>
                <a:gd name="T48" fmla="*/ 25 w 33"/>
                <a:gd name="T49" fmla="*/ 29 h 64"/>
                <a:gd name="T50" fmla="*/ 25 w 33"/>
                <a:gd name="T51" fmla="*/ 29 h 64"/>
                <a:gd name="T52" fmla="*/ 27 w 33"/>
                <a:gd name="T53" fmla="*/ 22 h 64"/>
                <a:gd name="T54" fmla="*/ 26 w 33"/>
                <a:gd name="T55" fmla="*/ 17 h 64"/>
                <a:gd name="T56" fmla="*/ 25 w 33"/>
                <a:gd name="T57" fmla="*/ 13 h 64"/>
                <a:gd name="T58" fmla="*/ 30 w 33"/>
                <a:gd name="T59" fmla="*/ 8 h 64"/>
                <a:gd name="T60" fmla="*/ 33 w 33"/>
                <a:gd name="T61" fmla="*/ 6 h 64"/>
                <a:gd name="T62" fmla="*/ 30 w 33"/>
                <a:gd name="T63" fmla="*/ 2 h 64"/>
                <a:gd name="T64" fmla="*/ 26 w 33"/>
                <a:gd name="T65" fmla="*/ 2 h 64"/>
                <a:gd name="T66" fmla="*/ 25 w 33"/>
                <a:gd name="T67" fmla="*/ 3 h 64"/>
                <a:gd name="T68" fmla="*/ 23 w 33"/>
                <a:gd name="T69" fmla="*/ 4 h 64"/>
                <a:gd name="T70" fmla="*/ 21 w 33"/>
                <a:gd name="T71" fmla="*/ 3 h 64"/>
                <a:gd name="T72" fmla="*/ 21 w 33"/>
                <a:gd name="T73" fmla="*/ 3 h 64"/>
                <a:gd name="T74" fmla="*/ 19 w 33"/>
                <a:gd name="T75" fmla="*/ 3 h 64"/>
                <a:gd name="T76" fmla="*/ 17 w 33"/>
                <a:gd name="T77" fmla="*/ 3 h 64"/>
                <a:gd name="T78" fmla="*/ 16 w 33"/>
                <a:gd name="T79" fmla="*/ 3 h 64"/>
                <a:gd name="T80" fmla="*/ 16 w 33"/>
                <a:gd name="T81" fmla="*/ 3 h 64"/>
                <a:gd name="T82" fmla="*/ 15 w 33"/>
                <a:gd name="T83" fmla="*/ 3 h 64"/>
                <a:gd name="T84" fmla="*/ 15 w 33"/>
                <a:gd name="T85" fmla="*/ 3 h 64"/>
                <a:gd name="T86" fmla="*/ 14 w 33"/>
                <a:gd name="T87" fmla="*/ 3 h 64"/>
                <a:gd name="T88" fmla="*/ 14 w 33"/>
                <a:gd name="T89" fmla="*/ 3 h 64"/>
                <a:gd name="T90" fmla="*/ 14 w 33"/>
                <a:gd name="T91" fmla="*/ 2 h 64"/>
                <a:gd name="T92" fmla="*/ 13 w 33"/>
                <a:gd name="T93" fmla="*/ 2 h 64"/>
                <a:gd name="T94" fmla="*/ 13 w 33"/>
                <a:gd name="T95" fmla="*/ 2 h 64"/>
                <a:gd name="T96" fmla="*/ 12 w 33"/>
                <a:gd name="T97" fmla="*/ 1 h 64"/>
                <a:gd name="T98" fmla="*/ 12 w 33"/>
                <a:gd name="T99" fmla="*/ 1 h 64"/>
                <a:gd name="T100" fmla="*/ 12 w 33"/>
                <a:gd name="T101" fmla="*/ 1 h 64"/>
                <a:gd name="T102" fmla="*/ 12 w 33"/>
                <a:gd name="T103" fmla="*/ 0 h 64"/>
                <a:gd name="T104" fmla="*/ 12 w 33"/>
                <a:gd name="T105" fmla="*/ 0 h 64"/>
                <a:gd name="T106" fmla="*/ 11 w 33"/>
                <a:gd name="T107" fmla="*/ 0 h 64"/>
                <a:gd name="T108" fmla="*/ 10 w 33"/>
                <a:gd name="T109" fmla="*/ 1 h 64"/>
                <a:gd name="T110" fmla="*/ 9 w 33"/>
                <a:gd name="T111" fmla="*/ 2 h 64"/>
                <a:gd name="T112" fmla="*/ 8 w 33"/>
                <a:gd name="T113" fmla="*/ 2 h 64"/>
                <a:gd name="T114" fmla="*/ 9 w 33"/>
                <a:gd name="T11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" h="64">
                  <a:moveTo>
                    <a:pt x="9" y="7"/>
                  </a:moveTo>
                  <a:cubicBezTo>
                    <a:pt x="11" y="11"/>
                    <a:pt x="6" y="31"/>
                    <a:pt x="1" y="3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2" y="40"/>
                    <a:pt x="3" y="41"/>
                  </a:cubicBezTo>
                  <a:cubicBezTo>
                    <a:pt x="4" y="42"/>
                    <a:pt x="5" y="42"/>
                    <a:pt x="5" y="43"/>
                  </a:cubicBezTo>
                  <a:cubicBezTo>
                    <a:pt x="10" y="46"/>
                    <a:pt x="9" y="55"/>
                    <a:pt x="8" y="61"/>
                  </a:cubicBezTo>
                  <a:cubicBezTo>
                    <a:pt x="8" y="62"/>
                    <a:pt x="8" y="63"/>
                    <a:pt x="8" y="64"/>
                  </a:cubicBezTo>
                  <a:cubicBezTo>
                    <a:pt x="8" y="64"/>
                    <a:pt x="8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1" y="64"/>
                    <a:pt x="12" y="64"/>
                  </a:cubicBezTo>
                  <a:cubicBezTo>
                    <a:pt x="13" y="64"/>
                    <a:pt x="14" y="64"/>
                    <a:pt x="14" y="64"/>
                  </a:cubicBezTo>
                  <a:cubicBezTo>
                    <a:pt x="16" y="64"/>
                    <a:pt x="18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1"/>
                    <a:pt x="20" y="60"/>
                  </a:cubicBezTo>
                  <a:cubicBezTo>
                    <a:pt x="20" y="58"/>
                    <a:pt x="20" y="53"/>
                    <a:pt x="25" y="52"/>
                  </a:cubicBezTo>
                  <a:cubicBezTo>
                    <a:pt x="25" y="51"/>
                    <a:pt x="24" y="51"/>
                    <a:pt x="24" y="50"/>
                  </a:cubicBezTo>
                  <a:cubicBezTo>
                    <a:pt x="23" y="50"/>
                    <a:pt x="23" y="50"/>
                    <a:pt x="22" y="49"/>
                  </a:cubicBezTo>
                  <a:cubicBezTo>
                    <a:pt x="21" y="48"/>
                    <a:pt x="21" y="45"/>
                    <a:pt x="22" y="44"/>
                  </a:cubicBezTo>
                  <a:cubicBezTo>
                    <a:pt x="23" y="42"/>
                    <a:pt x="24" y="41"/>
                    <a:pt x="25" y="40"/>
                  </a:cubicBezTo>
                  <a:cubicBezTo>
                    <a:pt x="24" y="40"/>
                    <a:pt x="23" y="39"/>
                    <a:pt x="22" y="37"/>
                  </a:cubicBezTo>
                  <a:cubicBezTo>
                    <a:pt x="20" y="35"/>
                    <a:pt x="20" y="33"/>
                    <a:pt x="20" y="32"/>
                  </a:cubicBezTo>
                  <a:cubicBezTo>
                    <a:pt x="21" y="30"/>
                    <a:pt x="24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7"/>
                    <a:pt x="25" y="24"/>
                    <a:pt x="27" y="22"/>
                  </a:cubicBezTo>
                  <a:cubicBezTo>
                    <a:pt x="28" y="21"/>
                    <a:pt x="27" y="19"/>
                    <a:pt x="26" y="17"/>
                  </a:cubicBezTo>
                  <a:cubicBezTo>
                    <a:pt x="26" y="15"/>
                    <a:pt x="25" y="14"/>
                    <a:pt x="25" y="13"/>
                  </a:cubicBezTo>
                  <a:cubicBezTo>
                    <a:pt x="25" y="10"/>
                    <a:pt x="28" y="9"/>
                    <a:pt x="30" y="8"/>
                  </a:cubicBezTo>
                  <a:cubicBezTo>
                    <a:pt x="31" y="7"/>
                    <a:pt x="32" y="7"/>
                    <a:pt x="33" y="6"/>
                  </a:cubicBezTo>
                  <a:cubicBezTo>
                    <a:pt x="32" y="5"/>
                    <a:pt x="30" y="4"/>
                    <a:pt x="30" y="2"/>
                  </a:cubicBezTo>
                  <a:cubicBezTo>
                    <a:pt x="30" y="2"/>
                    <a:pt x="28" y="1"/>
                    <a:pt x="26" y="2"/>
                  </a:cubicBezTo>
                  <a:cubicBezTo>
                    <a:pt x="26" y="3"/>
                    <a:pt x="26" y="3"/>
                    <a:pt x="25" y="3"/>
                  </a:cubicBezTo>
                  <a:cubicBezTo>
                    <a:pt x="24" y="4"/>
                    <a:pt x="24" y="4"/>
                    <a:pt x="23" y="4"/>
                  </a:cubicBezTo>
                  <a:cubicBezTo>
                    <a:pt x="22" y="4"/>
                    <a:pt x="22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20" y="3"/>
                    <a:pt x="19" y="3"/>
                  </a:cubicBezTo>
                  <a:cubicBezTo>
                    <a:pt x="18" y="3"/>
                    <a:pt x="18" y="3"/>
                    <a:pt x="17" y="3"/>
                  </a:cubicBezTo>
                  <a:cubicBezTo>
                    <a:pt x="17" y="3"/>
                    <a:pt x="17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1" y="0"/>
                    <a:pt x="11" y="0"/>
                  </a:cubicBezTo>
                  <a:cubicBezTo>
                    <a:pt x="11" y="1"/>
                    <a:pt x="10" y="1"/>
                    <a:pt x="10" y="1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8" y="4"/>
                    <a:pt x="8" y="6"/>
                    <a:pt x="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" name="Freeform 1198">
              <a:extLst>
                <a:ext uri="{FF2B5EF4-FFF2-40B4-BE49-F238E27FC236}">
                  <a16:creationId xmlns:a16="http://schemas.microsoft.com/office/drawing/2014/main" id="{7D2F73C0-40A1-0D75-AC73-0247A79A9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455" y="3679134"/>
              <a:ext cx="74890" cy="65414"/>
            </a:xfrm>
            <a:custGeom>
              <a:avLst/>
              <a:gdLst>
                <a:gd name="T0" fmla="*/ 27 w 40"/>
                <a:gd name="T1" fmla="*/ 31 h 33"/>
                <a:gd name="T2" fmla="*/ 28 w 40"/>
                <a:gd name="T3" fmla="*/ 28 h 33"/>
                <a:gd name="T4" fmla="*/ 28 w 40"/>
                <a:gd name="T5" fmla="*/ 26 h 33"/>
                <a:gd name="T6" fmla="*/ 30 w 40"/>
                <a:gd name="T7" fmla="*/ 22 h 33"/>
                <a:gd name="T8" fmla="*/ 37 w 40"/>
                <a:gd name="T9" fmla="*/ 16 h 33"/>
                <a:gd name="T10" fmla="*/ 35 w 40"/>
                <a:gd name="T11" fmla="*/ 13 h 33"/>
                <a:gd name="T12" fmla="*/ 33 w 40"/>
                <a:gd name="T13" fmla="*/ 11 h 33"/>
                <a:gd name="T14" fmla="*/ 36 w 40"/>
                <a:gd name="T15" fmla="*/ 8 h 33"/>
                <a:gd name="T16" fmla="*/ 39 w 40"/>
                <a:gd name="T17" fmla="*/ 4 h 33"/>
                <a:gd name="T18" fmla="*/ 40 w 40"/>
                <a:gd name="T19" fmla="*/ 4 h 33"/>
                <a:gd name="T20" fmla="*/ 40 w 40"/>
                <a:gd name="T21" fmla="*/ 3 h 33"/>
                <a:gd name="T22" fmla="*/ 39 w 40"/>
                <a:gd name="T23" fmla="*/ 2 h 33"/>
                <a:gd name="T24" fmla="*/ 37 w 40"/>
                <a:gd name="T25" fmla="*/ 1 h 33"/>
                <a:gd name="T26" fmla="*/ 27 w 40"/>
                <a:gd name="T27" fmla="*/ 1 h 33"/>
                <a:gd name="T28" fmla="*/ 23 w 40"/>
                <a:gd name="T29" fmla="*/ 6 h 33"/>
                <a:gd name="T30" fmla="*/ 19 w 40"/>
                <a:gd name="T31" fmla="*/ 11 h 33"/>
                <a:gd name="T32" fmla="*/ 14 w 40"/>
                <a:gd name="T33" fmla="*/ 9 h 33"/>
                <a:gd name="T34" fmla="*/ 10 w 40"/>
                <a:gd name="T35" fmla="*/ 16 h 33"/>
                <a:gd name="T36" fmla="*/ 0 w 40"/>
                <a:gd name="T37" fmla="*/ 30 h 33"/>
                <a:gd name="T38" fmla="*/ 1 w 40"/>
                <a:gd name="T39" fmla="*/ 30 h 33"/>
                <a:gd name="T40" fmla="*/ 2 w 40"/>
                <a:gd name="T41" fmla="*/ 30 h 33"/>
                <a:gd name="T42" fmla="*/ 4 w 40"/>
                <a:gd name="T43" fmla="*/ 30 h 33"/>
                <a:gd name="T44" fmla="*/ 5 w 40"/>
                <a:gd name="T45" fmla="*/ 29 h 33"/>
                <a:gd name="T46" fmla="*/ 6 w 40"/>
                <a:gd name="T47" fmla="*/ 29 h 33"/>
                <a:gd name="T48" fmla="*/ 7 w 40"/>
                <a:gd name="T49" fmla="*/ 28 h 33"/>
                <a:gd name="T50" fmla="*/ 8 w 40"/>
                <a:gd name="T51" fmla="*/ 28 h 33"/>
                <a:gd name="T52" fmla="*/ 10 w 40"/>
                <a:gd name="T53" fmla="*/ 26 h 33"/>
                <a:gd name="T54" fmla="*/ 17 w 40"/>
                <a:gd name="T55" fmla="*/ 27 h 33"/>
                <a:gd name="T56" fmla="*/ 18 w 40"/>
                <a:gd name="T57" fmla="*/ 27 h 33"/>
                <a:gd name="T58" fmla="*/ 22 w 40"/>
                <a:gd name="T59" fmla="*/ 30 h 33"/>
                <a:gd name="T60" fmla="*/ 24 w 40"/>
                <a:gd name="T61" fmla="*/ 31 h 33"/>
                <a:gd name="T62" fmla="*/ 25 w 40"/>
                <a:gd name="T63" fmla="*/ 32 h 33"/>
                <a:gd name="T64" fmla="*/ 26 w 40"/>
                <a:gd name="T65" fmla="*/ 33 h 33"/>
                <a:gd name="T66" fmla="*/ 27 w 40"/>
                <a:gd name="T6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" h="33">
                  <a:moveTo>
                    <a:pt x="27" y="33"/>
                  </a:moveTo>
                  <a:cubicBezTo>
                    <a:pt x="27" y="33"/>
                    <a:pt x="27" y="32"/>
                    <a:pt x="27" y="31"/>
                  </a:cubicBezTo>
                  <a:cubicBezTo>
                    <a:pt x="27" y="31"/>
                    <a:pt x="27" y="31"/>
                    <a:pt x="27" y="30"/>
                  </a:cubicBezTo>
                  <a:cubicBezTo>
                    <a:pt x="27" y="30"/>
                    <a:pt x="28" y="29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7"/>
                    <a:pt x="28" y="26"/>
                  </a:cubicBezTo>
                  <a:cubicBezTo>
                    <a:pt x="28" y="25"/>
                    <a:pt x="27" y="23"/>
                    <a:pt x="28" y="22"/>
                  </a:cubicBezTo>
                  <a:cubicBezTo>
                    <a:pt x="29" y="22"/>
                    <a:pt x="29" y="22"/>
                    <a:pt x="30" y="22"/>
                  </a:cubicBezTo>
                  <a:cubicBezTo>
                    <a:pt x="35" y="22"/>
                    <a:pt x="35" y="21"/>
                    <a:pt x="35" y="21"/>
                  </a:cubicBezTo>
                  <a:cubicBezTo>
                    <a:pt x="35" y="18"/>
                    <a:pt x="36" y="1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5"/>
                    <a:pt x="35" y="14"/>
                    <a:pt x="35" y="13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4" y="9"/>
                    <a:pt x="35" y="8"/>
                    <a:pt x="36" y="8"/>
                  </a:cubicBezTo>
                  <a:cubicBezTo>
                    <a:pt x="37" y="7"/>
                    <a:pt x="38" y="6"/>
                    <a:pt x="39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4"/>
                    <a:pt x="39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3"/>
                    <a:pt x="4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2"/>
                    <a:pt x="40" y="2"/>
                    <a:pt x="39" y="2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2"/>
                    <a:pt x="38" y="1"/>
                    <a:pt x="37" y="1"/>
                  </a:cubicBezTo>
                  <a:cubicBezTo>
                    <a:pt x="35" y="0"/>
                    <a:pt x="32" y="0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4" y="2"/>
                    <a:pt x="23" y="4"/>
                    <a:pt x="23" y="4"/>
                  </a:cubicBezTo>
                  <a:cubicBezTo>
                    <a:pt x="23" y="5"/>
                    <a:pt x="23" y="6"/>
                    <a:pt x="23" y="6"/>
                  </a:cubicBezTo>
                  <a:cubicBezTo>
                    <a:pt x="24" y="7"/>
                    <a:pt x="24" y="8"/>
                    <a:pt x="24" y="9"/>
                  </a:cubicBezTo>
                  <a:cubicBezTo>
                    <a:pt x="23" y="11"/>
                    <a:pt x="21" y="11"/>
                    <a:pt x="19" y="11"/>
                  </a:cubicBezTo>
                  <a:cubicBezTo>
                    <a:pt x="17" y="11"/>
                    <a:pt x="15" y="10"/>
                    <a:pt x="15" y="8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3" y="9"/>
                    <a:pt x="13" y="10"/>
                    <a:pt x="13" y="10"/>
                  </a:cubicBezTo>
                  <a:cubicBezTo>
                    <a:pt x="14" y="13"/>
                    <a:pt x="12" y="14"/>
                    <a:pt x="10" y="16"/>
                  </a:cubicBezTo>
                  <a:cubicBezTo>
                    <a:pt x="9" y="17"/>
                    <a:pt x="8" y="18"/>
                    <a:pt x="8" y="19"/>
                  </a:cubicBezTo>
                  <a:cubicBezTo>
                    <a:pt x="9" y="23"/>
                    <a:pt x="6" y="27"/>
                    <a:pt x="0" y="30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3" y="30"/>
                    <a:pt x="3" y="30"/>
                  </a:cubicBezTo>
                  <a:cubicBezTo>
                    <a:pt x="3" y="30"/>
                    <a:pt x="3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29"/>
                    <a:pt x="5" y="29"/>
                    <a:pt x="5" y="29"/>
                  </a:cubicBezTo>
                  <a:cubicBezTo>
                    <a:pt x="5" y="29"/>
                    <a:pt x="5" y="29"/>
                    <a:pt x="6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6" y="29"/>
                    <a:pt x="7" y="29"/>
                  </a:cubicBezTo>
                  <a:cubicBezTo>
                    <a:pt x="7" y="29"/>
                    <a:pt x="7" y="29"/>
                    <a:pt x="7" y="28"/>
                  </a:cubicBezTo>
                  <a:cubicBezTo>
                    <a:pt x="7" y="28"/>
                    <a:pt x="8" y="28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9" y="28"/>
                    <a:pt x="9" y="27"/>
                  </a:cubicBezTo>
                  <a:cubicBezTo>
                    <a:pt x="9" y="27"/>
                    <a:pt x="10" y="27"/>
                    <a:pt x="10" y="26"/>
                  </a:cubicBezTo>
                  <a:cubicBezTo>
                    <a:pt x="11" y="26"/>
                    <a:pt x="12" y="26"/>
                    <a:pt x="13" y="26"/>
                  </a:cubicBezTo>
                  <a:cubicBezTo>
                    <a:pt x="14" y="26"/>
                    <a:pt x="16" y="26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8" y="27"/>
                    <a:pt x="18" y="27"/>
                  </a:cubicBezTo>
                  <a:cubicBezTo>
                    <a:pt x="18" y="28"/>
                    <a:pt x="19" y="28"/>
                    <a:pt x="19" y="28"/>
                  </a:cubicBezTo>
                  <a:cubicBezTo>
                    <a:pt x="20" y="29"/>
                    <a:pt x="21" y="30"/>
                    <a:pt x="22" y="30"/>
                  </a:cubicBezTo>
                  <a:cubicBezTo>
                    <a:pt x="22" y="30"/>
                    <a:pt x="23" y="31"/>
                    <a:pt x="23" y="31"/>
                  </a:cubicBezTo>
                  <a:cubicBezTo>
                    <a:pt x="23" y="31"/>
                    <a:pt x="23" y="31"/>
                    <a:pt x="24" y="31"/>
                  </a:cubicBezTo>
                  <a:cubicBezTo>
                    <a:pt x="24" y="31"/>
                    <a:pt x="24" y="31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" name="Freeform 1199">
              <a:extLst>
                <a:ext uri="{FF2B5EF4-FFF2-40B4-BE49-F238E27FC236}">
                  <a16:creationId xmlns:a16="http://schemas.microsoft.com/office/drawing/2014/main" id="{7FD85BC3-CA19-EEC2-EB2C-2B4397F72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93" y="3736371"/>
              <a:ext cx="69129" cy="53149"/>
            </a:xfrm>
            <a:custGeom>
              <a:avLst/>
              <a:gdLst>
                <a:gd name="T0" fmla="*/ 32 w 38"/>
                <a:gd name="T1" fmla="*/ 27 h 27"/>
                <a:gd name="T2" fmla="*/ 32 w 38"/>
                <a:gd name="T3" fmla="*/ 26 h 27"/>
                <a:gd name="T4" fmla="*/ 32 w 38"/>
                <a:gd name="T5" fmla="*/ 25 h 27"/>
                <a:gd name="T6" fmla="*/ 33 w 38"/>
                <a:gd name="T7" fmla="*/ 24 h 27"/>
                <a:gd name="T8" fmla="*/ 33 w 38"/>
                <a:gd name="T9" fmla="*/ 23 h 27"/>
                <a:gd name="T10" fmla="*/ 33 w 38"/>
                <a:gd name="T11" fmla="*/ 22 h 27"/>
                <a:gd name="T12" fmla="*/ 33 w 38"/>
                <a:gd name="T13" fmla="*/ 21 h 27"/>
                <a:gd name="T14" fmla="*/ 34 w 38"/>
                <a:gd name="T15" fmla="*/ 21 h 27"/>
                <a:gd name="T16" fmla="*/ 34 w 38"/>
                <a:gd name="T17" fmla="*/ 20 h 27"/>
                <a:gd name="T18" fmla="*/ 34 w 38"/>
                <a:gd name="T19" fmla="*/ 20 h 27"/>
                <a:gd name="T20" fmla="*/ 35 w 38"/>
                <a:gd name="T21" fmla="*/ 19 h 27"/>
                <a:gd name="T22" fmla="*/ 36 w 38"/>
                <a:gd name="T23" fmla="*/ 19 h 27"/>
                <a:gd name="T24" fmla="*/ 36 w 38"/>
                <a:gd name="T25" fmla="*/ 18 h 27"/>
                <a:gd name="T26" fmla="*/ 36 w 38"/>
                <a:gd name="T27" fmla="*/ 18 h 27"/>
                <a:gd name="T28" fmla="*/ 37 w 38"/>
                <a:gd name="T29" fmla="*/ 18 h 27"/>
                <a:gd name="T30" fmla="*/ 37 w 38"/>
                <a:gd name="T31" fmla="*/ 18 h 27"/>
                <a:gd name="T32" fmla="*/ 38 w 38"/>
                <a:gd name="T33" fmla="*/ 17 h 27"/>
                <a:gd name="T34" fmla="*/ 38 w 38"/>
                <a:gd name="T35" fmla="*/ 16 h 27"/>
                <a:gd name="T36" fmla="*/ 38 w 38"/>
                <a:gd name="T37" fmla="*/ 16 h 27"/>
                <a:gd name="T38" fmla="*/ 38 w 38"/>
                <a:gd name="T39" fmla="*/ 14 h 27"/>
                <a:gd name="T40" fmla="*/ 37 w 38"/>
                <a:gd name="T41" fmla="*/ 14 h 27"/>
                <a:gd name="T42" fmla="*/ 37 w 38"/>
                <a:gd name="T43" fmla="*/ 13 h 27"/>
                <a:gd name="T44" fmla="*/ 36 w 38"/>
                <a:gd name="T45" fmla="*/ 12 h 27"/>
                <a:gd name="T46" fmla="*/ 36 w 38"/>
                <a:gd name="T47" fmla="*/ 11 h 27"/>
                <a:gd name="T48" fmla="*/ 36 w 38"/>
                <a:gd name="T49" fmla="*/ 11 h 27"/>
                <a:gd name="T50" fmla="*/ 36 w 38"/>
                <a:gd name="T51" fmla="*/ 10 h 27"/>
                <a:gd name="T52" fmla="*/ 35 w 38"/>
                <a:gd name="T53" fmla="*/ 10 h 27"/>
                <a:gd name="T54" fmla="*/ 35 w 38"/>
                <a:gd name="T55" fmla="*/ 9 h 27"/>
                <a:gd name="T56" fmla="*/ 34 w 38"/>
                <a:gd name="T57" fmla="*/ 8 h 27"/>
                <a:gd name="T58" fmla="*/ 29 w 38"/>
                <a:gd name="T59" fmla="*/ 5 h 27"/>
                <a:gd name="T60" fmla="*/ 25 w 38"/>
                <a:gd name="T61" fmla="*/ 2 h 27"/>
                <a:gd name="T62" fmla="*/ 21 w 38"/>
                <a:gd name="T63" fmla="*/ 1 h 27"/>
                <a:gd name="T64" fmla="*/ 8 w 38"/>
                <a:gd name="T65" fmla="*/ 5 h 27"/>
                <a:gd name="T66" fmla="*/ 8 w 38"/>
                <a:gd name="T67" fmla="*/ 5 h 27"/>
                <a:gd name="T68" fmla="*/ 8 w 38"/>
                <a:gd name="T69" fmla="*/ 5 h 27"/>
                <a:gd name="T70" fmla="*/ 7 w 38"/>
                <a:gd name="T71" fmla="*/ 5 h 27"/>
                <a:gd name="T72" fmla="*/ 7 w 38"/>
                <a:gd name="T73" fmla="*/ 5 h 27"/>
                <a:gd name="T74" fmla="*/ 6 w 38"/>
                <a:gd name="T75" fmla="*/ 5 h 27"/>
                <a:gd name="T76" fmla="*/ 5 w 38"/>
                <a:gd name="T77" fmla="*/ 4 h 27"/>
                <a:gd name="T78" fmla="*/ 5 w 38"/>
                <a:gd name="T79" fmla="*/ 4 h 27"/>
                <a:gd name="T80" fmla="*/ 0 w 38"/>
                <a:gd name="T81" fmla="*/ 6 h 27"/>
                <a:gd name="T82" fmla="*/ 0 w 38"/>
                <a:gd name="T83" fmla="*/ 6 h 27"/>
                <a:gd name="T84" fmla="*/ 2 w 38"/>
                <a:gd name="T85" fmla="*/ 9 h 27"/>
                <a:gd name="T86" fmla="*/ 3 w 38"/>
                <a:gd name="T87" fmla="*/ 8 h 27"/>
                <a:gd name="T88" fmla="*/ 7 w 38"/>
                <a:gd name="T89" fmla="*/ 11 h 27"/>
                <a:gd name="T90" fmla="*/ 9 w 38"/>
                <a:gd name="T91" fmla="*/ 13 h 27"/>
                <a:gd name="T92" fmla="*/ 11 w 38"/>
                <a:gd name="T93" fmla="*/ 14 h 27"/>
                <a:gd name="T94" fmla="*/ 17 w 38"/>
                <a:gd name="T95" fmla="*/ 18 h 27"/>
                <a:gd name="T96" fmla="*/ 18 w 38"/>
                <a:gd name="T97" fmla="*/ 21 h 27"/>
                <a:gd name="T98" fmla="*/ 20 w 38"/>
                <a:gd name="T99" fmla="*/ 19 h 27"/>
                <a:gd name="T100" fmla="*/ 23 w 38"/>
                <a:gd name="T101" fmla="*/ 17 h 27"/>
                <a:gd name="T102" fmla="*/ 25 w 38"/>
                <a:gd name="T103" fmla="*/ 20 h 27"/>
                <a:gd name="T104" fmla="*/ 26 w 38"/>
                <a:gd name="T105" fmla="*/ 23 h 27"/>
                <a:gd name="T106" fmla="*/ 27 w 38"/>
                <a:gd name="T107" fmla="*/ 23 h 27"/>
                <a:gd name="T108" fmla="*/ 31 w 38"/>
                <a:gd name="T109" fmla="*/ 26 h 27"/>
                <a:gd name="T110" fmla="*/ 32 w 38"/>
                <a:gd name="T111" fmla="*/ 26 h 27"/>
                <a:gd name="T112" fmla="*/ 32 w 38"/>
                <a:gd name="T113" fmla="*/ 27 h 27"/>
                <a:gd name="T114" fmla="*/ 32 w 38"/>
                <a:gd name="T115" fmla="*/ 27 h 27"/>
                <a:gd name="T116" fmla="*/ 32 w 38"/>
                <a:gd name="T117" fmla="*/ 27 h 27"/>
                <a:gd name="T118" fmla="*/ 32 w 38"/>
                <a:gd name="T1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" h="27">
                  <a:moveTo>
                    <a:pt x="32" y="27"/>
                  </a:moveTo>
                  <a:cubicBezTo>
                    <a:pt x="32" y="26"/>
                    <a:pt x="32" y="26"/>
                    <a:pt x="32" y="26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3"/>
                    <a:pt x="33" y="23"/>
                  </a:cubicBezTo>
                  <a:cubicBezTo>
                    <a:pt x="33" y="23"/>
                    <a:pt x="33" y="23"/>
                    <a:pt x="33" y="22"/>
                  </a:cubicBezTo>
                  <a:cubicBezTo>
                    <a:pt x="33" y="22"/>
                    <a:pt x="33" y="22"/>
                    <a:pt x="33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6" y="19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7"/>
                    <a:pt x="37" y="17"/>
                    <a:pt x="38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5"/>
                    <a:pt x="38" y="15"/>
                    <a:pt x="38" y="14"/>
                  </a:cubicBezTo>
                  <a:cubicBezTo>
                    <a:pt x="38" y="14"/>
                    <a:pt x="37" y="14"/>
                    <a:pt x="37" y="14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6" y="12"/>
                    <a:pt x="36" y="12"/>
                  </a:cubicBezTo>
                  <a:cubicBezTo>
                    <a:pt x="36" y="12"/>
                    <a:pt x="36" y="12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0"/>
                    <a:pt x="36" y="10"/>
                  </a:cubicBezTo>
                  <a:cubicBezTo>
                    <a:pt x="36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9"/>
                  </a:cubicBezTo>
                  <a:cubicBezTo>
                    <a:pt x="35" y="9"/>
                    <a:pt x="34" y="8"/>
                    <a:pt x="34" y="8"/>
                  </a:cubicBezTo>
                  <a:cubicBezTo>
                    <a:pt x="32" y="6"/>
                    <a:pt x="31" y="6"/>
                    <a:pt x="29" y="5"/>
                  </a:cubicBezTo>
                  <a:cubicBezTo>
                    <a:pt x="28" y="4"/>
                    <a:pt x="27" y="3"/>
                    <a:pt x="25" y="2"/>
                  </a:cubicBezTo>
                  <a:cubicBezTo>
                    <a:pt x="24" y="1"/>
                    <a:pt x="22" y="0"/>
                    <a:pt x="21" y="1"/>
                  </a:cubicBezTo>
                  <a:cubicBezTo>
                    <a:pt x="18" y="4"/>
                    <a:pt x="12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5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5"/>
                    <a:pt x="2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8"/>
                    <a:pt x="2" y="9"/>
                  </a:cubicBezTo>
                  <a:cubicBezTo>
                    <a:pt x="2" y="9"/>
                    <a:pt x="3" y="8"/>
                    <a:pt x="3" y="8"/>
                  </a:cubicBezTo>
                  <a:cubicBezTo>
                    <a:pt x="5" y="8"/>
                    <a:pt x="6" y="10"/>
                    <a:pt x="7" y="11"/>
                  </a:cubicBezTo>
                  <a:cubicBezTo>
                    <a:pt x="8" y="12"/>
                    <a:pt x="9" y="12"/>
                    <a:pt x="9" y="13"/>
                  </a:cubicBezTo>
                  <a:cubicBezTo>
                    <a:pt x="10" y="13"/>
                    <a:pt x="11" y="13"/>
                    <a:pt x="11" y="14"/>
                  </a:cubicBezTo>
                  <a:cubicBezTo>
                    <a:pt x="14" y="15"/>
                    <a:pt x="17" y="16"/>
                    <a:pt x="17" y="18"/>
                  </a:cubicBezTo>
                  <a:cubicBezTo>
                    <a:pt x="17" y="20"/>
                    <a:pt x="18" y="21"/>
                    <a:pt x="18" y="21"/>
                  </a:cubicBezTo>
                  <a:cubicBezTo>
                    <a:pt x="18" y="20"/>
                    <a:pt x="19" y="20"/>
                    <a:pt x="20" y="19"/>
                  </a:cubicBezTo>
                  <a:cubicBezTo>
                    <a:pt x="21" y="18"/>
                    <a:pt x="22" y="17"/>
                    <a:pt x="23" y="17"/>
                  </a:cubicBezTo>
                  <a:cubicBezTo>
                    <a:pt x="24" y="17"/>
                    <a:pt x="25" y="18"/>
                    <a:pt x="25" y="20"/>
                  </a:cubicBezTo>
                  <a:cubicBezTo>
                    <a:pt x="25" y="22"/>
                    <a:pt x="26" y="23"/>
                    <a:pt x="26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9" y="23"/>
                    <a:pt x="30" y="25"/>
                    <a:pt x="31" y="26"/>
                  </a:cubicBezTo>
                  <a:cubicBezTo>
                    <a:pt x="31" y="26"/>
                    <a:pt x="31" y="26"/>
                    <a:pt x="32" y="26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" name="Freeform 1200">
              <a:extLst>
                <a:ext uri="{FF2B5EF4-FFF2-40B4-BE49-F238E27FC236}">
                  <a16:creationId xmlns:a16="http://schemas.microsoft.com/office/drawing/2014/main" id="{6E8E2C0F-CDC0-9D4B-9118-8C272CF1A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020" y="3828360"/>
              <a:ext cx="180503" cy="120607"/>
            </a:xfrm>
            <a:custGeom>
              <a:avLst/>
              <a:gdLst>
                <a:gd name="T0" fmla="*/ 82 w 98"/>
                <a:gd name="T1" fmla="*/ 38 h 62"/>
                <a:gd name="T2" fmla="*/ 81 w 98"/>
                <a:gd name="T3" fmla="*/ 36 h 62"/>
                <a:gd name="T4" fmla="*/ 80 w 98"/>
                <a:gd name="T5" fmla="*/ 33 h 62"/>
                <a:gd name="T6" fmla="*/ 80 w 98"/>
                <a:gd name="T7" fmla="*/ 31 h 62"/>
                <a:gd name="T8" fmla="*/ 82 w 98"/>
                <a:gd name="T9" fmla="*/ 25 h 62"/>
                <a:gd name="T10" fmla="*/ 74 w 98"/>
                <a:gd name="T11" fmla="*/ 11 h 62"/>
                <a:gd name="T12" fmla="*/ 74 w 98"/>
                <a:gd name="T13" fmla="*/ 11 h 62"/>
                <a:gd name="T14" fmla="*/ 73 w 98"/>
                <a:gd name="T15" fmla="*/ 10 h 62"/>
                <a:gd name="T16" fmla="*/ 73 w 98"/>
                <a:gd name="T17" fmla="*/ 9 h 62"/>
                <a:gd name="T18" fmla="*/ 72 w 98"/>
                <a:gd name="T19" fmla="*/ 8 h 62"/>
                <a:gd name="T20" fmla="*/ 70 w 98"/>
                <a:gd name="T21" fmla="*/ 5 h 62"/>
                <a:gd name="T22" fmla="*/ 69 w 98"/>
                <a:gd name="T23" fmla="*/ 3 h 62"/>
                <a:gd name="T24" fmla="*/ 68 w 98"/>
                <a:gd name="T25" fmla="*/ 0 h 62"/>
                <a:gd name="T26" fmla="*/ 65 w 98"/>
                <a:gd name="T27" fmla="*/ 1 h 62"/>
                <a:gd name="T28" fmla="*/ 64 w 98"/>
                <a:gd name="T29" fmla="*/ 3 h 62"/>
                <a:gd name="T30" fmla="*/ 58 w 98"/>
                <a:gd name="T31" fmla="*/ 5 h 62"/>
                <a:gd name="T32" fmla="*/ 55 w 98"/>
                <a:gd name="T33" fmla="*/ 5 h 62"/>
                <a:gd name="T34" fmla="*/ 45 w 98"/>
                <a:gd name="T35" fmla="*/ 7 h 62"/>
                <a:gd name="T36" fmla="*/ 32 w 98"/>
                <a:gd name="T37" fmla="*/ 4 h 62"/>
                <a:gd name="T38" fmla="*/ 27 w 98"/>
                <a:gd name="T39" fmla="*/ 4 h 62"/>
                <a:gd name="T40" fmla="*/ 26 w 98"/>
                <a:gd name="T41" fmla="*/ 4 h 62"/>
                <a:gd name="T42" fmla="*/ 25 w 98"/>
                <a:gd name="T43" fmla="*/ 5 h 62"/>
                <a:gd name="T44" fmla="*/ 20 w 98"/>
                <a:gd name="T45" fmla="*/ 9 h 62"/>
                <a:gd name="T46" fmla="*/ 16 w 98"/>
                <a:gd name="T47" fmla="*/ 11 h 62"/>
                <a:gd name="T48" fmla="*/ 6 w 98"/>
                <a:gd name="T49" fmla="*/ 28 h 62"/>
                <a:gd name="T50" fmla="*/ 0 w 98"/>
                <a:gd name="T51" fmla="*/ 32 h 62"/>
                <a:gd name="T52" fmla="*/ 4 w 98"/>
                <a:gd name="T53" fmla="*/ 38 h 62"/>
                <a:gd name="T54" fmla="*/ 8 w 98"/>
                <a:gd name="T55" fmla="*/ 41 h 62"/>
                <a:gd name="T56" fmla="*/ 9 w 98"/>
                <a:gd name="T57" fmla="*/ 47 h 62"/>
                <a:gd name="T58" fmla="*/ 22 w 98"/>
                <a:gd name="T59" fmla="*/ 53 h 62"/>
                <a:gd name="T60" fmla="*/ 22 w 98"/>
                <a:gd name="T61" fmla="*/ 56 h 62"/>
                <a:gd name="T62" fmla="*/ 23 w 98"/>
                <a:gd name="T63" fmla="*/ 56 h 62"/>
                <a:gd name="T64" fmla="*/ 25 w 98"/>
                <a:gd name="T65" fmla="*/ 58 h 62"/>
                <a:gd name="T66" fmla="*/ 27 w 98"/>
                <a:gd name="T67" fmla="*/ 60 h 62"/>
                <a:gd name="T68" fmla="*/ 38 w 98"/>
                <a:gd name="T69" fmla="*/ 61 h 62"/>
                <a:gd name="T70" fmla="*/ 51 w 98"/>
                <a:gd name="T71" fmla="*/ 62 h 62"/>
                <a:gd name="T72" fmla="*/ 70 w 98"/>
                <a:gd name="T73" fmla="*/ 56 h 62"/>
                <a:gd name="T74" fmla="*/ 83 w 98"/>
                <a:gd name="T75" fmla="*/ 60 h 62"/>
                <a:gd name="T76" fmla="*/ 83 w 98"/>
                <a:gd name="T77" fmla="*/ 60 h 62"/>
                <a:gd name="T78" fmla="*/ 85 w 98"/>
                <a:gd name="T79" fmla="*/ 60 h 62"/>
                <a:gd name="T80" fmla="*/ 86 w 98"/>
                <a:gd name="T81" fmla="*/ 61 h 62"/>
                <a:gd name="T82" fmla="*/ 93 w 98"/>
                <a:gd name="T83" fmla="*/ 47 h 62"/>
                <a:gd name="T84" fmla="*/ 97 w 98"/>
                <a:gd name="T85" fmla="*/ 43 h 62"/>
                <a:gd name="T86" fmla="*/ 96 w 98"/>
                <a:gd name="T87" fmla="*/ 42 h 62"/>
                <a:gd name="T88" fmla="*/ 95 w 98"/>
                <a:gd name="T89" fmla="*/ 41 h 62"/>
                <a:gd name="T90" fmla="*/ 89 w 98"/>
                <a:gd name="T91" fmla="*/ 44 h 62"/>
                <a:gd name="T92" fmla="*/ 83 w 98"/>
                <a:gd name="T93" fmla="*/ 40 h 62"/>
                <a:gd name="T94" fmla="*/ 83 w 98"/>
                <a:gd name="T95" fmla="*/ 3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8" h="62">
                  <a:moveTo>
                    <a:pt x="82" y="39"/>
                  </a:moveTo>
                  <a:cubicBezTo>
                    <a:pt x="82" y="39"/>
                    <a:pt x="82" y="38"/>
                    <a:pt x="82" y="38"/>
                  </a:cubicBezTo>
                  <a:cubicBezTo>
                    <a:pt x="82" y="38"/>
                    <a:pt x="81" y="37"/>
                    <a:pt x="81" y="37"/>
                  </a:cubicBezTo>
                  <a:cubicBezTo>
                    <a:pt x="81" y="36"/>
                    <a:pt x="81" y="36"/>
                    <a:pt x="81" y="36"/>
                  </a:cubicBezTo>
                  <a:cubicBezTo>
                    <a:pt x="81" y="35"/>
                    <a:pt x="81" y="35"/>
                    <a:pt x="80" y="34"/>
                  </a:cubicBezTo>
                  <a:cubicBezTo>
                    <a:pt x="80" y="34"/>
                    <a:pt x="80" y="34"/>
                    <a:pt x="80" y="33"/>
                  </a:cubicBezTo>
                  <a:cubicBezTo>
                    <a:pt x="80" y="33"/>
                    <a:pt x="80" y="32"/>
                    <a:pt x="80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1"/>
                    <a:pt x="80" y="30"/>
                    <a:pt x="80" y="30"/>
                  </a:cubicBezTo>
                  <a:cubicBezTo>
                    <a:pt x="80" y="28"/>
                    <a:pt x="80" y="26"/>
                    <a:pt x="82" y="25"/>
                  </a:cubicBezTo>
                  <a:cubicBezTo>
                    <a:pt x="82" y="23"/>
                    <a:pt x="79" y="16"/>
                    <a:pt x="74" y="12"/>
                  </a:cubicBezTo>
                  <a:cubicBezTo>
                    <a:pt x="74" y="12"/>
                    <a:pt x="74" y="12"/>
                    <a:pt x="74" y="11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4" y="11"/>
                    <a:pt x="73" y="10"/>
                    <a:pt x="73" y="1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3" y="10"/>
                    <a:pt x="73" y="9"/>
                    <a:pt x="73" y="9"/>
                  </a:cubicBezTo>
                  <a:cubicBezTo>
                    <a:pt x="73" y="9"/>
                    <a:pt x="72" y="9"/>
                    <a:pt x="72" y="8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72" y="7"/>
                    <a:pt x="71" y="7"/>
                    <a:pt x="71" y="7"/>
                  </a:cubicBezTo>
                  <a:cubicBezTo>
                    <a:pt x="71" y="6"/>
                    <a:pt x="71" y="6"/>
                    <a:pt x="70" y="5"/>
                  </a:cubicBezTo>
                  <a:cubicBezTo>
                    <a:pt x="70" y="5"/>
                    <a:pt x="70" y="5"/>
                    <a:pt x="70" y="4"/>
                  </a:cubicBezTo>
                  <a:cubicBezTo>
                    <a:pt x="70" y="4"/>
                    <a:pt x="69" y="3"/>
                    <a:pt x="69" y="3"/>
                  </a:cubicBezTo>
                  <a:cubicBezTo>
                    <a:pt x="69" y="2"/>
                    <a:pt x="69" y="2"/>
                    <a:pt x="68" y="2"/>
                  </a:cubicBezTo>
                  <a:cubicBezTo>
                    <a:pt x="68" y="1"/>
                    <a:pt x="68" y="1"/>
                    <a:pt x="68" y="0"/>
                  </a:cubicBezTo>
                  <a:cubicBezTo>
                    <a:pt x="66" y="1"/>
                    <a:pt x="66" y="1"/>
                    <a:pt x="65" y="1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4" y="2"/>
                    <a:pt x="64" y="2"/>
                    <a:pt x="64" y="3"/>
                  </a:cubicBezTo>
                  <a:cubicBezTo>
                    <a:pt x="63" y="4"/>
                    <a:pt x="61" y="5"/>
                    <a:pt x="59" y="5"/>
                  </a:cubicBezTo>
                  <a:cubicBezTo>
                    <a:pt x="59" y="5"/>
                    <a:pt x="58" y="5"/>
                    <a:pt x="58" y="5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6" y="6"/>
                    <a:pt x="55" y="6"/>
                    <a:pt x="55" y="5"/>
                  </a:cubicBezTo>
                  <a:cubicBezTo>
                    <a:pt x="54" y="5"/>
                    <a:pt x="53" y="5"/>
                    <a:pt x="52" y="6"/>
                  </a:cubicBezTo>
                  <a:cubicBezTo>
                    <a:pt x="50" y="8"/>
                    <a:pt x="46" y="9"/>
                    <a:pt x="45" y="7"/>
                  </a:cubicBezTo>
                  <a:cubicBezTo>
                    <a:pt x="44" y="7"/>
                    <a:pt x="41" y="6"/>
                    <a:pt x="39" y="6"/>
                  </a:cubicBezTo>
                  <a:cubicBezTo>
                    <a:pt x="38" y="6"/>
                    <a:pt x="36" y="5"/>
                    <a:pt x="32" y="4"/>
                  </a:cubicBezTo>
                  <a:cubicBezTo>
                    <a:pt x="31" y="4"/>
                    <a:pt x="29" y="4"/>
                    <a:pt x="28" y="4"/>
                  </a:cubicBezTo>
                  <a:cubicBezTo>
                    <a:pt x="28" y="4"/>
                    <a:pt x="27" y="4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5" y="4"/>
                    <a:pt x="25" y="5"/>
                  </a:cubicBezTo>
                  <a:cubicBezTo>
                    <a:pt x="25" y="5"/>
                    <a:pt x="24" y="6"/>
                    <a:pt x="24" y="6"/>
                  </a:cubicBezTo>
                  <a:cubicBezTo>
                    <a:pt x="23" y="7"/>
                    <a:pt x="21" y="8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10"/>
                    <a:pt x="17" y="10"/>
                    <a:pt x="16" y="11"/>
                  </a:cubicBezTo>
                  <a:cubicBezTo>
                    <a:pt x="16" y="11"/>
                    <a:pt x="14" y="14"/>
                    <a:pt x="13" y="16"/>
                  </a:cubicBezTo>
                  <a:cubicBezTo>
                    <a:pt x="11" y="21"/>
                    <a:pt x="9" y="25"/>
                    <a:pt x="6" y="28"/>
                  </a:cubicBezTo>
                  <a:cubicBezTo>
                    <a:pt x="4" y="30"/>
                    <a:pt x="2" y="31"/>
                    <a:pt x="1" y="32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1" y="32"/>
                    <a:pt x="1" y="33"/>
                    <a:pt x="1" y="33"/>
                  </a:cubicBezTo>
                  <a:cubicBezTo>
                    <a:pt x="2" y="34"/>
                    <a:pt x="4" y="36"/>
                    <a:pt x="4" y="38"/>
                  </a:cubicBezTo>
                  <a:cubicBezTo>
                    <a:pt x="4" y="40"/>
                    <a:pt x="5" y="40"/>
                    <a:pt x="6" y="40"/>
                  </a:cubicBezTo>
                  <a:cubicBezTo>
                    <a:pt x="7" y="40"/>
                    <a:pt x="7" y="40"/>
                    <a:pt x="8" y="41"/>
                  </a:cubicBezTo>
                  <a:cubicBezTo>
                    <a:pt x="9" y="42"/>
                    <a:pt x="9" y="44"/>
                    <a:pt x="9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7"/>
                    <a:pt x="9" y="47"/>
                    <a:pt x="10" y="47"/>
                  </a:cubicBezTo>
                  <a:cubicBezTo>
                    <a:pt x="17" y="48"/>
                    <a:pt x="22" y="49"/>
                    <a:pt x="22" y="53"/>
                  </a:cubicBezTo>
                  <a:cubicBezTo>
                    <a:pt x="22" y="53"/>
                    <a:pt x="22" y="54"/>
                    <a:pt x="22" y="54"/>
                  </a:cubicBezTo>
                  <a:cubicBezTo>
                    <a:pt x="22" y="55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3" y="56"/>
                    <a:pt x="23" y="56"/>
                  </a:cubicBezTo>
                  <a:cubicBezTo>
                    <a:pt x="23" y="57"/>
                    <a:pt x="24" y="57"/>
                    <a:pt x="24" y="57"/>
                  </a:cubicBezTo>
                  <a:cubicBezTo>
                    <a:pt x="24" y="58"/>
                    <a:pt x="25" y="58"/>
                    <a:pt x="25" y="58"/>
                  </a:cubicBezTo>
                  <a:cubicBezTo>
                    <a:pt x="25" y="58"/>
                    <a:pt x="26" y="59"/>
                    <a:pt x="26" y="59"/>
                  </a:cubicBezTo>
                  <a:cubicBezTo>
                    <a:pt x="26" y="59"/>
                    <a:pt x="27" y="60"/>
                    <a:pt x="27" y="60"/>
                  </a:cubicBezTo>
                  <a:cubicBezTo>
                    <a:pt x="28" y="60"/>
                    <a:pt x="30" y="60"/>
                    <a:pt x="33" y="61"/>
                  </a:cubicBezTo>
                  <a:cubicBezTo>
                    <a:pt x="35" y="61"/>
                    <a:pt x="37" y="61"/>
                    <a:pt x="38" y="61"/>
                  </a:cubicBezTo>
                  <a:cubicBezTo>
                    <a:pt x="39" y="61"/>
                    <a:pt x="39" y="61"/>
                    <a:pt x="41" y="61"/>
                  </a:cubicBezTo>
                  <a:cubicBezTo>
                    <a:pt x="44" y="61"/>
                    <a:pt x="49" y="61"/>
                    <a:pt x="51" y="62"/>
                  </a:cubicBezTo>
                  <a:cubicBezTo>
                    <a:pt x="53" y="62"/>
                    <a:pt x="55" y="61"/>
                    <a:pt x="57" y="59"/>
                  </a:cubicBezTo>
                  <a:cubicBezTo>
                    <a:pt x="60" y="56"/>
                    <a:pt x="68" y="56"/>
                    <a:pt x="70" y="56"/>
                  </a:cubicBezTo>
                  <a:cubicBezTo>
                    <a:pt x="71" y="56"/>
                    <a:pt x="72" y="56"/>
                    <a:pt x="72" y="56"/>
                  </a:cubicBezTo>
                  <a:cubicBezTo>
                    <a:pt x="78" y="57"/>
                    <a:pt x="82" y="57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60"/>
                    <a:pt x="84" y="60"/>
                  </a:cubicBezTo>
                  <a:cubicBezTo>
                    <a:pt x="84" y="60"/>
                    <a:pt x="84" y="60"/>
                    <a:pt x="85" y="60"/>
                  </a:cubicBezTo>
                  <a:cubicBezTo>
                    <a:pt x="85" y="61"/>
                    <a:pt x="85" y="61"/>
                    <a:pt x="86" y="61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6" y="60"/>
                    <a:pt x="86" y="59"/>
                    <a:pt x="86" y="58"/>
                  </a:cubicBezTo>
                  <a:cubicBezTo>
                    <a:pt x="86" y="54"/>
                    <a:pt x="89" y="47"/>
                    <a:pt x="93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7" y="46"/>
                    <a:pt x="98" y="46"/>
                    <a:pt x="97" y="43"/>
                  </a:cubicBezTo>
                  <a:cubicBezTo>
                    <a:pt x="97" y="43"/>
                    <a:pt x="97" y="43"/>
                    <a:pt x="97" y="43"/>
                  </a:cubicBezTo>
                  <a:cubicBezTo>
                    <a:pt x="97" y="43"/>
                    <a:pt x="96" y="42"/>
                    <a:pt x="96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6" y="42"/>
                    <a:pt x="95" y="41"/>
                    <a:pt x="95" y="41"/>
                  </a:cubicBezTo>
                  <a:cubicBezTo>
                    <a:pt x="95" y="42"/>
                    <a:pt x="94" y="42"/>
                    <a:pt x="93" y="42"/>
                  </a:cubicBezTo>
                  <a:cubicBezTo>
                    <a:pt x="91" y="43"/>
                    <a:pt x="90" y="44"/>
                    <a:pt x="89" y="44"/>
                  </a:cubicBezTo>
                  <a:cubicBezTo>
                    <a:pt x="87" y="44"/>
                    <a:pt x="84" y="43"/>
                    <a:pt x="83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2" y="39"/>
                    <a:pt x="82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" name="Freeform 1201">
              <a:extLst>
                <a:ext uri="{FF2B5EF4-FFF2-40B4-BE49-F238E27FC236}">
                  <a16:creationId xmlns:a16="http://schemas.microsoft.com/office/drawing/2014/main" id="{81939E17-B62C-077B-6028-A53305366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596" y="3824271"/>
              <a:ext cx="55687" cy="73590"/>
            </a:xfrm>
            <a:custGeom>
              <a:avLst/>
              <a:gdLst>
                <a:gd name="T0" fmla="*/ 1 w 30"/>
                <a:gd name="T1" fmla="*/ 1 h 38"/>
                <a:gd name="T2" fmla="*/ 1 w 30"/>
                <a:gd name="T3" fmla="*/ 2 h 38"/>
                <a:gd name="T4" fmla="*/ 2 w 30"/>
                <a:gd name="T5" fmla="*/ 4 h 38"/>
                <a:gd name="T6" fmla="*/ 3 w 30"/>
                <a:gd name="T7" fmla="*/ 5 h 38"/>
                <a:gd name="T8" fmla="*/ 3 w 30"/>
                <a:gd name="T9" fmla="*/ 6 h 38"/>
                <a:gd name="T10" fmla="*/ 4 w 30"/>
                <a:gd name="T11" fmla="*/ 7 h 38"/>
                <a:gd name="T12" fmla="*/ 4 w 30"/>
                <a:gd name="T13" fmla="*/ 8 h 38"/>
                <a:gd name="T14" fmla="*/ 5 w 30"/>
                <a:gd name="T15" fmla="*/ 8 h 38"/>
                <a:gd name="T16" fmla="*/ 5 w 30"/>
                <a:gd name="T17" fmla="*/ 9 h 38"/>
                <a:gd name="T18" fmla="*/ 5 w 30"/>
                <a:gd name="T19" fmla="*/ 9 h 38"/>
                <a:gd name="T20" fmla="*/ 6 w 30"/>
                <a:gd name="T21" fmla="*/ 10 h 38"/>
                <a:gd name="T22" fmla="*/ 6 w 30"/>
                <a:gd name="T23" fmla="*/ 10 h 38"/>
                <a:gd name="T24" fmla="*/ 6 w 30"/>
                <a:gd name="T25" fmla="*/ 11 h 38"/>
                <a:gd name="T26" fmla="*/ 6 w 30"/>
                <a:gd name="T27" fmla="*/ 11 h 38"/>
                <a:gd name="T28" fmla="*/ 6 w 30"/>
                <a:gd name="T29" fmla="*/ 11 h 38"/>
                <a:gd name="T30" fmla="*/ 13 w 30"/>
                <a:gd name="T31" fmla="*/ 30 h 38"/>
                <a:gd name="T32" fmla="*/ 13 w 30"/>
                <a:gd name="T33" fmla="*/ 33 h 38"/>
                <a:gd name="T34" fmla="*/ 13 w 30"/>
                <a:gd name="T35" fmla="*/ 35 h 38"/>
                <a:gd name="T36" fmla="*/ 14 w 30"/>
                <a:gd name="T37" fmla="*/ 36 h 38"/>
                <a:gd name="T38" fmla="*/ 14 w 30"/>
                <a:gd name="T39" fmla="*/ 37 h 38"/>
                <a:gd name="T40" fmla="*/ 14 w 30"/>
                <a:gd name="T41" fmla="*/ 38 h 38"/>
                <a:gd name="T42" fmla="*/ 16 w 30"/>
                <a:gd name="T43" fmla="*/ 36 h 38"/>
                <a:gd name="T44" fmla="*/ 16 w 30"/>
                <a:gd name="T45" fmla="*/ 35 h 38"/>
                <a:gd name="T46" fmla="*/ 16 w 30"/>
                <a:gd name="T47" fmla="*/ 34 h 38"/>
                <a:gd name="T48" fmla="*/ 17 w 30"/>
                <a:gd name="T49" fmla="*/ 34 h 38"/>
                <a:gd name="T50" fmla="*/ 17 w 30"/>
                <a:gd name="T51" fmla="*/ 33 h 38"/>
                <a:gd name="T52" fmla="*/ 17 w 30"/>
                <a:gd name="T53" fmla="*/ 33 h 38"/>
                <a:gd name="T54" fmla="*/ 18 w 30"/>
                <a:gd name="T55" fmla="*/ 32 h 38"/>
                <a:gd name="T56" fmla="*/ 18 w 30"/>
                <a:gd name="T57" fmla="*/ 32 h 38"/>
                <a:gd name="T58" fmla="*/ 18 w 30"/>
                <a:gd name="T59" fmla="*/ 32 h 38"/>
                <a:gd name="T60" fmla="*/ 18 w 30"/>
                <a:gd name="T61" fmla="*/ 31 h 38"/>
                <a:gd name="T62" fmla="*/ 18 w 30"/>
                <a:gd name="T63" fmla="*/ 31 h 38"/>
                <a:gd name="T64" fmla="*/ 18 w 30"/>
                <a:gd name="T65" fmla="*/ 31 h 38"/>
                <a:gd name="T66" fmla="*/ 18 w 30"/>
                <a:gd name="T67" fmla="*/ 31 h 38"/>
                <a:gd name="T68" fmla="*/ 23 w 30"/>
                <a:gd name="T69" fmla="*/ 24 h 38"/>
                <a:gd name="T70" fmla="*/ 24 w 30"/>
                <a:gd name="T71" fmla="*/ 24 h 38"/>
                <a:gd name="T72" fmla="*/ 25 w 30"/>
                <a:gd name="T73" fmla="*/ 24 h 38"/>
                <a:gd name="T74" fmla="*/ 29 w 30"/>
                <a:gd name="T75" fmla="*/ 25 h 38"/>
                <a:gd name="T76" fmla="*/ 30 w 30"/>
                <a:gd name="T77" fmla="*/ 25 h 38"/>
                <a:gd name="T78" fmla="*/ 28 w 30"/>
                <a:gd name="T79" fmla="*/ 21 h 38"/>
                <a:gd name="T80" fmla="*/ 21 w 30"/>
                <a:gd name="T81" fmla="*/ 9 h 38"/>
                <a:gd name="T82" fmla="*/ 15 w 30"/>
                <a:gd name="T83" fmla="*/ 5 h 38"/>
                <a:gd name="T84" fmla="*/ 9 w 30"/>
                <a:gd name="T85" fmla="*/ 2 h 38"/>
                <a:gd name="T86" fmla="*/ 6 w 30"/>
                <a:gd name="T87" fmla="*/ 0 h 38"/>
                <a:gd name="T88" fmla="*/ 5 w 30"/>
                <a:gd name="T89" fmla="*/ 0 h 38"/>
                <a:gd name="T90" fmla="*/ 0 w 30"/>
                <a:gd name="T91" fmla="*/ 1 h 38"/>
                <a:gd name="T92" fmla="*/ 1 w 30"/>
                <a:gd name="T93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0" h="38"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4"/>
                    <a:pt x="2" y="4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3" y="6"/>
                    <a:pt x="4" y="6"/>
                    <a:pt x="4" y="7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18" y="25"/>
                    <a:pt x="13" y="30"/>
                  </a:cubicBezTo>
                  <a:cubicBezTo>
                    <a:pt x="13" y="30"/>
                    <a:pt x="13" y="31"/>
                    <a:pt x="13" y="33"/>
                  </a:cubicBezTo>
                  <a:cubicBezTo>
                    <a:pt x="13" y="34"/>
                    <a:pt x="13" y="35"/>
                    <a:pt x="13" y="35"/>
                  </a:cubicBezTo>
                  <a:cubicBezTo>
                    <a:pt x="13" y="36"/>
                    <a:pt x="13" y="36"/>
                    <a:pt x="14" y="36"/>
                  </a:cubicBezTo>
                  <a:cubicBezTo>
                    <a:pt x="14" y="36"/>
                    <a:pt x="14" y="37"/>
                    <a:pt x="14" y="37"/>
                  </a:cubicBezTo>
                  <a:cubicBezTo>
                    <a:pt x="14" y="37"/>
                    <a:pt x="14" y="37"/>
                    <a:pt x="14" y="38"/>
                  </a:cubicBezTo>
                  <a:cubicBezTo>
                    <a:pt x="15" y="37"/>
                    <a:pt x="15" y="36"/>
                    <a:pt x="16" y="36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5"/>
                    <a:pt x="16" y="35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5"/>
                    <a:pt x="21" y="24"/>
                    <a:pt x="23" y="24"/>
                  </a:cubicBezTo>
                  <a:cubicBezTo>
                    <a:pt x="23" y="24"/>
                    <a:pt x="23" y="24"/>
                    <a:pt x="24" y="24"/>
                  </a:cubicBezTo>
                  <a:cubicBezTo>
                    <a:pt x="24" y="24"/>
                    <a:pt x="25" y="24"/>
                    <a:pt x="25" y="24"/>
                  </a:cubicBezTo>
                  <a:cubicBezTo>
                    <a:pt x="26" y="24"/>
                    <a:pt x="28" y="25"/>
                    <a:pt x="29" y="25"/>
                  </a:cubicBezTo>
                  <a:cubicBezTo>
                    <a:pt x="29" y="25"/>
                    <a:pt x="30" y="25"/>
                    <a:pt x="30" y="25"/>
                  </a:cubicBezTo>
                  <a:cubicBezTo>
                    <a:pt x="30" y="24"/>
                    <a:pt x="29" y="22"/>
                    <a:pt x="28" y="21"/>
                  </a:cubicBezTo>
                  <a:cubicBezTo>
                    <a:pt x="26" y="19"/>
                    <a:pt x="22" y="14"/>
                    <a:pt x="21" y="9"/>
                  </a:cubicBezTo>
                  <a:cubicBezTo>
                    <a:pt x="20" y="6"/>
                    <a:pt x="16" y="5"/>
                    <a:pt x="15" y="5"/>
                  </a:cubicBezTo>
                  <a:cubicBezTo>
                    <a:pt x="13" y="5"/>
                    <a:pt x="11" y="3"/>
                    <a:pt x="9" y="2"/>
                  </a:cubicBezTo>
                  <a:cubicBezTo>
                    <a:pt x="8" y="1"/>
                    <a:pt x="7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2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" name="Freeform 1202">
              <a:extLst>
                <a:ext uri="{FF2B5EF4-FFF2-40B4-BE49-F238E27FC236}">
                  <a16:creationId xmlns:a16="http://schemas.microsoft.com/office/drawing/2014/main" id="{60301F03-81C3-BB9C-4F81-852F25F4A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2425" y="3944878"/>
              <a:ext cx="117135" cy="67458"/>
            </a:xfrm>
            <a:custGeom>
              <a:avLst/>
              <a:gdLst>
                <a:gd name="T0" fmla="*/ 62 w 64"/>
                <a:gd name="T1" fmla="*/ 4 h 34"/>
                <a:gd name="T2" fmla="*/ 61 w 64"/>
                <a:gd name="T3" fmla="*/ 3 h 34"/>
                <a:gd name="T4" fmla="*/ 60 w 64"/>
                <a:gd name="T5" fmla="*/ 2 h 34"/>
                <a:gd name="T6" fmla="*/ 60 w 64"/>
                <a:gd name="T7" fmla="*/ 2 h 34"/>
                <a:gd name="T8" fmla="*/ 60 w 64"/>
                <a:gd name="T9" fmla="*/ 2 h 34"/>
                <a:gd name="T10" fmla="*/ 52 w 64"/>
                <a:gd name="T11" fmla="*/ 0 h 34"/>
                <a:gd name="T12" fmla="*/ 40 w 64"/>
                <a:gd name="T13" fmla="*/ 2 h 34"/>
                <a:gd name="T14" fmla="*/ 21 w 64"/>
                <a:gd name="T15" fmla="*/ 5 h 34"/>
                <a:gd name="T16" fmla="*/ 18 w 64"/>
                <a:gd name="T17" fmla="*/ 5 h 34"/>
                <a:gd name="T18" fmla="*/ 7 w 64"/>
                <a:gd name="T19" fmla="*/ 4 h 34"/>
                <a:gd name="T20" fmla="*/ 7 w 64"/>
                <a:gd name="T21" fmla="*/ 4 h 34"/>
                <a:gd name="T22" fmla="*/ 4 w 64"/>
                <a:gd name="T23" fmla="*/ 3 h 34"/>
                <a:gd name="T24" fmla="*/ 2 w 64"/>
                <a:gd name="T25" fmla="*/ 1 h 34"/>
                <a:gd name="T26" fmla="*/ 1 w 64"/>
                <a:gd name="T27" fmla="*/ 0 h 34"/>
                <a:gd name="T28" fmla="*/ 1 w 64"/>
                <a:gd name="T29" fmla="*/ 0 h 34"/>
                <a:gd name="T30" fmla="*/ 0 w 64"/>
                <a:gd name="T31" fmla="*/ 2 h 34"/>
                <a:gd name="T32" fmla="*/ 5 w 64"/>
                <a:gd name="T33" fmla="*/ 14 h 34"/>
                <a:gd name="T34" fmla="*/ 2 w 64"/>
                <a:gd name="T35" fmla="*/ 16 h 34"/>
                <a:gd name="T36" fmla="*/ 1 w 64"/>
                <a:gd name="T37" fmla="*/ 19 h 34"/>
                <a:gd name="T38" fmla="*/ 1 w 64"/>
                <a:gd name="T39" fmla="*/ 20 h 34"/>
                <a:gd name="T40" fmla="*/ 1 w 64"/>
                <a:gd name="T41" fmla="*/ 22 h 34"/>
                <a:gd name="T42" fmla="*/ 1 w 64"/>
                <a:gd name="T43" fmla="*/ 23 h 34"/>
                <a:gd name="T44" fmla="*/ 8 w 64"/>
                <a:gd name="T45" fmla="*/ 31 h 34"/>
                <a:gd name="T46" fmla="*/ 9 w 64"/>
                <a:gd name="T47" fmla="*/ 32 h 34"/>
                <a:gd name="T48" fmla="*/ 10 w 64"/>
                <a:gd name="T49" fmla="*/ 32 h 34"/>
                <a:gd name="T50" fmla="*/ 12 w 64"/>
                <a:gd name="T51" fmla="*/ 32 h 34"/>
                <a:gd name="T52" fmla="*/ 15 w 64"/>
                <a:gd name="T53" fmla="*/ 32 h 34"/>
                <a:gd name="T54" fmla="*/ 24 w 64"/>
                <a:gd name="T55" fmla="*/ 32 h 34"/>
                <a:gd name="T56" fmla="*/ 24 w 64"/>
                <a:gd name="T57" fmla="*/ 33 h 34"/>
                <a:gd name="T58" fmla="*/ 26 w 64"/>
                <a:gd name="T59" fmla="*/ 33 h 34"/>
                <a:gd name="T60" fmla="*/ 27 w 64"/>
                <a:gd name="T61" fmla="*/ 33 h 34"/>
                <a:gd name="T62" fmla="*/ 29 w 64"/>
                <a:gd name="T63" fmla="*/ 34 h 34"/>
                <a:gd name="T64" fmla="*/ 31 w 64"/>
                <a:gd name="T65" fmla="*/ 34 h 34"/>
                <a:gd name="T66" fmla="*/ 33 w 64"/>
                <a:gd name="T67" fmla="*/ 34 h 34"/>
                <a:gd name="T68" fmla="*/ 35 w 64"/>
                <a:gd name="T69" fmla="*/ 34 h 34"/>
                <a:gd name="T70" fmla="*/ 37 w 64"/>
                <a:gd name="T71" fmla="*/ 34 h 34"/>
                <a:gd name="T72" fmla="*/ 37 w 64"/>
                <a:gd name="T73" fmla="*/ 32 h 34"/>
                <a:gd name="T74" fmla="*/ 38 w 64"/>
                <a:gd name="T75" fmla="*/ 31 h 34"/>
                <a:gd name="T76" fmla="*/ 40 w 64"/>
                <a:gd name="T77" fmla="*/ 30 h 34"/>
                <a:gd name="T78" fmla="*/ 41 w 64"/>
                <a:gd name="T79" fmla="*/ 30 h 34"/>
                <a:gd name="T80" fmla="*/ 42 w 64"/>
                <a:gd name="T81" fmla="*/ 29 h 34"/>
                <a:gd name="T82" fmla="*/ 42 w 64"/>
                <a:gd name="T83" fmla="*/ 28 h 34"/>
                <a:gd name="T84" fmla="*/ 42 w 64"/>
                <a:gd name="T85" fmla="*/ 28 h 34"/>
                <a:gd name="T86" fmla="*/ 43 w 64"/>
                <a:gd name="T87" fmla="*/ 27 h 34"/>
                <a:gd name="T88" fmla="*/ 44 w 64"/>
                <a:gd name="T89" fmla="*/ 26 h 34"/>
                <a:gd name="T90" fmla="*/ 44 w 64"/>
                <a:gd name="T91" fmla="*/ 26 h 34"/>
                <a:gd name="T92" fmla="*/ 51 w 64"/>
                <a:gd name="T93" fmla="*/ 25 h 34"/>
                <a:gd name="T94" fmla="*/ 58 w 64"/>
                <a:gd name="T95" fmla="*/ 26 h 34"/>
                <a:gd name="T96" fmla="*/ 56 w 64"/>
                <a:gd name="T97" fmla="*/ 14 h 34"/>
                <a:gd name="T98" fmla="*/ 64 w 64"/>
                <a:gd name="T99" fmla="*/ 5 h 34"/>
                <a:gd name="T100" fmla="*/ 63 w 64"/>
                <a:gd name="T101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" h="34">
                  <a:moveTo>
                    <a:pt x="62" y="4"/>
                  </a:moveTo>
                  <a:cubicBezTo>
                    <a:pt x="62" y="4"/>
                    <a:pt x="62" y="4"/>
                    <a:pt x="62" y="4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1"/>
                    <a:pt x="57" y="1"/>
                    <a:pt x="52" y="0"/>
                  </a:cubicBezTo>
                  <a:cubicBezTo>
                    <a:pt x="51" y="0"/>
                    <a:pt x="51" y="0"/>
                    <a:pt x="50" y="0"/>
                  </a:cubicBezTo>
                  <a:cubicBezTo>
                    <a:pt x="45" y="0"/>
                    <a:pt x="41" y="1"/>
                    <a:pt x="40" y="2"/>
                  </a:cubicBezTo>
                  <a:cubicBezTo>
                    <a:pt x="37" y="4"/>
                    <a:pt x="34" y="6"/>
                    <a:pt x="30" y="6"/>
                  </a:cubicBezTo>
                  <a:cubicBezTo>
                    <a:pt x="29" y="5"/>
                    <a:pt x="24" y="5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ubicBezTo>
                    <a:pt x="19" y="5"/>
                    <a:pt x="19" y="5"/>
                    <a:pt x="18" y="5"/>
                  </a:cubicBezTo>
                  <a:cubicBezTo>
                    <a:pt x="17" y="5"/>
                    <a:pt x="14" y="5"/>
                    <a:pt x="12" y="5"/>
                  </a:cubicBezTo>
                  <a:cubicBezTo>
                    <a:pt x="10" y="4"/>
                    <a:pt x="8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5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2"/>
                    <a:pt x="3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3"/>
                    <a:pt x="0" y="4"/>
                    <a:pt x="1" y="5"/>
                  </a:cubicBezTo>
                  <a:cubicBezTo>
                    <a:pt x="2" y="6"/>
                    <a:pt x="7" y="11"/>
                    <a:pt x="5" y="14"/>
                  </a:cubicBezTo>
                  <a:cubicBezTo>
                    <a:pt x="5" y="15"/>
                    <a:pt x="4" y="16"/>
                    <a:pt x="3" y="16"/>
                  </a:cubicBezTo>
                  <a:cubicBezTo>
                    <a:pt x="3" y="16"/>
                    <a:pt x="2" y="16"/>
                    <a:pt x="2" y="16"/>
                  </a:cubicBezTo>
                  <a:cubicBezTo>
                    <a:pt x="1" y="17"/>
                    <a:pt x="1" y="18"/>
                    <a:pt x="1" y="18"/>
                  </a:cubicBezTo>
                  <a:cubicBezTo>
                    <a:pt x="1" y="18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6" y="28"/>
                    <a:pt x="7" y="29"/>
                    <a:pt x="7" y="31"/>
                  </a:cubicBezTo>
                  <a:cubicBezTo>
                    <a:pt x="7" y="31"/>
                    <a:pt x="8" y="31"/>
                    <a:pt x="8" y="31"/>
                  </a:cubicBezTo>
                  <a:cubicBezTo>
                    <a:pt x="8" y="31"/>
                    <a:pt x="8" y="31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10" y="32"/>
                    <a:pt x="11" y="32"/>
                    <a:pt x="11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3" y="32"/>
                    <a:pt x="13" y="32"/>
                    <a:pt x="14" y="32"/>
                  </a:cubicBezTo>
                  <a:cubicBezTo>
                    <a:pt x="14" y="32"/>
                    <a:pt x="14" y="32"/>
                    <a:pt x="15" y="32"/>
                  </a:cubicBezTo>
                  <a:cubicBezTo>
                    <a:pt x="15" y="32"/>
                    <a:pt x="16" y="32"/>
                    <a:pt x="17" y="32"/>
                  </a:cubicBezTo>
                  <a:cubicBezTo>
                    <a:pt x="21" y="32"/>
                    <a:pt x="23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8" y="33"/>
                    <a:pt x="28" y="33"/>
                    <a:pt x="28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30" y="34"/>
                    <a:pt x="30" y="34"/>
                  </a:cubicBezTo>
                  <a:cubicBezTo>
                    <a:pt x="30" y="34"/>
                    <a:pt x="31" y="34"/>
                    <a:pt x="31" y="34"/>
                  </a:cubicBezTo>
                  <a:cubicBezTo>
                    <a:pt x="31" y="34"/>
                    <a:pt x="31" y="34"/>
                    <a:pt x="32" y="34"/>
                  </a:cubicBezTo>
                  <a:cubicBezTo>
                    <a:pt x="32" y="34"/>
                    <a:pt x="32" y="34"/>
                    <a:pt x="33" y="34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4" y="34"/>
                    <a:pt x="34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4"/>
                    <a:pt x="37" y="34"/>
                    <a:pt x="37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2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9" y="31"/>
                    <a:pt x="39" y="30"/>
                    <a:pt x="39" y="30"/>
                  </a:cubicBezTo>
                  <a:cubicBezTo>
                    <a:pt x="39" y="30"/>
                    <a:pt x="39" y="30"/>
                    <a:pt x="40" y="30"/>
                  </a:cubicBezTo>
                  <a:cubicBezTo>
                    <a:pt x="40" y="30"/>
                    <a:pt x="40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6"/>
                    <a:pt x="43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5" y="26"/>
                    <a:pt x="48" y="25"/>
                    <a:pt x="51" y="25"/>
                  </a:cubicBezTo>
                  <a:cubicBezTo>
                    <a:pt x="54" y="25"/>
                    <a:pt x="55" y="25"/>
                    <a:pt x="57" y="26"/>
                  </a:cubicBezTo>
                  <a:cubicBezTo>
                    <a:pt x="57" y="26"/>
                    <a:pt x="57" y="26"/>
                    <a:pt x="58" y="26"/>
                  </a:cubicBezTo>
                  <a:cubicBezTo>
                    <a:pt x="55" y="25"/>
                    <a:pt x="54" y="20"/>
                    <a:pt x="54" y="18"/>
                  </a:cubicBezTo>
                  <a:cubicBezTo>
                    <a:pt x="54" y="15"/>
                    <a:pt x="56" y="14"/>
                    <a:pt x="56" y="14"/>
                  </a:cubicBezTo>
                  <a:cubicBezTo>
                    <a:pt x="57" y="14"/>
                    <a:pt x="58" y="12"/>
                    <a:pt x="59" y="11"/>
                  </a:cubicBezTo>
                  <a:cubicBezTo>
                    <a:pt x="60" y="8"/>
                    <a:pt x="62" y="6"/>
                    <a:pt x="64" y="5"/>
                  </a:cubicBezTo>
                  <a:cubicBezTo>
                    <a:pt x="64" y="5"/>
                    <a:pt x="64" y="4"/>
                    <a:pt x="64" y="4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4"/>
                    <a:pt x="62" y="4"/>
                    <a:pt x="6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" name="Freeform 1203">
              <a:extLst>
                <a:ext uri="{FF2B5EF4-FFF2-40B4-BE49-F238E27FC236}">
                  <a16:creationId xmlns:a16="http://schemas.microsoft.com/office/drawing/2014/main" id="{2282E498-8DA1-227A-BFA9-D65E9A056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2099" y="3991894"/>
              <a:ext cx="48006" cy="34751"/>
            </a:xfrm>
            <a:custGeom>
              <a:avLst/>
              <a:gdLst>
                <a:gd name="T0" fmla="*/ 25 w 26"/>
                <a:gd name="T1" fmla="*/ 9 h 17"/>
                <a:gd name="T2" fmla="*/ 25 w 26"/>
                <a:gd name="T3" fmla="*/ 8 h 17"/>
                <a:gd name="T4" fmla="*/ 24 w 26"/>
                <a:gd name="T5" fmla="*/ 7 h 17"/>
                <a:gd name="T6" fmla="*/ 19 w 26"/>
                <a:gd name="T7" fmla="*/ 1 h 17"/>
                <a:gd name="T8" fmla="*/ 18 w 26"/>
                <a:gd name="T9" fmla="*/ 0 h 17"/>
                <a:gd name="T10" fmla="*/ 18 w 26"/>
                <a:gd name="T11" fmla="*/ 0 h 17"/>
                <a:gd name="T12" fmla="*/ 15 w 26"/>
                <a:gd name="T13" fmla="*/ 0 h 17"/>
                <a:gd name="T14" fmla="*/ 13 w 26"/>
                <a:gd name="T15" fmla="*/ 1 h 17"/>
                <a:gd name="T16" fmla="*/ 10 w 26"/>
                <a:gd name="T17" fmla="*/ 1 h 17"/>
                <a:gd name="T18" fmla="*/ 7 w 26"/>
                <a:gd name="T19" fmla="*/ 2 h 17"/>
                <a:gd name="T20" fmla="*/ 5 w 26"/>
                <a:gd name="T21" fmla="*/ 2 h 17"/>
                <a:gd name="T22" fmla="*/ 1 w 26"/>
                <a:gd name="T23" fmla="*/ 3 h 17"/>
                <a:gd name="T24" fmla="*/ 1 w 26"/>
                <a:gd name="T25" fmla="*/ 5 h 17"/>
                <a:gd name="T26" fmla="*/ 0 w 26"/>
                <a:gd name="T27" fmla="*/ 8 h 17"/>
                <a:gd name="T28" fmla="*/ 0 w 26"/>
                <a:gd name="T29" fmla="*/ 10 h 17"/>
                <a:gd name="T30" fmla="*/ 1 w 26"/>
                <a:gd name="T31" fmla="*/ 12 h 17"/>
                <a:gd name="T32" fmla="*/ 2 w 26"/>
                <a:gd name="T33" fmla="*/ 14 h 17"/>
                <a:gd name="T34" fmla="*/ 3 w 26"/>
                <a:gd name="T35" fmla="*/ 15 h 17"/>
                <a:gd name="T36" fmla="*/ 5 w 26"/>
                <a:gd name="T37" fmla="*/ 17 h 17"/>
                <a:gd name="T38" fmla="*/ 6 w 26"/>
                <a:gd name="T39" fmla="*/ 17 h 17"/>
                <a:gd name="T40" fmla="*/ 8 w 26"/>
                <a:gd name="T41" fmla="*/ 17 h 17"/>
                <a:gd name="T42" fmla="*/ 9 w 26"/>
                <a:gd name="T43" fmla="*/ 17 h 17"/>
                <a:gd name="T44" fmla="*/ 11 w 26"/>
                <a:gd name="T45" fmla="*/ 17 h 17"/>
                <a:gd name="T46" fmla="*/ 14 w 26"/>
                <a:gd name="T47" fmla="*/ 15 h 17"/>
                <a:gd name="T48" fmla="*/ 19 w 26"/>
                <a:gd name="T49" fmla="*/ 13 h 17"/>
                <a:gd name="T50" fmla="*/ 20 w 26"/>
                <a:gd name="T51" fmla="*/ 13 h 17"/>
                <a:gd name="T52" fmla="*/ 21 w 26"/>
                <a:gd name="T53" fmla="*/ 13 h 17"/>
                <a:gd name="T54" fmla="*/ 23 w 26"/>
                <a:gd name="T55" fmla="*/ 12 h 17"/>
                <a:gd name="T56" fmla="*/ 24 w 26"/>
                <a:gd name="T57" fmla="*/ 11 h 17"/>
                <a:gd name="T58" fmla="*/ 25 w 26"/>
                <a:gd name="T59" fmla="*/ 11 h 17"/>
                <a:gd name="T60" fmla="*/ 26 w 26"/>
                <a:gd name="T61" fmla="*/ 10 h 17"/>
                <a:gd name="T62" fmla="*/ 26 w 26"/>
                <a:gd name="T63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" h="17">
                  <a:moveTo>
                    <a:pt x="26" y="9"/>
                  </a:moveTo>
                  <a:cubicBezTo>
                    <a:pt x="26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7"/>
                  </a:cubicBezTo>
                  <a:cubicBezTo>
                    <a:pt x="24" y="7"/>
                    <a:pt x="24" y="6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8" y="1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1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2"/>
                    <a:pt x="8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7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0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1" y="12"/>
                  </a:cubicBez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3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4" y="16"/>
                    <a:pt x="4" y="16"/>
                  </a:cubicBezTo>
                  <a:cubicBezTo>
                    <a:pt x="4" y="16"/>
                    <a:pt x="4" y="16"/>
                    <a:pt x="5" y="17"/>
                  </a:cubicBezTo>
                  <a:cubicBezTo>
                    <a:pt x="5" y="17"/>
                    <a:pt x="5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2" y="17"/>
                    <a:pt x="12" y="17"/>
                  </a:cubicBezTo>
                  <a:cubicBezTo>
                    <a:pt x="13" y="16"/>
                    <a:pt x="14" y="16"/>
                    <a:pt x="14" y="15"/>
                  </a:cubicBezTo>
                  <a:cubicBezTo>
                    <a:pt x="15" y="14"/>
                    <a:pt x="17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" name="Freeform 1204">
              <a:extLst>
                <a:ext uri="{FF2B5EF4-FFF2-40B4-BE49-F238E27FC236}">
                  <a16:creationId xmlns:a16="http://schemas.microsoft.com/office/drawing/2014/main" id="{2051EB52-2203-9ECF-1881-7DD25AD10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0504" y="3709797"/>
              <a:ext cx="361007" cy="218727"/>
            </a:xfrm>
            <a:custGeom>
              <a:avLst/>
              <a:gdLst>
                <a:gd name="T0" fmla="*/ 101 w 197"/>
                <a:gd name="T1" fmla="*/ 3 h 111"/>
                <a:gd name="T2" fmla="*/ 92 w 197"/>
                <a:gd name="T3" fmla="*/ 9 h 111"/>
                <a:gd name="T4" fmla="*/ 79 w 197"/>
                <a:gd name="T5" fmla="*/ 14 h 111"/>
                <a:gd name="T6" fmla="*/ 72 w 197"/>
                <a:gd name="T7" fmla="*/ 11 h 111"/>
                <a:gd name="T8" fmla="*/ 55 w 197"/>
                <a:gd name="T9" fmla="*/ 10 h 111"/>
                <a:gd name="T10" fmla="*/ 26 w 197"/>
                <a:gd name="T11" fmla="*/ 6 h 111"/>
                <a:gd name="T12" fmla="*/ 18 w 197"/>
                <a:gd name="T13" fmla="*/ 11 h 111"/>
                <a:gd name="T14" fmla="*/ 16 w 197"/>
                <a:gd name="T15" fmla="*/ 12 h 111"/>
                <a:gd name="T16" fmla="*/ 16 w 197"/>
                <a:gd name="T17" fmla="*/ 29 h 111"/>
                <a:gd name="T18" fmla="*/ 5 w 197"/>
                <a:gd name="T19" fmla="*/ 41 h 111"/>
                <a:gd name="T20" fmla="*/ 5 w 197"/>
                <a:gd name="T21" fmla="*/ 47 h 111"/>
                <a:gd name="T22" fmla="*/ 4 w 197"/>
                <a:gd name="T23" fmla="*/ 49 h 111"/>
                <a:gd name="T24" fmla="*/ 0 w 197"/>
                <a:gd name="T25" fmla="*/ 56 h 111"/>
                <a:gd name="T26" fmla="*/ 2 w 197"/>
                <a:gd name="T27" fmla="*/ 58 h 111"/>
                <a:gd name="T28" fmla="*/ 7 w 197"/>
                <a:gd name="T29" fmla="*/ 60 h 111"/>
                <a:gd name="T30" fmla="*/ 20 w 197"/>
                <a:gd name="T31" fmla="*/ 62 h 111"/>
                <a:gd name="T32" fmla="*/ 38 w 197"/>
                <a:gd name="T33" fmla="*/ 62 h 111"/>
                <a:gd name="T34" fmla="*/ 47 w 197"/>
                <a:gd name="T35" fmla="*/ 57 h 111"/>
                <a:gd name="T36" fmla="*/ 51 w 197"/>
                <a:gd name="T37" fmla="*/ 55 h 111"/>
                <a:gd name="T38" fmla="*/ 58 w 197"/>
                <a:gd name="T39" fmla="*/ 54 h 111"/>
                <a:gd name="T40" fmla="*/ 71 w 197"/>
                <a:gd name="T41" fmla="*/ 60 h 111"/>
                <a:gd name="T42" fmla="*/ 86 w 197"/>
                <a:gd name="T43" fmla="*/ 85 h 111"/>
                <a:gd name="T44" fmla="*/ 85 w 197"/>
                <a:gd name="T45" fmla="*/ 87 h 111"/>
                <a:gd name="T46" fmla="*/ 76 w 197"/>
                <a:gd name="T47" fmla="*/ 86 h 111"/>
                <a:gd name="T48" fmla="*/ 74 w 197"/>
                <a:gd name="T49" fmla="*/ 90 h 111"/>
                <a:gd name="T50" fmla="*/ 73 w 197"/>
                <a:gd name="T51" fmla="*/ 92 h 111"/>
                <a:gd name="T52" fmla="*/ 71 w 197"/>
                <a:gd name="T53" fmla="*/ 95 h 111"/>
                <a:gd name="T54" fmla="*/ 72 w 197"/>
                <a:gd name="T55" fmla="*/ 99 h 111"/>
                <a:gd name="T56" fmla="*/ 78 w 197"/>
                <a:gd name="T57" fmla="*/ 98 h 111"/>
                <a:gd name="T58" fmla="*/ 89 w 197"/>
                <a:gd name="T59" fmla="*/ 86 h 111"/>
                <a:gd name="T60" fmla="*/ 112 w 197"/>
                <a:gd name="T61" fmla="*/ 81 h 111"/>
                <a:gd name="T62" fmla="*/ 121 w 197"/>
                <a:gd name="T63" fmla="*/ 87 h 111"/>
                <a:gd name="T64" fmla="*/ 119 w 197"/>
                <a:gd name="T65" fmla="*/ 100 h 111"/>
                <a:gd name="T66" fmla="*/ 126 w 197"/>
                <a:gd name="T67" fmla="*/ 111 h 111"/>
                <a:gd name="T68" fmla="*/ 147 w 197"/>
                <a:gd name="T69" fmla="*/ 103 h 111"/>
                <a:gd name="T70" fmla="*/ 174 w 197"/>
                <a:gd name="T71" fmla="*/ 74 h 111"/>
                <a:gd name="T72" fmla="*/ 174 w 197"/>
                <a:gd name="T73" fmla="*/ 71 h 111"/>
                <a:gd name="T74" fmla="*/ 185 w 197"/>
                <a:gd name="T75" fmla="*/ 62 h 111"/>
                <a:gd name="T76" fmla="*/ 195 w 197"/>
                <a:gd name="T77" fmla="*/ 58 h 111"/>
                <a:gd name="T78" fmla="*/ 195 w 197"/>
                <a:gd name="T79" fmla="*/ 50 h 111"/>
                <a:gd name="T80" fmla="*/ 194 w 197"/>
                <a:gd name="T81" fmla="*/ 42 h 111"/>
                <a:gd name="T82" fmla="*/ 176 w 197"/>
                <a:gd name="T83" fmla="*/ 37 h 111"/>
                <a:gd name="T84" fmla="*/ 163 w 197"/>
                <a:gd name="T85" fmla="*/ 31 h 111"/>
                <a:gd name="T86" fmla="*/ 145 w 197"/>
                <a:gd name="T87" fmla="*/ 28 h 111"/>
                <a:gd name="T88" fmla="*/ 132 w 197"/>
                <a:gd name="T89" fmla="*/ 15 h 111"/>
                <a:gd name="T90" fmla="*/ 124 w 197"/>
                <a:gd name="T91" fmla="*/ 0 h 111"/>
                <a:gd name="T92" fmla="*/ 112 w 197"/>
                <a:gd name="T93" fmla="*/ 1 h 111"/>
                <a:gd name="T94" fmla="*/ 106 w 197"/>
                <a:gd name="T95" fmla="*/ 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7" h="111"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2" y="3"/>
                    <a:pt x="102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99" y="3"/>
                    <a:pt x="99" y="3"/>
                    <a:pt x="99" y="3"/>
                  </a:cubicBezTo>
                  <a:cubicBezTo>
                    <a:pt x="99" y="3"/>
                    <a:pt x="98" y="4"/>
                    <a:pt x="98" y="4"/>
                  </a:cubicBezTo>
                  <a:cubicBezTo>
                    <a:pt x="95" y="6"/>
                    <a:pt x="93" y="8"/>
                    <a:pt x="92" y="9"/>
                  </a:cubicBezTo>
                  <a:cubicBezTo>
                    <a:pt x="92" y="13"/>
                    <a:pt x="91" y="15"/>
                    <a:pt x="89" y="15"/>
                  </a:cubicBezTo>
                  <a:cubicBezTo>
                    <a:pt x="88" y="15"/>
                    <a:pt x="88" y="15"/>
                    <a:pt x="87" y="14"/>
                  </a:cubicBezTo>
                  <a:cubicBezTo>
                    <a:pt x="87" y="14"/>
                    <a:pt x="85" y="13"/>
                    <a:pt x="82" y="13"/>
                  </a:cubicBezTo>
                  <a:cubicBezTo>
                    <a:pt x="80" y="13"/>
                    <a:pt x="79" y="14"/>
                    <a:pt x="79" y="14"/>
                  </a:cubicBezTo>
                  <a:cubicBezTo>
                    <a:pt x="79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6" y="14"/>
                    <a:pt x="75" y="13"/>
                    <a:pt x="74" y="12"/>
                  </a:cubicBezTo>
                  <a:cubicBezTo>
                    <a:pt x="73" y="12"/>
                    <a:pt x="73" y="11"/>
                    <a:pt x="72" y="11"/>
                  </a:cubicBezTo>
                  <a:cubicBezTo>
                    <a:pt x="69" y="13"/>
                    <a:pt x="67" y="12"/>
                    <a:pt x="65" y="11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4" y="11"/>
                    <a:pt x="63" y="12"/>
                    <a:pt x="62" y="12"/>
                  </a:cubicBezTo>
                  <a:cubicBezTo>
                    <a:pt x="60" y="12"/>
                    <a:pt x="56" y="10"/>
                    <a:pt x="55" y="10"/>
                  </a:cubicBezTo>
                  <a:cubicBezTo>
                    <a:pt x="54" y="9"/>
                    <a:pt x="53" y="9"/>
                    <a:pt x="52" y="9"/>
                  </a:cubicBezTo>
                  <a:cubicBezTo>
                    <a:pt x="52" y="9"/>
                    <a:pt x="51" y="9"/>
                    <a:pt x="51" y="9"/>
                  </a:cubicBezTo>
                  <a:cubicBezTo>
                    <a:pt x="48" y="10"/>
                    <a:pt x="46" y="10"/>
                    <a:pt x="44" y="8"/>
                  </a:cubicBezTo>
                  <a:cubicBezTo>
                    <a:pt x="43" y="7"/>
                    <a:pt x="41" y="6"/>
                    <a:pt x="26" y="6"/>
                  </a:cubicBezTo>
                  <a:cubicBezTo>
                    <a:pt x="23" y="6"/>
                    <a:pt x="23" y="7"/>
                    <a:pt x="21" y="8"/>
                  </a:cubicBezTo>
                  <a:cubicBezTo>
                    <a:pt x="21" y="9"/>
                    <a:pt x="21" y="9"/>
                    <a:pt x="20" y="10"/>
                  </a:cubicBezTo>
                  <a:cubicBezTo>
                    <a:pt x="20" y="10"/>
                    <a:pt x="19" y="10"/>
                    <a:pt x="19" y="11"/>
                  </a:cubicBezTo>
                  <a:cubicBezTo>
                    <a:pt x="19" y="11"/>
                    <a:pt x="18" y="11"/>
                    <a:pt x="18" y="11"/>
                  </a:cubicBezTo>
                  <a:cubicBezTo>
                    <a:pt x="18" y="11"/>
                    <a:pt x="18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2" y="22"/>
                    <a:pt x="20" y="24"/>
                    <a:pt x="20" y="25"/>
                  </a:cubicBezTo>
                  <a:cubicBezTo>
                    <a:pt x="19" y="27"/>
                    <a:pt x="17" y="28"/>
                    <a:pt x="16" y="29"/>
                  </a:cubicBezTo>
                  <a:cubicBezTo>
                    <a:pt x="16" y="29"/>
                    <a:pt x="15" y="29"/>
                    <a:pt x="15" y="30"/>
                  </a:cubicBezTo>
                  <a:cubicBezTo>
                    <a:pt x="14" y="30"/>
                    <a:pt x="13" y="32"/>
                    <a:pt x="11" y="34"/>
                  </a:cubicBezTo>
                  <a:cubicBezTo>
                    <a:pt x="9" y="35"/>
                    <a:pt x="6" y="39"/>
                    <a:pt x="5" y="40"/>
                  </a:cubicBezTo>
                  <a:cubicBezTo>
                    <a:pt x="5" y="40"/>
                    <a:pt x="5" y="41"/>
                    <a:pt x="5" y="41"/>
                  </a:cubicBezTo>
                  <a:cubicBezTo>
                    <a:pt x="5" y="43"/>
                    <a:pt x="5" y="44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3" y="50"/>
                    <a:pt x="1" y="53"/>
                    <a:pt x="0" y="54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1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2" y="58"/>
                    <a:pt x="2" y="5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3" y="58"/>
                    <a:pt x="3" y="59"/>
                    <a:pt x="4" y="59"/>
                  </a:cubicBezTo>
                  <a:cubicBezTo>
                    <a:pt x="4" y="59"/>
                    <a:pt x="5" y="59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ubicBezTo>
                    <a:pt x="6" y="60"/>
                    <a:pt x="6" y="60"/>
                    <a:pt x="7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0"/>
                    <a:pt x="9" y="60"/>
                    <a:pt x="9" y="60"/>
                  </a:cubicBezTo>
                  <a:cubicBezTo>
                    <a:pt x="10" y="60"/>
                    <a:pt x="12" y="60"/>
                    <a:pt x="14" y="61"/>
                  </a:cubicBezTo>
                  <a:cubicBezTo>
                    <a:pt x="17" y="61"/>
                    <a:pt x="19" y="62"/>
                    <a:pt x="20" y="62"/>
                  </a:cubicBezTo>
                  <a:cubicBezTo>
                    <a:pt x="23" y="62"/>
                    <a:pt x="27" y="63"/>
                    <a:pt x="28" y="64"/>
                  </a:cubicBezTo>
                  <a:cubicBezTo>
                    <a:pt x="29" y="64"/>
                    <a:pt x="30" y="64"/>
                    <a:pt x="31" y="63"/>
                  </a:cubicBezTo>
                  <a:cubicBezTo>
                    <a:pt x="32" y="61"/>
                    <a:pt x="34" y="61"/>
                    <a:pt x="36" y="61"/>
                  </a:cubicBezTo>
                  <a:cubicBezTo>
                    <a:pt x="37" y="62"/>
                    <a:pt x="37" y="62"/>
                    <a:pt x="38" y="62"/>
                  </a:cubicBezTo>
                  <a:cubicBezTo>
                    <a:pt x="39" y="62"/>
                    <a:pt x="42" y="60"/>
                    <a:pt x="42" y="59"/>
                  </a:cubicBezTo>
                  <a:cubicBezTo>
                    <a:pt x="43" y="59"/>
                    <a:pt x="44" y="58"/>
                    <a:pt x="46" y="57"/>
                  </a:cubicBezTo>
                  <a:cubicBezTo>
                    <a:pt x="46" y="57"/>
                    <a:pt x="46" y="57"/>
                    <a:pt x="47" y="57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9" y="56"/>
                    <a:pt x="50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2" y="55"/>
                    <a:pt x="52" y="55"/>
                  </a:cubicBezTo>
                  <a:cubicBezTo>
                    <a:pt x="54" y="54"/>
                    <a:pt x="56" y="54"/>
                    <a:pt x="57" y="54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0" y="54"/>
                    <a:pt x="62" y="55"/>
                    <a:pt x="64" y="57"/>
                  </a:cubicBezTo>
                  <a:cubicBezTo>
                    <a:pt x="65" y="57"/>
                    <a:pt x="66" y="59"/>
                    <a:pt x="67" y="59"/>
                  </a:cubicBezTo>
                  <a:cubicBezTo>
                    <a:pt x="67" y="59"/>
                    <a:pt x="67" y="59"/>
                    <a:pt x="67" y="59"/>
                  </a:cubicBezTo>
                  <a:cubicBezTo>
                    <a:pt x="68" y="59"/>
                    <a:pt x="69" y="59"/>
                    <a:pt x="71" y="60"/>
                  </a:cubicBezTo>
                  <a:cubicBezTo>
                    <a:pt x="73" y="61"/>
                    <a:pt x="76" y="63"/>
                    <a:pt x="77" y="66"/>
                  </a:cubicBezTo>
                  <a:cubicBezTo>
                    <a:pt x="78" y="69"/>
                    <a:pt x="80" y="72"/>
                    <a:pt x="82" y="75"/>
                  </a:cubicBezTo>
                  <a:cubicBezTo>
                    <a:pt x="82" y="75"/>
                    <a:pt x="83" y="76"/>
                    <a:pt x="83" y="76"/>
                  </a:cubicBezTo>
                  <a:cubicBezTo>
                    <a:pt x="85" y="79"/>
                    <a:pt x="86" y="84"/>
                    <a:pt x="86" y="85"/>
                  </a:cubicBezTo>
                  <a:cubicBezTo>
                    <a:pt x="86" y="86"/>
                    <a:pt x="86" y="86"/>
                    <a:pt x="86" y="86"/>
                  </a:cubicBezTo>
                  <a:cubicBezTo>
                    <a:pt x="86" y="86"/>
                    <a:pt x="86" y="86"/>
                    <a:pt x="86" y="87"/>
                  </a:cubicBezTo>
                  <a:cubicBezTo>
                    <a:pt x="86" y="87"/>
                    <a:pt x="86" y="87"/>
                    <a:pt x="85" y="87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5" y="88"/>
                    <a:pt x="84" y="88"/>
                    <a:pt x="84" y="88"/>
                  </a:cubicBezTo>
                  <a:cubicBezTo>
                    <a:pt x="83" y="88"/>
                    <a:pt x="81" y="87"/>
                    <a:pt x="79" y="87"/>
                  </a:cubicBezTo>
                  <a:cubicBezTo>
                    <a:pt x="78" y="86"/>
                    <a:pt x="77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5" y="86"/>
                    <a:pt x="74" y="87"/>
                    <a:pt x="74" y="89"/>
                  </a:cubicBezTo>
                  <a:cubicBezTo>
                    <a:pt x="74" y="89"/>
                    <a:pt x="74" y="89"/>
                    <a:pt x="74" y="90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3"/>
                    <a:pt x="73" y="93"/>
                  </a:cubicBezTo>
                  <a:cubicBezTo>
                    <a:pt x="73" y="93"/>
                    <a:pt x="73" y="93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4"/>
                    <a:pt x="71" y="95"/>
                    <a:pt x="71" y="95"/>
                  </a:cubicBezTo>
                  <a:cubicBezTo>
                    <a:pt x="71" y="95"/>
                    <a:pt x="71" y="95"/>
                    <a:pt x="71" y="95"/>
                  </a:cubicBezTo>
                  <a:cubicBezTo>
                    <a:pt x="70" y="97"/>
                    <a:pt x="69" y="98"/>
                    <a:pt x="68" y="99"/>
                  </a:cubicBezTo>
                  <a:cubicBezTo>
                    <a:pt x="69" y="100"/>
                    <a:pt x="69" y="100"/>
                    <a:pt x="70" y="100"/>
                  </a:cubicBezTo>
                  <a:cubicBezTo>
                    <a:pt x="70" y="100"/>
                    <a:pt x="71" y="99"/>
                    <a:pt x="72" y="99"/>
                  </a:cubicBezTo>
                  <a:cubicBezTo>
                    <a:pt x="74" y="98"/>
                    <a:pt x="75" y="97"/>
                    <a:pt x="76" y="97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7" y="97"/>
                    <a:pt x="77" y="98"/>
                    <a:pt x="78" y="98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78" y="98"/>
                    <a:pt x="78" y="98"/>
                    <a:pt x="79" y="98"/>
                  </a:cubicBezTo>
                  <a:cubicBezTo>
                    <a:pt x="79" y="96"/>
                    <a:pt x="80" y="95"/>
                    <a:pt x="83" y="93"/>
                  </a:cubicBezTo>
                  <a:cubicBezTo>
                    <a:pt x="83" y="93"/>
                    <a:pt x="84" y="93"/>
                    <a:pt x="85" y="92"/>
                  </a:cubicBezTo>
                  <a:cubicBezTo>
                    <a:pt x="86" y="91"/>
                    <a:pt x="88" y="88"/>
                    <a:pt x="89" y="86"/>
                  </a:cubicBezTo>
                  <a:cubicBezTo>
                    <a:pt x="90" y="84"/>
                    <a:pt x="92" y="81"/>
                    <a:pt x="95" y="80"/>
                  </a:cubicBezTo>
                  <a:cubicBezTo>
                    <a:pt x="96" y="80"/>
                    <a:pt x="97" y="80"/>
                    <a:pt x="98" y="79"/>
                  </a:cubicBezTo>
                  <a:cubicBezTo>
                    <a:pt x="101" y="79"/>
                    <a:pt x="104" y="78"/>
                    <a:pt x="108" y="78"/>
                  </a:cubicBezTo>
                  <a:cubicBezTo>
                    <a:pt x="110" y="79"/>
                    <a:pt x="111" y="79"/>
                    <a:pt x="112" y="81"/>
                  </a:cubicBezTo>
                  <a:cubicBezTo>
                    <a:pt x="113" y="82"/>
                    <a:pt x="112" y="84"/>
                    <a:pt x="111" y="85"/>
                  </a:cubicBezTo>
                  <a:cubicBezTo>
                    <a:pt x="111" y="85"/>
                    <a:pt x="110" y="86"/>
                    <a:pt x="110" y="86"/>
                  </a:cubicBezTo>
                  <a:cubicBezTo>
                    <a:pt x="112" y="87"/>
                    <a:pt x="115" y="87"/>
                    <a:pt x="116" y="87"/>
                  </a:cubicBezTo>
                  <a:cubicBezTo>
                    <a:pt x="121" y="87"/>
                    <a:pt x="121" y="87"/>
                    <a:pt x="121" y="87"/>
                  </a:cubicBezTo>
                  <a:cubicBezTo>
                    <a:pt x="124" y="87"/>
                    <a:pt x="129" y="87"/>
                    <a:pt x="129" y="90"/>
                  </a:cubicBezTo>
                  <a:cubicBezTo>
                    <a:pt x="130" y="94"/>
                    <a:pt x="125" y="96"/>
                    <a:pt x="119" y="98"/>
                  </a:cubicBezTo>
                  <a:cubicBezTo>
                    <a:pt x="118" y="98"/>
                    <a:pt x="117" y="98"/>
                    <a:pt x="116" y="99"/>
                  </a:cubicBezTo>
                  <a:cubicBezTo>
                    <a:pt x="117" y="99"/>
                    <a:pt x="118" y="99"/>
                    <a:pt x="119" y="100"/>
                  </a:cubicBezTo>
                  <a:cubicBezTo>
                    <a:pt x="121" y="101"/>
                    <a:pt x="123" y="101"/>
                    <a:pt x="125" y="102"/>
                  </a:cubicBezTo>
                  <a:cubicBezTo>
                    <a:pt x="128" y="104"/>
                    <a:pt x="127" y="107"/>
                    <a:pt x="126" y="110"/>
                  </a:cubicBezTo>
                  <a:cubicBezTo>
                    <a:pt x="126" y="110"/>
                    <a:pt x="126" y="111"/>
                    <a:pt x="126" y="111"/>
                  </a:cubicBezTo>
                  <a:cubicBezTo>
                    <a:pt x="126" y="111"/>
                    <a:pt x="126" y="111"/>
                    <a:pt x="126" y="111"/>
                  </a:cubicBezTo>
                  <a:cubicBezTo>
                    <a:pt x="128" y="111"/>
                    <a:pt x="130" y="110"/>
                    <a:pt x="132" y="109"/>
                  </a:cubicBezTo>
                  <a:cubicBezTo>
                    <a:pt x="134" y="107"/>
                    <a:pt x="136" y="107"/>
                    <a:pt x="138" y="106"/>
                  </a:cubicBezTo>
                  <a:cubicBezTo>
                    <a:pt x="139" y="106"/>
                    <a:pt x="141" y="105"/>
                    <a:pt x="143" y="104"/>
                  </a:cubicBezTo>
                  <a:cubicBezTo>
                    <a:pt x="144" y="103"/>
                    <a:pt x="146" y="103"/>
                    <a:pt x="147" y="103"/>
                  </a:cubicBezTo>
                  <a:cubicBezTo>
                    <a:pt x="139" y="103"/>
                    <a:pt x="137" y="97"/>
                    <a:pt x="137" y="91"/>
                  </a:cubicBezTo>
                  <a:cubicBezTo>
                    <a:pt x="137" y="88"/>
                    <a:pt x="148" y="81"/>
                    <a:pt x="153" y="80"/>
                  </a:cubicBezTo>
                  <a:cubicBezTo>
                    <a:pt x="158" y="80"/>
                    <a:pt x="162" y="78"/>
                    <a:pt x="166" y="76"/>
                  </a:cubicBezTo>
                  <a:cubicBezTo>
                    <a:pt x="168" y="75"/>
                    <a:pt x="171" y="75"/>
                    <a:pt x="174" y="74"/>
                  </a:cubicBezTo>
                  <a:cubicBezTo>
                    <a:pt x="174" y="73"/>
                    <a:pt x="174" y="73"/>
                    <a:pt x="174" y="72"/>
                  </a:cubicBezTo>
                  <a:cubicBezTo>
                    <a:pt x="174" y="72"/>
                    <a:pt x="174" y="72"/>
                    <a:pt x="174" y="72"/>
                  </a:cubicBezTo>
                  <a:cubicBezTo>
                    <a:pt x="174" y="72"/>
                    <a:pt x="174" y="71"/>
                    <a:pt x="174" y="71"/>
                  </a:cubicBezTo>
                  <a:cubicBezTo>
                    <a:pt x="174" y="71"/>
                    <a:pt x="174" y="71"/>
                    <a:pt x="174" y="71"/>
                  </a:cubicBezTo>
                  <a:cubicBezTo>
                    <a:pt x="174" y="70"/>
                    <a:pt x="174" y="70"/>
                    <a:pt x="174" y="69"/>
                  </a:cubicBezTo>
                  <a:cubicBezTo>
                    <a:pt x="175" y="69"/>
                    <a:pt x="176" y="68"/>
                    <a:pt x="176" y="68"/>
                  </a:cubicBezTo>
                  <a:cubicBezTo>
                    <a:pt x="177" y="68"/>
                    <a:pt x="178" y="67"/>
                    <a:pt x="179" y="66"/>
                  </a:cubicBezTo>
                  <a:cubicBezTo>
                    <a:pt x="182" y="63"/>
                    <a:pt x="184" y="62"/>
                    <a:pt x="185" y="62"/>
                  </a:cubicBezTo>
                  <a:cubicBezTo>
                    <a:pt x="186" y="62"/>
                    <a:pt x="187" y="62"/>
                    <a:pt x="188" y="62"/>
                  </a:cubicBezTo>
                  <a:cubicBezTo>
                    <a:pt x="190" y="63"/>
                    <a:pt x="192" y="63"/>
                    <a:pt x="193" y="63"/>
                  </a:cubicBezTo>
                  <a:cubicBezTo>
                    <a:pt x="193" y="62"/>
                    <a:pt x="193" y="62"/>
                    <a:pt x="194" y="61"/>
                  </a:cubicBezTo>
                  <a:cubicBezTo>
                    <a:pt x="194" y="60"/>
                    <a:pt x="195" y="59"/>
                    <a:pt x="195" y="58"/>
                  </a:cubicBezTo>
                  <a:cubicBezTo>
                    <a:pt x="195" y="58"/>
                    <a:pt x="194" y="58"/>
                    <a:pt x="194" y="57"/>
                  </a:cubicBezTo>
                  <a:cubicBezTo>
                    <a:pt x="193" y="56"/>
                    <a:pt x="192" y="55"/>
                    <a:pt x="192" y="53"/>
                  </a:cubicBezTo>
                  <a:cubicBezTo>
                    <a:pt x="193" y="51"/>
                    <a:pt x="194" y="51"/>
                    <a:pt x="195" y="50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195" y="50"/>
                    <a:pt x="193" y="49"/>
                    <a:pt x="193" y="47"/>
                  </a:cubicBezTo>
                  <a:cubicBezTo>
                    <a:pt x="193" y="46"/>
                    <a:pt x="194" y="45"/>
                    <a:pt x="195" y="44"/>
                  </a:cubicBezTo>
                  <a:cubicBezTo>
                    <a:pt x="196" y="44"/>
                    <a:pt x="197" y="43"/>
                    <a:pt x="197" y="43"/>
                  </a:cubicBezTo>
                  <a:cubicBezTo>
                    <a:pt x="196" y="43"/>
                    <a:pt x="195" y="42"/>
                    <a:pt x="194" y="42"/>
                  </a:cubicBezTo>
                  <a:cubicBezTo>
                    <a:pt x="193" y="41"/>
                    <a:pt x="192" y="41"/>
                    <a:pt x="191" y="40"/>
                  </a:cubicBezTo>
                  <a:cubicBezTo>
                    <a:pt x="190" y="40"/>
                    <a:pt x="188" y="39"/>
                    <a:pt x="187" y="39"/>
                  </a:cubicBezTo>
                  <a:cubicBezTo>
                    <a:pt x="185" y="39"/>
                    <a:pt x="183" y="39"/>
                    <a:pt x="182" y="38"/>
                  </a:cubicBezTo>
                  <a:cubicBezTo>
                    <a:pt x="181" y="37"/>
                    <a:pt x="178" y="37"/>
                    <a:pt x="176" y="37"/>
                  </a:cubicBezTo>
                  <a:cubicBezTo>
                    <a:pt x="174" y="37"/>
                    <a:pt x="172" y="37"/>
                    <a:pt x="171" y="35"/>
                  </a:cubicBezTo>
                  <a:cubicBezTo>
                    <a:pt x="171" y="35"/>
                    <a:pt x="170" y="34"/>
                    <a:pt x="170" y="33"/>
                  </a:cubicBezTo>
                  <a:cubicBezTo>
                    <a:pt x="168" y="32"/>
                    <a:pt x="167" y="31"/>
                    <a:pt x="167" y="30"/>
                  </a:cubicBezTo>
                  <a:cubicBezTo>
                    <a:pt x="166" y="30"/>
                    <a:pt x="164" y="30"/>
                    <a:pt x="163" y="31"/>
                  </a:cubicBezTo>
                  <a:cubicBezTo>
                    <a:pt x="161" y="32"/>
                    <a:pt x="158" y="33"/>
                    <a:pt x="155" y="31"/>
                  </a:cubicBezTo>
                  <a:cubicBezTo>
                    <a:pt x="155" y="31"/>
                    <a:pt x="154" y="31"/>
                    <a:pt x="154" y="30"/>
                  </a:cubicBezTo>
                  <a:cubicBezTo>
                    <a:pt x="153" y="30"/>
                    <a:pt x="152" y="29"/>
                    <a:pt x="152" y="29"/>
                  </a:cubicBezTo>
                  <a:cubicBezTo>
                    <a:pt x="150" y="30"/>
                    <a:pt x="146" y="29"/>
                    <a:pt x="145" y="28"/>
                  </a:cubicBezTo>
                  <a:cubicBezTo>
                    <a:pt x="145" y="27"/>
                    <a:pt x="144" y="26"/>
                    <a:pt x="145" y="24"/>
                  </a:cubicBezTo>
                  <a:cubicBezTo>
                    <a:pt x="145" y="23"/>
                    <a:pt x="142" y="19"/>
                    <a:pt x="141" y="18"/>
                  </a:cubicBezTo>
                  <a:cubicBezTo>
                    <a:pt x="141" y="18"/>
                    <a:pt x="140" y="18"/>
                    <a:pt x="139" y="18"/>
                  </a:cubicBezTo>
                  <a:cubicBezTo>
                    <a:pt x="136" y="18"/>
                    <a:pt x="133" y="18"/>
                    <a:pt x="132" y="15"/>
                  </a:cubicBezTo>
                  <a:cubicBezTo>
                    <a:pt x="131" y="14"/>
                    <a:pt x="131" y="14"/>
                    <a:pt x="130" y="13"/>
                  </a:cubicBezTo>
                  <a:cubicBezTo>
                    <a:pt x="129" y="11"/>
                    <a:pt x="128" y="9"/>
                    <a:pt x="129" y="7"/>
                  </a:cubicBezTo>
                  <a:cubicBezTo>
                    <a:pt x="130" y="6"/>
                    <a:pt x="129" y="2"/>
                    <a:pt x="128" y="0"/>
                  </a:cubicBezTo>
                  <a:cubicBezTo>
                    <a:pt x="128" y="0"/>
                    <a:pt x="126" y="0"/>
                    <a:pt x="124" y="0"/>
                  </a:cubicBezTo>
                  <a:cubicBezTo>
                    <a:pt x="123" y="0"/>
                    <a:pt x="121" y="0"/>
                    <a:pt x="121" y="0"/>
                  </a:cubicBezTo>
                  <a:cubicBezTo>
                    <a:pt x="120" y="1"/>
                    <a:pt x="118" y="1"/>
                    <a:pt x="116" y="0"/>
                  </a:cubicBezTo>
                  <a:cubicBezTo>
                    <a:pt x="115" y="0"/>
                    <a:pt x="114" y="0"/>
                    <a:pt x="114" y="0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2" y="2"/>
                    <a:pt x="111" y="3"/>
                    <a:pt x="109" y="3"/>
                  </a:cubicBezTo>
                  <a:cubicBezTo>
                    <a:pt x="109" y="3"/>
                    <a:pt x="108" y="3"/>
                    <a:pt x="107" y="3"/>
                  </a:cubicBezTo>
                  <a:cubicBezTo>
                    <a:pt x="107" y="3"/>
                    <a:pt x="106" y="3"/>
                    <a:pt x="106" y="3"/>
                  </a:cubicBezTo>
                  <a:cubicBezTo>
                    <a:pt x="106" y="3"/>
                    <a:pt x="106" y="3"/>
                    <a:pt x="106" y="3"/>
                  </a:cubicBezTo>
                  <a:cubicBezTo>
                    <a:pt x="105" y="3"/>
                    <a:pt x="104" y="3"/>
                    <a:pt x="104" y="2"/>
                  </a:cubicBezTo>
                  <a:cubicBezTo>
                    <a:pt x="104" y="2"/>
                    <a:pt x="104" y="3"/>
                    <a:pt x="10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" name="Freeform 1205">
              <a:extLst>
                <a:ext uri="{FF2B5EF4-FFF2-40B4-BE49-F238E27FC236}">
                  <a16:creationId xmlns:a16="http://schemas.microsoft.com/office/drawing/2014/main" id="{486C3F57-1230-D068-E370-50DA9381C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9707" y="3593279"/>
              <a:ext cx="188184" cy="136960"/>
            </a:xfrm>
            <a:custGeom>
              <a:avLst/>
              <a:gdLst>
                <a:gd name="T0" fmla="*/ 53 w 102"/>
                <a:gd name="T1" fmla="*/ 0 h 70"/>
                <a:gd name="T2" fmla="*/ 51 w 102"/>
                <a:gd name="T3" fmla="*/ 2 h 70"/>
                <a:gd name="T4" fmla="*/ 45 w 102"/>
                <a:gd name="T5" fmla="*/ 5 h 70"/>
                <a:gd name="T6" fmla="*/ 39 w 102"/>
                <a:gd name="T7" fmla="*/ 7 h 70"/>
                <a:gd name="T8" fmla="*/ 39 w 102"/>
                <a:gd name="T9" fmla="*/ 8 h 70"/>
                <a:gd name="T10" fmla="*/ 38 w 102"/>
                <a:gd name="T11" fmla="*/ 13 h 70"/>
                <a:gd name="T12" fmla="*/ 37 w 102"/>
                <a:gd name="T13" fmla="*/ 15 h 70"/>
                <a:gd name="T14" fmla="*/ 35 w 102"/>
                <a:gd name="T15" fmla="*/ 17 h 70"/>
                <a:gd name="T16" fmla="*/ 27 w 102"/>
                <a:gd name="T17" fmla="*/ 23 h 70"/>
                <a:gd name="T18" fmla="*/ 24 w 102"/>
                <a:gd name="T19" fmla="*/ 30 h 70"/>
                <a:gd name="T20" fmla="*/ 12 w 102"/>
                <a:gd name="T21" fmla="*/ 35 h 70"/>
                <a:gd name="T22" fmla="*/ 10 w 102"/>
                <a:gd name="T23" fmla="*/ 35 h 70"/>
                <a:gd name="T24" fmla="*/ 10 w 102"/>
                <a:gd name="T25" fmla="*/ 35 h 70"/>
                <a:gd name="T26" fmla="*/ 9 w 102"/>
                <a:gd name="T27" fmla="*/ 35 h 70"/>
                <a:gd name="T28" fmla="*/ 8 w 102"/>
                <a:gd name="T29" fmla="*/ 35 h 70"/>
                <a:gd name="T30" fmla="*/ 7 w 102"/>
                <a:gd name="T31" fmla="*/ 35 h 70"/>
                <a:gd name="T32" fmla="*/ 6 w 102"/>
                <a:gd name="T33" fmla="*/ 35 h 70"/>
                <a:gd name="T34" fmla="*/ 4 w 102"/>
                <a:gd name="T35" fmla="*/ 35 h 70"/>
                <a:gd name="T36" fmla="*/ 4 w 102"/>
                <a:gd name="T37" fmla="*/ 35 h 70"/>
                <a:gd name="T38" fmla="*/ 4 w 102"/>
                <a:gd name="T39" fmla="*/ 37 h 70"/>
                <a:gd name="T40" fmla="*/ 4 w 102"/>
                <a:gd name="T41" fmla="*/ 38 h 70"/>
                <a:gd name="T42" fmla="*/ 5 w 102"/>
                <a:gd name="T43" fmla="*/ 40 h 70"/>
                <a:gd name="T44" fmla="*/ 8 w 102"/>
                <a:gd name="T45" fmla="*/ 50 h 70"/>
                <a:gd name="T46" fmla="*/ 0 w 102"/>
                <a:gd name="T47" fmla="*/ 58 h 70"/>
                <a:gd name="T48" fmla="*/ 4 w 102"/>
                <a:gd name="T49" fmla="*/ 64 h 70"/>
                <a:gd name="T50" fmla="*/ 4 w 102"/>
                <a:gd name="T51" fmla="*/ 65 h 70"/>
                <a:gd name="T52" fmla="*/ 4 w 102"/>
                <a:gd name="T53" fmla="*/ 68 h 70"/>
                <a:gd name="T54" fmla="*/ 4 w 102"/>
                <a:gd name="T55" fmla="*/ 68 h 70"/>
                <a:gd name="T56" fmla="*/ 5 w 102"/>
                <a:gd name="T57" fmla="*/ 68 h 70"/>
                <a:gd name="T58" fmla="*/ 7 w 102"/>
                <a:gd name="T59" fmla="*/ 66 h 70"/>
                <a:gd name="T60" fmla="*/ 36 w 102"/>
                <a:gd name="T61" fmla="*/ 65 h 70"/>
                <a:gd name="T62" fmla="*/ 40 w 102"/>
                <a:gd name="T63" fmla="*/ 65 h 70"/>
                <a:gd name="T64" fmla="*/ 51 w 102"/>
                <a:gd name="T65" fmla="*/ 68 h 70"/>
                <a:gd name="T66" fmla="*/ 59 w 102"/>
                <a:gd name="T67" fmla="*/ 68 h 70"/>
                <a:gd name="T68" fmla="*/ 66 w 102"/>
                <a:gd name="T69" fmla="*/ 69 h 70"/>
                <a:gd name="T70" fmla="*/ 71 w 102"/>
                <a:gd name="T71" fmla="*/ 69 h 70"/>
                <a:gd name="T72" fmla="*/ 77 w 102"/>
                <a:gd name="T73" fmla="*/ 69 h 70"/>
                <a:gd name="T74" fmla="*/ 85 w 102"/>
                <a:gd name="T75" fmla="*/ 60 h 70"/>
                <a:gd name="T76" fmla="*/ 87 w 102"/>
                <a:gd name="T77" fmla="*/ 59 h 70"/>
                <a:gd name="T78" fmla="*/ 89 w 102"/>
                <a:gd name="T79" fmla="*/ 59 h 70"/>
                <a:gd name="T80" fmla="*/ 91 w 102"/>
                <a:gd name="T81" fmla="*/ 59 h 70"/>
                <a:gd name="T82" fmla="*/ 90 w 102"/>
                <a:gd name="T83" fmla="*/ 57 h 70"/>
                <a:gd name="T84" fmla="*/ 88 w 102"/>
                <a:gd name="T85" fmla="*/ 51 h 70"/>
                <a:gd name="T86" fmla="*/ 91 w 102"/>
                <a:gd name="T87" fmla="*/ 42 h 70"/>
                <a:gd name="T88" fmla="*/ 97 w 102"/>
                <a:gd name="T89" fmla="*/ 44 h 70"/>
                <a:gd name="T90" fmla="*/ 98 w 102"/>
                <a:gd name="T91" fmla="*/ 37 h 70"/>
                <a:gd name="T92" fmla="*/ 93 w 102"/>
                <a:gd name="T93" fmla="*/ 34 h 70"/>
                <a:gd name="T94" fmla="*/ 86 w 102"/>
                <a:gd name="T95" fmla="*/ 26 h 70"/>
                <a:gd name="T96" fmla="*/ 82 w 102"/>
                <a:gd name="T97" fmla="*/ 16 h 70"/>
                <a:gd name="T98" fmla="*/ 82 w 102"/>
                <a:gd name="T99" fmla="*/ 11 h 70"/>
                <a:gd name="T100" fmla="*/ 82 w 102"/>
                <a:gd name="T101" fmla="*/ 8 h 70"/>
                <a:gd name="T102" fmla="*/ 74 w 102"/>
                <a:gd name="T103" fmla="*/ 5 h 70"/>
                <a:gd name="T104" fmla="*/ 65 w 102"/>
                <a:gd name="T105" fmla="*/ 4 h 70"/>
                <a:gd name="T106" fmla="*/ 54 w 102"/>
                <a:gd name="T107" fmla="*/ 0 h 70"/>
                <a:gd name="T108" fmla="*/ 54 w 102"/>
                <a:gd name="T10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2" h="70">
                  <a:moveTo>
                    <a:pt x="54" y="0"/>
                  </a:move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53" y="1"/>
                    <a:pt x="52" y="1"/>
                  </a:cubicBezTo>
                  <a:cubicBezTo>
                    <a:pt x="52" y="1"/>
                    <a:pt x="52" y="2"/>
                    <a:pt x="51" y="2"/>
                  </a:cubicBezTo>
                  <a:cubicBezTo>
                    <a:pt x="50" y="3"/>
                    <a:pt x="49" y="5"/>
                    <a:pt x="47" y="5"/>
                  </a:cubicBezTo>
                  <a:cubicBezTo>
                    <a:pt x="46" y="5"/>
                    <a:pt x="45" y="5"/>
                    <a:pt x="45" y="5"/>
                  </a:cubicBezTo>
                  <a:cubicBezTo>
                    <a:pt x="43" y="5"/>
                    <a:pt x="41" y="5"/>
                    <a:pt x="40" y="6"/>
                  </a:cubicBezTo>
                  <a:cubicBezTo>
                    <a:pt x="40" y="6"/>
                    <a:pt x="40" y="6"/>
                    <a:pt x="39" y="7"/>
                  </a:cubicBezTo>
                  <a:cubicBezTo>
                    <a:pt x="39" y="7"/>
                    <a:pt x="39" y="7"/>
                    <a:pt x="39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8" y="8"/>
                    <a:pt x="38" y="9"/>
                    <a:pt x="38" y="10"/>
                  </a:cubicBezTo>
                  <a:cubicBezTo>
                    <a:pt x="38" y="11"/>
                    <a:pt x="38" y="12"/>
                    <a:pt x="38" y="13"/>
                  </a:cubicBezTo>
                  <a:cubicBezTo>
                    <a:pt x="38" y="13"/>
                    <a:pt x="38" y="14"/>
                    <a:pt x="38" y="14"/>
                  </a:cubicBezTo>
                  <a:cubicBezTo>
                    <a:pt x="38" y="15"/>
                    <a:pt x="38" y="15"/>
                    <a:pt x="37" y="15"/>
                  </a:cubicBezTo>
                  <a:cubicBezTo>
                    <a:pt x="37" y="16"/>
                    <a:pt x="36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4" y="18"/>
                    <a:pt x="33" y="19"/>
                    <a:pt x="32" y="19"/>
                  </a:cubicBezTo>
                  <a:cubicBezTo>
                    <a:pt x="30" y="20"/>
                    <a:pt x="28" y="22"/>
                    <a:pt x="27" y="23"/>
                  </a:cubicBezTo>
                  <a:cubicBezTo>
                    <a:pt x="27" y="24"/>
                    <a:pt x="27" y="24"/>
                    <a:pt x="27" y="25"/>
                  </a:cubicBezTo>
                  <a:cubicBezTo>
                    <a:pt x="27" y="27"/>
                    <a:pt x="27" y="30"/>
                    <a:pt x="24" y="30"/>
                  </a:cubicBezTo>
                  <a:cubicBezTo>
                    <a:pt x="22" y="30"/>
                    <a:pt x="19" y="31"/>
                    <a:pt x="18" y="32"/>
                  </a:cubicBezTo>
                  <a:cubicBezTo>
                    <a:pt x="17" y="34"/>
                    <a:pt x="15" y="35"/>
                    <a:pt x="12" y="35"/>
                  </a:cubicBezTo>
                  <a:cubicBezTo>
                    <a:pt x="11" y="35"/>
                    <a:pt x="11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5" y="35"/>
                    <a:pt x="5" y="35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4" y="37"/>
                    <a:pt x="4" y="37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5" y="39"/>
                    <a:pt x="5" y="40"/>
                    <a:pt x="5" y="40"/>
                  </a:cubicBezTo>
                  <a:cubicBezTo>
                    <a:pt x="5" y="40"/>
                    <a:pt x="5" y="40"/>
                    <a:pt x="5" y="41"/>
                  </a:cubicBezTo>
                  <a:cubicBezTo>
                    <a:pt x="7" y="42"/>
                    <a:pt x="8" y="47"/>
                    <a:pt x="8" y="50"/>
                  </a:cubicBezTo>
                  <a:cubicBezTo>
                    <a:pt x="8" y="52"/>
                    <a:pt x="6" y="53"/>
                    <a:pt x="5" y="54"/>
                  </a:cubicBezTo>
                  <a:cubicBezTo>
                    <a:pt x="4" y="55"/>
                    <a:pt x="1" y="57"/>
                    <a:pt x="0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59"/>
                    <a:pt x="5" y="61"/>
                    <a:pt x="4" y="64"/>
                  </a:cubicBezTo>
                  <a:cubicBezTo>
                    <a:pt x="4" y="64"/>
                    <a:pt x="4" y="64"/>
                    <a:pt x="4" y="65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6"/>
                    <a:pt x="4" y="67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9" y="64"/>
                    <a:pt x="11" y="62"/>
                    <a:pt x="15" y="62"/>
                  </a:cubicBezTo>
                  <a:cubicBezTo>
                    <a:pt x="28" y="62"/>
                    <a:pt x="34" y="63"/>
                    <a:pt x="36" y="65"/>
                  </a:cubicBezTo>
                  <a:cubicBezTo>
                    <a:pt x="36" y="65"/>
                    <a:pt x="38" y="65"/>
                    <a:pt x="39" y="65"/>
                  </a:cubicBezTo>
                  <a:cubicBezTo>
                    <a:pt x="39" y="65"/>
                    <a:pt x="39" y="65"/>
                    <a:pt x="40" y="65"/>
                  </a:cubicBezTo>
                  <a:cubicBezTo>
                    <a:pt x="42" y="65"/>
                    <a:pt x="44" y="65"/>
                    <a:pt x="46" y="66"/>
                  </a:cubicBezTo>
                  <a:cubicBezTo>
                    <a:pt x="48" y="67"/>
                    <a:pt x="50" y="68"/>
                    <a:pt x="51" y="68"/>
                  </a:cubicBezTo>
                  <a:cubicBezTo>
                    <a:pt x="52" y="66"/>
                    <a:pt x="53" y="66"/>
                    <a:pt x="55" y="67"/>
                  </a:cubicBezTo>
                  <a:cubicBezTo>
                    <a:pt x="56" y="68"/>
                    <a:pt x="58" y="68"/>
                    <a:pt x="59" y="68"/>
                  </a:cubicBezTo>
                  <a:cubicBezTo>
                    <a:pt x="59" y="67"/>
                    <a:pt x="60" y="67"/>
                    <a:pt x="61" y="67"/>
                  </a:cubicBezTo>
                  <a:cubicBezTo>
                    <a:pt x="63" y="67"/>
                    <a:pt x="64" y="68"/>
                    <a:pt x="66" y="69"/>
                  </a:cubicBezTo>
                  <a:cubicBezTo>
                    <a:pt x="66" y="69"/>
                    <a:pt x="66" y="70"/>
                    <a:pt x="67" y="70"/>
                  </a:cubicBezTo>
                  <a:cubicBezTo>
                    <a:pt x="68" y="69"/>
                    <a:pt x="70" y="69"/>
                    <a:pt x="71" y="69"/>
                  </a:cubicBezTo>
                  <a:cubicBezTo>
                    <a:pt x="73" y="69"/>
                    <a:pt x="75" y="69"/>
                    <a:pt x="77" y="70"/>
                  </a:cubicBezTo>
                  <a:cubicBezTo>
                    <a:pt x="77" y="70"/>
                    <a:pt x="77" y="69"/>
                    <a:pt x="77" y="69"/>
                  </a:cubicBezTo>
                  <a:cubicBezTo>
                    <a:pt x="77" y="67"/>
                    <a:pt x="80" y="64"/>
                    <a:pt x="85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60"/>
                    <a:pt x="86" y="60"/>
                  </a:cubicBezTo>
                  <a:cubicBezTo>
                    <a:pt x="86" y="60"/>
                    <a:pt x="87" y="60"/>
                    <a:pt x="87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8" y="59"/>
                    <a:pt x="88" y="59"/>
                    <a:pt x="89" y="59"/>
                  </a:cubicBezTo>
                  <a:cubicBezTo>
                    <a:pt x="89" y="59"/>
                    <a:pt x="89" y="59"/>
                    <a:pt x="89" y="59"/>
                  </a:cubicBezTo>
                  <a:cubicBezTo>
                    <a:pt x="90" y="59"/>
                    <a:pt x="90" y="59"/>
                    <a:pt x="91" y="59"/>
                  </a:cubicBezTo>
                  <a:cubicBezTo>
                    <a:pt x="91" y="59"/>
                    <a:pt x="91" y="59"/>
                    <a:pt x="91" y="59"/>
                  </a:cubicBezTo>
                  <a:cubicBezTo>
                    <a:pt x="90" y="58"/>
                    <a:pt x="90" y="58"/>
                    <a:pt x="90" y="57"/>
                  </a:cubicBezTo>
                  <a:cubicBezTo>
                    <a:pt x="90" y="57"/>
                    <a:pt x="90" y="56"/>
                    <a:pt x="90" y="56"/>
                  </a:cubicBezTo>
                  <a:cubicBezTo>
                    <a:pt x="89" y="54"/>
                    <a:pt x="89" y="53"/>
                    <a:pt x="88" y="51"/>
                  </a:cubicBezTo>
                  <a:cubicBezTo>
                    <a:pt x="87" y="48"/>
                    <a:pt x="87" y="46"/>
                    <a:pt x="88" y="44"/>
                  </a:cubicBezTo>
                  <a:cubicBezTo>
                    <a:pt x="89" y="43"/>
                    <a:pt x="90" y="42"/>
                    <a:pt x="91" y="42"/>
                  </a:cubicBezTo>
                  <a:cubicBezTo>
                    <a:pt x="92" y="42"/>
                    <a:pt x="93" y="43"/>
                    <a:pt x="95" y="44"/>
                  </a:cubicBezTo>
                  <a:cubicBezTo>
                    <a:pt x="95" y="44"/>
                    <a:pt x="97" y="44"/>
                    <a:pt x="97" y="44"/>
                  </a:cubicBezTo>
                  <a:cubicBezTo>
                    <a:pt x="101" y="42"/>
                    <a:pt x="102" y="41"/>
                    <a:pt x="102" y="41"/>
                  </a:cubicBezTo>
                  <a:cubicBezTo>
                    <a:pt x="101" y="40"/>
                    <a:pt x="99" y="38"/>
                    <a:pt x="98" y="37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5" y="37"/>
                    <a:pt x="94" y="35"/>
                    <a:pt x="93" y="34"/>
                  </a:cubicBezTo>
                  <a:cubicBezTo>
                    <a:pt x="92" y="33"/>
                    <a:pt x="91" y="31"/>
                    <a:pt x="90" y="31"/>
                  </a:cubicBezTo>
                  <a:cubicBezTo>
                    <a:pt x="88" y="30"/>
                    <a:pt x="87" y="28"/>
                    <a:pt x="86" y="26"/>
                  </a:cubicBezTo>
                  <a:cubicBezTo>
                    <a:pt x="86" y="25"/>
                    <a:pt x="85" y="24"/>
                    <a:pt x="85" y="24"/>
                  </a:cubicBezTo>
                  <a:cubicBezTo>
                    <a:pt x="82" y="22"/>
                    <a:pt x="82" y="18"/>
                    <a:pt x="82" y="16"/>
                  </a:cubicBezTo>
                  <a:cubicBezTo>
                    <a:pt x="82" y="16"/>
                    <a:pt x="82" y="15"/>
                    <a:pt x="82" y="14"/>
                  </a:cubicBezTo>
                  <a:cubicBezTo>
                    <a:pt x="82" y="13"/>
                    <a:pt x="82" y="12"/>
                    <a:pt x="82" y="11"/>
                  </a:cubicBezTo>
                  <a:cubicBezTo>
                    <a:pt x="82" y="10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7"/>
                    <a:pt x="77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2" y="6"/>
                    <a:pt x="70" y="7"/>
                    <a:pt x="69" y="7"/>
                  </a:cubicBezTo>
                  <a:cubicBezTo>
                    <a:pt x="68" y="7"/>
                    <a:pt x="66" y="6"/>
                    <a:pt x="65" y="4"/>
                  </a:cubicBezTo>
                  <a:cubicBezTo>
                    <a:pt x="64" y="2"/>
                    <a:pt x="63" y="2"/>
                    <a:pt x="62" y="2"/>
                  </a:cubicBezTo>
                  <a:cubicBezTo>
                    <a:pt x="58" y="3"/>
                    <a:pt x="55" y="1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" name="Freeform 1206">
              <a:extLst>
                <a:ext uri="{FF2B5EF4-FFF2-40B4-BE49-F238E27FC236}">
                  <a16:creationId xmlns:a16="http://schemas.microsoft.com/office/drawing/2014/main" id="{E7EAF64F-DE68-0677-068E-D3D138A24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1701" y="3533998"/>
              <a:ext cx="144019" cy="67458"/>
            </a:xfrm>
            <a:custGeom>
              <a:avLst/>
              <a:gdLst>
                <a:gd name="T0" fmla="*/ 66 w 78"/>
                <a:gd name="T1" fmla="*/ 32 h 34"/>
                <a:gd name="T2" fmla="*/ 69 w 78"/>
                <a:gd name="T3" fmla="*/ 31 h 34"/>
                <a:gd name="T4" fmla="*/ 73 w 78"/>
                <a:gd name="T5" fmla="*/ 31 h 34"/>
                <a:gd name="T6" fmla="*/ 76 w 78"/>
                <a:gd name="T7" fmla="*/ 28 h 34"/>
                <a:gd name="T8" fmla="*/ 78 w 78"/>
                <a:gd name="T9" fmla="*/ 27 h 34"/>
                <a:gd name="T10" fmla="*/ 78 w 78"/>
                <a:gd name="T11" fmla="*/ 26 h 34"/>
                <a:gd name="T12" fmla="*/ 73 w 78"/>
                <a:gd name="T13" fmla="*/ 14 h 34"/>
                <a:gd name="T14" fmla="*/ 71 w 78"/>
                <a:gd name="T15" fmla="*/ 8 h 34"/>
                <a:gd name="T16" fmla="*/ 70 w 78"/>
                <a:gd name="T17" fmla="*/ 7 h 34"/>
                <a:gd name="T18" fmla="*/ 61 w 78"/>
                <a:gd name="T19" fmla="*/ 6 h 34"/>
                <a:gd name="T20" fmla="*/ 49 w 78"/>
                <a:gd name="T21" fmla="*/ 0 h 34"/>
                <a:gd name="T22" fmla="*/ 46 w 78"/>
                <a:gd name="T23" fmla="*/ 0 h 34"/>
                <a:gd name="T24" fmla="*/ 44 w 78"/>
                <a:gd name="T25" fmla="*/ 0 h 34"/>
                <a:gd name="T26" fmla="*/ 42 w 78"/>
                <a:gd name="T27" fmla="*/ 0 h 34"/>
                <a:gd name="T28" fmla="*/ 40 w 78"/>
                <a:gd name="T29" fmla="*/ 0 h 34"/>
                <a:gd name="T30" fmla="*/ 38 w 78"/>
                <a:gd name="T31" fmla="*/ 4 h 34"/>
                <a:gd name="T32" fmla="*/ 30 w 78"/>
                <a:gd name="T33" fmla="*/ 16 h 34"/>
                <a:gd name="T34" fmla="*/ 27 w 78"/>
                <a:gd name="T35" fmla="*/ 16 h 34"/>
                <a:gd name="T36" fmla="*/ 16 w 78"/>
                <a:gd name="T37" fmla="*/ 3 h 34"/>
                <a:gd name="T38" fmla="*/ 7 w 78"/>
                <a:gd name="T39" fmla="*/ 9 h 34"/>
                <a:gd name="T40" fmla="*/ 3 w 78"/>
                <a:gd name="T41" fmla="*/ 17 h 34"/>
                <a:gd name="T42" fmla="*/ 2 w 78"/>
                <a:gd name="T43" fmla="*/ 25 h 34"/>
                <a:gd name="T44" fmla="*/ 4 w 78"/>
                <a:gd name="T45" fmla="*/ 25 h 34"/>
                <a:gd name="T46" fmla="*/ 6 w 78"/>
                <a:gd name="T47" fmla="*/ 24 h 34"/>
                <a:gd name="T48" fmla="*/ 7 w 78"/>
                <a:gd name="T49" fmla="*/ 24 h 34"/>
                <a:gd name="T50" fmla="*/ 14 w 78"/>
                <a:gd name="T51" fmla="*/ 22 h 34"/>
                <a:gd name="T52" fmla="*/ 26 w 78"/>
                <a:gd name="T53" fmla="*/ 23 h 34"/>
                <a:gd name="T54" fmla="*/ 39 w 78"/>
                <a:gd name="T55" fmla="*/ 23 h 34"/>
                <a:gd name="T56" fmla="*/ 46 w 78"/>
                <a:gd name="T57" fmla="*/ 25 h 34"/>
                <a:gd name="T58" fmla="*/ 47 w 78"/>
                <a:gd name="T59" fmla="*/ 25 h 34"/>
                <a:gd name="T60" fmla="*/ 61 w 78"/>
                <a:gd name="T61" fmla="*/ 33 h 34"/>
                <a:gd name="T62" fmla="*/ 62 w 78"/>
                <a:gd name="T63" fmla="*/ 34 h 34"/>
                <a:gd name="T64" fmla="*/ 64 w 78"/>
                <a:gd name="T65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34">
                  <a:moveTo>
                    <a:pt x="64" y="33"/>
                  </a:moveTo>
                  <a:cubicBezTo>
                    <a:pt x="64" y="32"/>
                    <a:pt x="65" y="32"/>
                    <a:pt x="66" y="32"/>
                  </a:cubicBezTo>
                  <a:cubicBezTo>
                    <a:pt x="67" y="31"/>
                    <a:pt x="68" y="31"/>
                    <a:pt x="69" y="31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0" y="31"/>
                    <a:pt x="71" y="31"/>
                    <a:pt x="71" y="31"/>
                  </a:cubicBezTo>
                  <a:cubicBezTo>
                    <a:pt x="72" y="31"/>
                    <a:pt x="72" y="31"/>
                    <a:pt x="73" y="31"/>
                  </a:cubicBezTo>
                  <a:cubicBezTo>
                    <a:pt x="73" y="31"/>
                    <a:pt x="73" y="31"/>
                    <a:pt x="74" y="30"/>
                  </a:cubicBezTo>
                  <a:cubicBezTo>
                    <a:pt x="74" y="29"/>
                    <a:pt x="75" y="28"/>
                    <a:pt x="76" y="28"/>
                  </a:cubicBezTo>
                  <a:cubicBezTo>
                    <a:pt x="76" y="27"/>
                    <a:pt x="77" y="27"/>
                    <a:pt x="77" y="27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8" y="27"/>
                    <a:pt x="78" y="27"/>
                    <a:pt x="78" y="26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8" y="24"/>
                    <a:pt x="77" y="23"/>
                    <a:pt x="77" y="22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3" y="13"/>
                    <a:pt x="74" y="11"/>
                    <a:pt x="72" y="10"/>
                  </a:cubicBezTo>
                  <a:cubicBezTo>
                    <a:pt x="72" y="9"/>
                    <a:pt x="71" y="9"/>
                    <a:pt x="71" y="8"/>
                  </a:cubicBezTo>
                  <a:cubicBezTo>
                    <a:pt x="71" y="8"/>
                    <a:pt x="71" y="8"/>
                    <a:pt x="70" y="8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66" y="7"/>
                    <a:pt x="63" y="7"/>
                    <a:pt x="62" y="6"/>
                  </a:cubicBezTo>
                  <a:cubicBezTo>
                    <a:pt x="62" y="6"/>
                    <a:pt x="61" y="6"/>
                    <a:pt x="61" y="6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59" y="7"/>
                    <a:pt x="55" y="5"/>
                    <a:pt x="49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41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9" y="0"/>
                    <a:pt x="39" y="0"/>
                    <a:pt x="38" y="0"/>
                  </a:cubicBezTo>
                  <a:cubicBezTo>
                    <a:pt x="37" y="1"/>
                    <a:pt x="38" y="2"/>
                    <a:pt x="38" y="4"/>
                  </a:cubicBezTo>
                  <a:cubicBezTo>
                    <a:pt x="38" y="6"/>
                    <a:pt x="38" y="7"/>
                    <a:pt x="38" y="9"/>
                  </a:cubicBezTo>
                  <a:cubicBezTo>
                    <a:pt x="38" y="14"/>
                    <a:pt x="35" y="16"/>
                    <a:pt x="30" y="16"/>
                  </a:cubicBezTo>
                  <a:cubicBezTo>
                    <a:pt x="29" y="16"/>
                    <a:pt x="29" y="16"/>
                    <a:pt x="28" y="16"/>
                  </a:cubicBezTo>
                  <a:cubicBezTo>
                    <a:pt x="28" y="16"/>
                    <a:pt x="27" y="16"/>
                    <a:pt x="27" y="16"/>
                  </a:cubicBezTo>
                  <a:cubicBezTo>
                    <a:pt x="24" y="16"/>
                    <a:pt x="21" y="11"/>
                    <a:pt x="17" y="5"/>
                  </a:cubicBezTo>
                  <a:cubicBezTo>
                    <a:pt x="16" y="5"/>
                    <a:pt x="16" y="4"/>
                    <a:pt x="16" y="3"/>
                  </a:cubicBezTo>
                  <a:cubicBezTo>
                    <a:pt x="15" y="4"/>
                    <a:pt x="12" y="5"/>
                    <a:pt x="10" y="7"/>
                  </a:cubicBezTo>
                  <a:cubicBezTo>
                    <a:pt x="9" y="7"/>
                    <a:pt x="8" y="8"/>
                    <a:pt x="7" y="9"/>
                  </a:cubicBezTo>
                  <a:cubicBezTo>
                    <a:pt x="6" y="9"/>
                    <a:pt x="6" y="10"/>
                    <a:pt x="5" y="12"/>
                  </a:cubicBezTo>
                  <a:cubicBezTo>
                    <a:pt x="5" y="14"/>
                    <a:pt x="5" y="16"/>
                    <a:pt x="3" y="17"/>
                  </a:cubicBezTo>
                  <a:cubicBezTo>
                    <a:pt x="1" y="19"/>
                    <a:pt x="0" y="21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3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5" y="25"/>
                    <a:pt x="5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10" y="22"/>
                    <a:pt x="12" y="22"/>
                    <a:pt x="14" y="22"/>
                  </a:cubicBezTo>
                  <a:cubicBezTo>
                    <a:pt x="17" y="22"/>
                    <a:pt x="20" y="22"/>
                    <a:pt x="22" y="22"/>
                  </a:cubicBezTo>
                  <a:cubicBezTo>
                    <a:pt x="24" y="23"/>
                    <a:pt x="25" y="23"/>
                    <a:pt x="26" y="23"/>
                  </a:cubicBezTo>
                  <a:cubicBezTo>
                    <a:pt x="27" y="23"/>
                    <a:pt x="28" y="23"/>
                    <a:pt x="29" y="23"/>
                  </a:cubicBezTo>
                  <a:cubicBezTo>
                    <a:pt x="33" y="23"/>
                    <a:pt x="37" y="24"/>
                    <a:pt x="39" y="23"/>
                  </a:cubicBezTo>
                  <a:cubicBezTo>
                    <a:pt x="40" y="23"/>
                    <a:pt x="41" y="23"/>
                    <a:pt x="41" y="23"/>
                  </a:cubicBezTo>
                  <a:cubicBezTo>
                    <a:pt x="44" y="23"/>
                    <a:pt x="45" y="24"/>
                    <a:pt x="46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7" y="25"/>
                    <a:pt x="47" y="25"/>
                  </a:cubicBezTo>
                  <a:cubicBezTo>
                    <a:pt x="51" y="25"/>
                    <a:pt x="56" y="29"/>
                    <a:pt x="58" y="31"/>
                  </a:cubicBezTo>
                  <a:cubicBezTo>
                    <a:pt x="59" y="32"/>
                    <a:pt x="60" y="32"/>
                    <a:pt x="61" y="33"/>
                  </a:cubicBezTo>
                  <a:cubicBezTo>
                    <a:pt x="61" y="33"/>
                    <a:pt x="61" y="33"/>
                    <a:pt x="61" y="34"/>
                  </a:cubicBezTo>
                  <a:cubicBezTo>
                    <a:pt x="62" y="34"/>
                    <a:pt x="62" y="34"/>
                    <a:pt x="62" y="34"/>
                  </a:cubicBezTo>
                  <a:cubicBezTo>
                    <a:pt x="63" y="34"/>
                    <a:pt x="63" y="33"/>
                    <a:pt x="64" y="33"/>
                  </a:cubicBezTo>
                  <a:cubicBezTo>
                    <a:pt x="64" y="33"/>
                    <a:pt x="64" y="33"/>
                    <a:pt x="64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" name="Freeform 1207">
              <a:extLst>
                <a:ext uri="{FF2B5EF4-FFF2-40B4-BE49-F238E27FC236}">
                  <a16:creationId xmlns:a16="http://schemas.microsoft.com/office/drawing/2014/main" id="{5E766C2A-DCEF-3E5B-5BDB-20AB3179E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3621" y="3585102"/>
              <a:ext cx="109454" cy="69502"/>
            </a:xfrm>
            <a:custGeom>
              <a:avLst/>
              <a:gdLst>
                <a:gd name="T0" fmla="*/ 26 w 59"/>
                <a:gd name="T1" fmla="*/ 32 h 36"/>
                <a:gd name="T2" fmla="*/ 27 w 59"/>
                <a:gd name="T3" fmla="*/ 33 h 36"/>
                <a:gd name="T4" fmla="*/ 28 w 59"/>
                <a:gd name="T5" fmla="*/ 34 h 36"/>
                <a:gd name="T6" fmla="*/ 29 w 59"/>
                <a:gd name="T7" fmla="*/ 34 h 36"/>
                <a:gd name="T8" fmla="*/ 29 w 59"/>
                <a:gd name="T9" fmla="*/ 35 h 36"/>
                <a:gd name="T10" fmla="*/ 30 w 59"/>
                <a:gd name="T11" fmla="*/ 35 h 36"/>
                <a:gd name="T12" fmla="*/ 32 w 59"/>
                <a:gd name="T13" fmla="*/ 35 h 36"/>
                <a:gd name="T14" fmla="*/ 33 w 59"/>
                <a:gd name="T15" fmla="*/ 35 h 36"/>
                <a:gd name="T16" fmla="*/ 34 w 59"/>
                <a:gd name="T17" fmla="*/ 35 h 36"/>
                <a:gd name="T18" fmla="*/ 35 w 59"/>
                <a:gd name="T19" fmla="*/ 35 h 36"/>
                <a:gd name="T20" fmla="*/ 36 w 59"/>
                <a:gd name="T21" fmla="*/ 35 h 36"/>
                <a:gd name="T22" fmla="*/ 36 w 59"/>
                <a:gd name="T23" fmla="*/ 35 h 36"/>
                <a:gd name="T24" fmla="*/ 40 w 59"/>
                <a:gd name="T25" fmla="*/ 33 h 36"/>
                <a:gd name="T26" fmla="*/ 48 w 59"/>
                <a:gd name="T27" fmla="*/ 28 h 36"/>
                <a:gd name="T28" fmla="*/ 54 w 59"/>
                <a:gd name="T29" fmla="*/ 20 h 36"/>
                <a:gd name="T30" fmla="*/ 56 w 59"/>
                <a:gd name="T31" fmla="*/ 19 h 36"/>
                <a:gd name="T32" fmla="*/ 59 w 59"/>
                <a:gd name="T33" fmla="*/ 15 h 36"/>
                <a:gd name="T34" fmla="*/ 59 w 59"/>
                <a:gd name="T35" fmla="*/ 12 h 36"/>
                <a:gd name="T36" fmla="*/ 58 w 59"/>
                <a:gd name="T37" fmla="*/ 11 h 36"/>
                <a:gd name="T38" fmla="*/ 55 w 59"/>
                <a:gd name="T39" fmla="*/ 9 h 36"/>
                <a:gd name="T40" fmla="*/ 45 w 59"/>
                <a:gd name="T41" fmla="*/ 3 h 36"/>
                <a:gd name="T42" fmla="*/ 45 w 59"/>
                <a:gd name="T43" fmla="*/ 3 h 36"/>
                <a:gd name="T44" fmla="*/ 42 w 59"/>
                <a:gd name="T45" fmla="*/ 1 h 36"/>
                <a:gd name="T46" fmla="*/ 41 w 59"/>
                <a:gd name="T47" fmla="*/ 1 h 36"/>
                <a:gd name="T48" fmla="*/ 40 w 59"/>
                <a:gd name="T49" fmla="*/ 1 h 36"/>
                <a:gd name="T50" fmla="*/ 28 w 59"/>
                <a:gd name="T51" fmla="*/ 1 h 36"/>
                <a:gd name="T52" fmla="*/ 13 w 59"/>
                <a:gd name="T53" fmla="*/ 0 h 36"/>
                <a:gd name="T54" fmla="*/ 8 w 59"/>
                <a:gd name="T55" fmla="*/ 1 h 36"/>
                <a:gd name="T56" fmla="*/ 6 w 59"/>
                <a:gd name="T57" fmla="*/ 2 h 36"/>
                <a:gd name="T58" fmla="*/ 3 w 59"/>
                <a:gd name="T59" fmla="*/ 3 h 36"/>
                <a:gd name="T60" fmla="*/ 2 w 59"/>
                <a:gd name="T61" fmla="*/ 3 h 36"/>
                <a:gd name="T62" fmla="*/ 3 w 59"/>
                <a:gd name="T63" fmla="*/ 14 h 36"/>
                <a:gd name="T64" fmla="*/ 11 w 59"/>
                <a:gd name="T65" fmla="*/ 18 h 36"/>
                <a:gd name="T66" fmla="*/ 21 w 59"/>
                <a:gd name="T67" fmla="*/ 23 h 36"/>
                <a:gd name="T68" fmla="*/ 20 w 59"/>
                <a:gd name="T6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36">
                  <a:moveTo>
                    <a:pt x="20" y="30"/>
                  </a:moveTo>
                  <a:cubicBezTo>
                    <a:pt x="22" y="30"/>
                    <a:pt x="24" y="31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8" y="33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9" y="34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7" y="36"/>
                    <a:pt x="38" y="35"/>
                    <a:pt x="40" y="33"/>
                  </a:cubicBezTo>
                  <a:cubicBezTo>
                    <a:pt x="42" y="31"/>
                    <a:pt x="46" y="30"/>
                    <a:pt x="48" y="30"/>
                  </a:cubicBezTo>
                  <a:cubicBezTo>
                    <a:pt x="48" y="30"/>
                    <a:pt x="48" y="29"/>
                    <a:pt x="48" y="28"/>
                  </a:cubicBezTo>
                  <a:cubicBezTo>
                    <a:pt x="48" y="28"/>
                    <a:pt x="48" y="27"/>
                    <a:pt x="48" y="27"/>
                  </a:cubicBezTo>
                  <a:cubicBezTo>
                    <a:pt x="49" y="24"/>
                    <a:pt x="52" y="21"/>
                    <a:pt x="54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6" y="20"/>
                    <a:pt x="56" y="19"/>
                    <a:pt x="56" y="19"/>
                  </a:cubicBezTo>
                  <a:cubicBezTo>
                    <a:pt x="57" y="18"/>
                    <a:pt x="57" y="17"/>
                    <a:pt x="59" y="17"/>
                  </a:cubicBezTo>
                  <a:cubicBezTo>
                    <a:pt x="59" y="16"/>
                    <a:pt x="59" y="16"/>
                    <a:pt x="59" y="15"/>
                  </a:cubicBezTo>
                  <a:cubicBezTo>
                    <a:pt x="59" y="14"/>
                    <a:pt x="59" y="13"/>
                    <a:pt x="59" y="13"/>
                  </a:cubicBezTo>
                  <a:cubicBezTo>
                    <a:pt x="59" y="13"/>
                    <a:pt x="59" y="12"/>
                    <a:pt x="59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1"/>
                    <a:pt x="59" y="11"/>
                    <a:pt x="58" y="11"/>
                  </a:cubicBezTo>
                  <a:cubicBezTo>
                    <a:pt x="58" y="11"/>
                    <a:pt x="58" y="11"/>
                    <a:pt x="57" y="10"/>
                  </a:cubicBezTo>
                  <a:cubicBezTo>
                    <a:pt x="56" y="10"/>
                    <a:pt x="56" y="9"/>
                    <a:pt x="55" y="9"/>
                  </a:cubicBezTo>
                  <a:cubicBezTo>
                    <a:pt x="51" y="5"/>
                    <a:pt x="48" y="3"/>
                    <a:pt x="46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4" y="3"/>
                    <a:pt x="43" y="3"/>
                    <a:pt x="42" y="2"/>
                  </a:cubicBezTo>
                  <a:cubicBezTo>
                    <a:pt x="42" y="2"/>
                    <a:pt x="42" y="2"/>
                    <a:pt x="42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8" y="1"/>
                    <a:pt x="36" y="2"/>
                    <a:pt x="34" y="2"/>
                  </a:cubicBezTo>
                  <a:cubicBezTo>
                    <a:pt x="32" y="2"/>
                    <a:pt x="30" y="1"/>
                    <a:pt x="28" y="1"/>
                  </a:cubicBezTo>
                  <a:cubicBezTo>
                    <a:pt x="25" y="1"/>
                    <a:pt x="24" y="1"/>
                    <a:pt x="21" y="0"/>
                  </a:cubicBezTo>
                  <a:cubicBezTo>
                    <a:pt x="18" y="0"/>
                    <a:pt x="16" y="0"/>
                    <a:pt x="13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1"/>
                    <a:pt x="7" y="2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7"/>
                    <a:pt x="3" y="11"/>
                    <a:pt x="0" y="14"/>
                  </a:cubicBezTo>
                  <a:cubicBezTo>
                    <a:pt x="1" y="14"/>
                    <a:pt x="2" y="14"/>
                    <a:pt x="3" y="14"/>
                  </a:cubicBezTo>
                  <a:cubicBezTo>
                    <a:pt x="4" y="14"/>
                    <a:pt x="6" y="14"/>
                    <a:pt x="7" y="16"/>
                  </a:cubicBezTo>
                  <a:cubicBezTo>
                    <a:pt x="8" y="17"/>
                    <a:pt x="10" y="18"/>
                    <a:pt x="11" y="18"/>
                  </a:cubicBezTo>
                  <a:cubicBezTo>
                    <a:pt x="12" y="18"/>
                    <a:pt x="13" y="18"/>
                    <a:pt x="13" y="18"/>
                  </a:cubicBezTo>
                  <a:cubicBezTo>
                    <a:pt x="16" y="18"/>
                    <a:pt x="21" y="20"/>
                    <a:pt x="21" y="23"/>
                  </a:cubicBezTo>
                  <a:cubicBezTo>
                    <a:pt x="21" y="24"/>
                    <a:pt x="21" y="25"/>
                    <a:pt x="20" y="26"/>
                  </a:cubicBezTo>
                  <a:cubicBezTo>
                    <a:pt x="20" y="27"/>
                    <a:pt x="20" y="29"/>
                    <a:pt x="2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" name="Freeform 1208">
              <a:extLst>
                <a:ext uri="{FF2B5EF4-FFF2-40B4-BE49-F238E27FC236}">
                  <a16:creationId xmlns:a16="http://schemas.microsoft.com/office/drawing/2014/main" id="{F0AE6D3E-5337-B7E0-EF19-9B79FA913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983" y="3846757"/>
              <a:ext cx="80650" cy="44972"/>
            </a:xfrm>
            <a:custGeom>
              <a:avLst/>
              <a:gdLst>
                <a:gd name="T0" fmla="*/ 9 w 44"/>
                <a:gd name="T1" fmla="*/ 22 h 22"/>
                <a:gd name="T2" fmla="*/ 11 w 44"/>
                <a:gd name="T3" fmla="*/ 22 h 22"/>
                <a:gd name="T4" fmla="*/ 12 w 44"/>
                <a:gd name="T5" fmla="*/ 22 h 22"/>
                <a:gd name="T6" fmla="*/ 14 w 44"/>
                <a:gd name="T7" fmla="*/ 22 h 22"/>
                <a:gd name="T8" fmla="*/ 14 w 44"/>
                <a:gd name="T9" fmla="*/ 22 h 22"/>
                <a:gd name="T10" fmla="*/ 15 w 44"/>
                <a:gd name="T11" fmla="*/ 22 h 22"/>
                <a:gd name="T12" fmla="*/ 16 w 44"/>
                <a:gd name="T13" fmla="*/ 22 h 22"/>
                <a:gd name="T14" fmla="*/ 17 w 44"/>
                <a:gd name="T15" fmla="*/ 22 h 22"/>
                <a:gd name="T16" fmla="*/ 19 w 44"/>
                <a:gd name="T17" fmla="*/ 18 h 22"/>
                <a:gd name="T18" fmla="*/ 21 w 44"/>
                <a:gd name="T19" fmla="*/ 14 h 22"/>
                <a:gd name="T20" fmla="*/ 22 w 44"/>
                <a:gd name="T21" fmla="*/ 14 h 22"/>
                <a:gd name="T22" fmla="*/ 23 w 44"/>
                <a:gd name="T23" fmla="*/ 14 h 22"/>
                <a:gd name="T24" fmla="*/ 27 w 44"/>
                <a:gd name="T25" fmla="*/ 18 h 22"/>
                <a:gd name="T26" fmla="*/ 30 w 44"/>
                <a:gd name="T27" fmla="*/ 22 h 22"/>
                <a:gd name="T28" fmla="*/ 30 w 44"/>
                <a:gd name="T29" fmla="*/ 20 h 22"/>
                <a:gd name="T30" fmla="*/ 35 w 44"/>
                <a:gd name="T31" fmla="*/ 15 h 22"/>
                <a:gd name="T32" fmla="*/ 36 w 44"/>
                <a:gd name="T33" fmla="*/ 15 h 22"/>
                <a:gd name="T34" fmla="*/ 39 w 44"/>
                <a:gd name="T35" fmla="*/ 16 h 22"/>
                <a:gd name="T36" fmla="*/ 44 w 44"/>
                <a:gd name="T37" fmla="*/ 13 h 22"/>
                <a:gd name="T38" fmla="*/ 44 w 44"/>
                <a:gd name="T39" fmla="*/ 13 h 22"/>
                <a:gd name="T40" fmla="*/ 44 w 44"/>
                <a:gd name="T41" fmla="*/ 12 h 22"/>
                <a:gd name="T42" fmla="*/ 44 w 44"/>
                <a:gd name="T43" fmla="*/ 12 h 22"/>
                <a:gd name="T44" fmla="*/ 44 w 44"/>
                <a:gd name="T45" fmla="*/ 12 h 22"/>
                <a:gd name="T46" fmla="*/ 44 w 44"/>
                <a:gd name="T47" fmla="*/ 11 h 22"/>
                <a:gd name="T48" fmla="*/ 44 w 44"/>
                <a:gd name="T49" fmla="*/ 11 h 22"/>
                <a:gd name="T50" fmla="*/ 44 w 44"/>
                <a:gd name="T51" fmla="*/ 11 h 22"/>
                <a:gd name="T52" fmla="*/ 43 w 44"/>
                <a:gd name="T53" fmla="*/ 11 h 22"/>
                <a:gd name="T54" fmla="*/ 43 w 44"/>
                <a:gd name="T55" fmla="*/ 11 h 22"/>
                <a:gd name="T56" fmla="*/ 42 w 44"/>
                <a:gd name="T57" fmla="*/ 11 h 22"/>
                <a:gd name="T58" fmla="*/ 37 w 44"/>
                <a:gd name="T59" fmla="*/ 9 h 22"/>
                <a:gd name="T60" fmla="*/ 36 w 44"/>
                <a:gd name="T61" fmla="*/ 9 h 22"/>
                <a:gd name="T62" fmla="*/ 36 w 44"/>
                <a:gd name="T63" fmla="*/ 9 h 22"/>
                <a:gd name="T64" fmla="*/ 36 w 44"/>
                <a:gd name="T65" fmla="*/ 8 h 22"/>
                <a:gd name="T66" fmla="*/ 35 w 44"/>
                <a:gd name="T67" fmla="*/ 8 h 22"/>
                <a:gd name="T68" fmla="*/ 35 w 44"/>
                <a:gd name="T69" fmla="*/ 7 h 22"/>
                <a:gd name="T70" fmla="*/ 35 w 44"/>
                <a:gd name="T71" fmla="*/ 6 h 22"/>
                <a:gd name="T72" fmla="*/ 35 w 44"/>
                <a:gd name="T73" fmla="*/ 6 h 22"/>
                <a:gd name="T74" fmla="*/ 35 w 44"/>
                <a:gd name="T75" fmla="*/ 4 h 22"/>
                <a:gd name="T76" fmla="*/ 35 w 44"/>
                <a:gd name="T77" fmla="*/ 4 h 22"/>
                <a:gd name="T78" fmla="*/ 35 w 44"/>
                <a:gd name="T79" fmla="*/ 3 h 22"/>
                <a:gd name="T80" fmla="*/ 35 w 44"/>
                <a:gd name="T81" fmla="*/ 3 h 22"/>
                <a:gd name="T82" fmla="*/ 35 w 44"/>
                <a:gd name="T83" fmla="*/ 2 h 22"/>
                <a:gd name="T84" fmla="*/ 32 w 44"/>
                <a:gd name="T85" fmla="*/ 1 h 22"/>
                <a:gd name="T86" fmla="*/ 32 w 44"/>
                <a:gd name="T87" fmla="*/ 1 h 22"/>
                <a:gd name="T88" fmla="*/ 30 w 44"/>
                <a:gd name="T89" fmla="*/ 1 h 22"/>
                <a:gd name="T90" fmla="*/ 24 w 44"/>
                <a:gd name="T91" fmla="*/ 1 h 22"/>
                <a:gd name="T92" fmla="*/ 18 w 44"/>
                <a:gd name="T93" fmla="*/ 2 h 22"/>
                <a:gd name="T94" fmla="*/ 15 w 44"/>
                <a:gd name="T95" fmla="*/ 1 h 22"/>
                <a:gd name="T96" fmla="*/ 14 w 44"/>
                <a:gd name="T97" fmla="*/ 1 h 22"/>
                <a:gd name="T98" fmla="*/ 13 w 44"/>
                <a:gd name="T99" fmla="*/ 3 h 22"/>
                <a:gd name="T100" fmla="*/ 12 w 44"/>
                <a:gd name="T101" fmla="*/ 3 h 22"/>
                <a:gd name="T102" fmla="*/ 8 w 44"/>
                <a:gd name="T103" fmla="*/ 6 h 22"/>
                <a:gd name="T104" fmla="*/ 4 w 44"/>
                <a:gd name="T105" fmla="*/ 10 h 22"/>
                <a:gd name="T106" fmla="*/ 1 w 44"/>
                <a:gd name="T107" fmla="*/ 15 h 22"/>
                <a:gd name="T108" fmla="*/ 0 w 44"/>
                <a:gd name="T109" fmla="*/ 15 h 22"/>
                <a:gd name="T110" fmla="*/ 3 w 44"/>
                <a:gd name="T111" fmla="*/ 15 h 22"/>
                <a:gd name="T112" fmla="*/ 7 w 44"/>
                <a:gd name="T113" fmla="*/ 19 h 22"/>
                <a:gd name="T114" fmla="*/ 8 w 44"/>
                <a:gd name="T115" fmla="*/ 20 h 22"/>
                <a:gd name="T116" fmla="*/ 9 w 44"/>
                <a:gd name="T117" fmla="*/ 21 h 22"/>
                <a:gd name="T118" fmla="*/ 9 w 44"/>
                <a:gd name="T119" fmla="*/ 21 h 22"/>
                <a:gd name="T120" fmla="*/ 9 w 44"/>
                <a:gd name="T121" fmla="*/ 22 h 22"/>
                <a:gd name="T122" fmla="*/ 9 w 44"/>
                <a:gd name="T123" fmla="*/ 22 h 22"/>
                <a:gd name="T124" fmla="*/ 9 w 44"/>
                <a:gd name="T12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" h="22">
                  <a:moveTo>
                    <a:pt x="9" y="22"/>
                  </a:moveTo>
                  <a:cubicBezTo>
                    <a:pt x="10" y="22"/>
                    <a:pt x="11" y="22"/>
                    <a:pt x="11" y="22"/>
                  </a:cubicBezTo>
                  <a:cubicBezTo>
                    <a:pt x="11" y="22"/>
                    <a:pt x="12" y="22"/>
                    <a:pt x="12" y="22"/>
                  </a:cubicBezTo>
                  <a:cubicBezTo>
                    <a:pt x="12" y="22"/>
                    <a:pt x="13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5" y="22"/>
                    <a:pt x="15" y="22"/>
                  </a:cubicBezTo>
                  <a:cubicBezTo>
                    <a:pt x="15" y="22"/>
                    <a:pt x="15" y="22"/>
                    <a:pt x="16" y="22"/>
                  </a:cubicBezTo>
                  <a:cubicBezTo>
                    <a:pt x="16" y="22"/>
                    <a:pt x="16" y="22"/>
                    <a:pt x="17" y="22"/>
                  </a:cubicBezTo>
                  <a:cubicBezTo>
                    <a:pt x="17" y="22"/>
                    <a:pt x="19" y="19"/>
                    <a:pt x="19" y="18"/>
                  </a:cubicBezTo>
                  <a:cubicBezTo>
                    <a:pt x="20" y="16"/>
                    <a:pt x="21" y="15"/>
                    <a:pt x="21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5" y="15"/>
                    <a:pt x="27" y="18"/>
                  </a:cubicBezTo>
                  <a:cubicBezTo>
                    <a:pt x="28" y="19"/>
                    <a:pt x="29" y="21"/>
                    <a:pt x="30" y="22"/>
                  </a:cubicBezTo>
                  <a:cubicBezTo>
                    <a:pt x="30" y="21"/>
                    <a:pt x="30" y="20"/>
                    <a:pt x="30" y="20"/>
                  </a:cubicBezTo>
                  <a:cubicBezTo>
                    <a:pt x="30" y="17"/>
                    <a:pt x="32" y="15"/>
                    <a:pt x="35" y="15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8" y="16"/>
                    <a:pt x="39" y="16"/>
                  </a:cubicBezTo>
                  <a:cubicBezTo>
                    <a:pt x="39" y="13"/>
                    <a:pt x="41" y="12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1"/>
                    <a:pt x="42" y="11"/>
                    <a:pt x="42" y="11"/>
                  </a:cubicBezTo>
                  <a:cubicBezTo>
                    <a:pt x="40" y="11"/>
                    <a:pt x="38" y="10"/>
                    <a:pt x="37" y="9"/>
                  </a:cubicBezTo>
                  <a:cubicBezTo>
                    <a:pt x="37" y="9"/>
                    <a:pt x="37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8"/>
                    <a:pt x="35" y="8"/>
                    <a:pt x="35" y="8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6"/>
                    <a:pt x="35" y="6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5"/>
                    <a:pt x="35" y="5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2"/>
                    <a:pt x="35" y="2"/>
                  </a:cubicBezTo>
                  <a:cubicBezTo>
                    <a:pt x="34" y="2"/>
                    <a:pt x="33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1" y="1"/>
                    <a:pt x="30" y="1"/>
                    <a:pt x="30" y="1"/>
                  </a:cubicBezTo>
                  <a:cubicBezTo>
                    <a:pt x="27" y="0"/>
                    <a:pt x="26" y="0"/>
                    <a:pt x="24" y="1"/>
                  </a:cubicBezTo>
                  <a:cubicBezTo>
                    <a:pt x="23" y="1"/>
                    <a:pt x="21" y="2"/>
                    <a:pt x="18" y="2"/>
                  </a:cubicBezTo>
                  <a:cubicBezTo>
                    <a:pt x="17" y="2"/>
                    <a:pt x="16" y="1"/>
                    <a:pt x="15" y="1"/>
                  </a:cubicBezTo>
                  <a:cubicBezTo>
                    <a:pt x="15" y="1"/>
                    <a:pt x="15" y="1"/>
                    <a:pt x="14" y="1"/>
                  </a:cubicBezTo>
                  <a:cubicBezTo>
                    <a:pt x="14" y="2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3"/>
                    <a:pt x="8" y="4"/>
                    <a:pt x="8" y="6"/>
                  </a:cubicBezTo>
                  <a:cubicBezTo>
                    <a:pt x="8" y="8"/>
                    <a:pt x="6" y="9"/>
                    <a:pt x="4" y="10"/>
                  </a:cubicBezTo>
                  <a:cubicBezTo>
                    <a:pt x="3" y="12"/>
                    <a:pt x="1" y="13"/>
                    <a:pt x="1" y="15"/>
                  </a:cubicBezTo>
                  <a:cubicBezTo>
                    <a:pt x="1" y="15"/>
                    <a:pt x="1" y="15"/>
                    <a:pt x="0" y="15"/>
                  </a:cubicBezTo>
                  <a:cubicBezTo>
                    <a:pt x="1" y="15"/>
                    <a:pt x="2" y="15"/>
                    <a:pt x="3" y="15"/>
                  </a:cubicBezTo>
                  <a:cubicBezTo>
                    <a:pt x="5" y="15"/>
                    <a:pt x="7" y="17"/>
                    <a:pt x="7" y="19"/>
                  </a:cubicBezTo>
                  <a:cubicBezTo>
                    <a:pt x="7" y="19"/>
                    <a:pt x="7" y="19"/>
                    <a:pt x="8" y="20"/>
                  </a:cubicBezTo>
                  <a:cubicBezTo>
                    <a:pt x="8" y="20"/>
                    <a:pt x="8" y="20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" name="Freeform 1209">
              <a:extLst>
                <a:ext uri="{FF2B5EF4-FFF2-40B4-BE49-F238E27FC236}">
                  <a16:creationId xmlns:a16="http://schemas.microsoft.com/office/drawing/2014/main" id="{14E3CA39-89B2-F205-6F36-A3F1F5624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142" y="3636207"/>
              <a:ext cx="176663" cy="210550"/>
            </a:xfrm>
            <a:custGeom>
              <a:avLst/>
              <a:gdLst>
                <a:gd name="T0" fmla="*/ 0 w 96"/>
                <a:gd name="T1" fmla="*/ 60 h 108"/>
                <a:gd name="T2" fmla="*/ 0 w 96"/>
                <a:gd name="T3" fmla="*/ 60 h 108"/>
                <a:gd name="T4" fmla="*/ 4 w 96"/>
                <a:gd name="T5" fmla="*/ 65 h 108"/>
                <a:gd name="T6" fmla="*/ 2 w 96"/>
                <a:gd name="T7" fmla="*/ 70 h 108"/>
                <a:gd name="T8" fmla="*/ 2 w 96"/>
                <a:gd name="T9" fmla="*/ 72 h 108"/>
                <a:gd name="T10" fmla="*/ 3 w 96"/>
                <a:gd name="T11" fmla="*/ 74 h 108"/>
                <a:gd name="T12" fmla="*/ 4 w 96"/>
                <a:gd name="T13" fmla="*/ 79 h 108"/>
                <a:gd name="T14" fmla="*/ 6 w 96"/>
                <a:gd name="T15" fmla="*/ 80 h 108"/>
                <a:gd name="T16" fmla="*/ 17 w 96"/>
                <a:gd name="T17" fmla="*/ 85 h 108"/>
                <a:gd name="T18" fmla="*/ 24 w 96"/>
                <a:gd name="T19" fmla="*/ 88 h 108"/>
                <a:gd name="T20" fmla="*/ 18 w 96"/>
                <a:gd name="T21" fmla="*/ 101 h 108"/>
                <a:gd name="T22" fmla="*/ 18 w 96"/>
                <a:gd name="T23" fmla="*/ 105 h 108"/>
                <a:gd name="T24" fmla="*/ 24 w 96"/>
                <a:gd name="T25" fmla="*/ 105 h 108"/>
                <a:gd name="T26" fmla="*/ 36 w 96"/>
                <a:gd name="T27" fmla="*/ 106 h 108"/>
                <a:gd name="T28" fmla="*/ 39 w 96"/>
                <a:gd name="T29" fmla="*/ 106 h 108"/>
                <a:gd name="T30" fmla="*/ 40 w 96"/>
                <a:gd name="T31" fmla="*/ 106 h 108"/>
                <a:gd name="T32" fmla="*/ 45 w 96"/>
                <a:gd name="T33" fmla="*/ 108 h 108"/>
                <a:gd name="T34" fmla="*/ 58 w 96"/>
                <a:gd name="T35" fmla="*/ 107 h 108"/>
                <a:gd name="T36" fmla="*/ 74 w 96"/>
                <a:gd name="T37" fmla="*/ 105 h 108"/>
                <a:gd name="T38" fmla="*/ 79 w 96"/>
                <a:gd name="T39" fmla="*/ 95 h 108"/>
                <a:gd name="T40" fmla="*/ 83 w 96"/>
                <a:gd name="T41" fmla="*/ 92 h 108"/>
                <a:gd name="T42" fmla="*/ 82 w 96"/>
                <a:gd name="T43" fmla="*/ 90 h 108"/>
                <a:gd name="T44" fmla="*/ 80 w 96"/>
                <a:gd name="T45" fmla="*/ 88 h 108"/>
                <a:gd name="T46" fmla="*/ 76 w 96"/>
                <a:gd name="T47" fmla="*/ 85 h 108"/>
                <a:gd name="T48" fmla="*/ 69 w 96"/>
                <a:gd name="T49" fmla="*/ 74 h 108"/>
                <a:gd name="T50" fmla="*/ 70 w 96"/>
                <a:gd name="T51" fmla="*/ 65 h 108"/>
                <a:gd name="T52" fmla="*/ 87 w 96"/>
                <a:gd name="T53" fmla="*/ 58 h 108"/>
                <a:gd name="T54" fmla="*/ 93 w 96"/>
                <a:gd name="T55" fmla="*/ 55 h 108"/>
                <a:gd name="T56" fmla="*/ 96 w 96"/>
                <a:gd name="T57" fmla="*/ 56 h 108"/>
                <a:gd name="T58" fmla="*/ 96 w 96"/>
                <a:gd name="T59" fmla="*/ 55 h 108"/>
                <a:gd name="T60" fmla="*/ 96 w 96"/>
                <a:gd name="T61" fmla="*/ 53 h 108"/>
                <a:gd name="T62" fmla="*/ 92 w 96"/>
                <a:gd name="T63" fmla="*/ 39 h 108"/>
                <a:gd name="T64" fmla="*/ 87 w 96"/>
                <a:gd name="T65" fmla="*/ 30 h 108"/>
                <a:gd name="T66" fmla="*/ 88 w 96"/>
                <a:gd name="T67" fmla="*/ 14 h 108"/>
                <a:gd name="T68" fmla="*/ 83 w 96"/>
                <a:gd name="T69" fmla="*/ 10 h 108"/>
                <a:gd name="T70" fmla="*/ 73 w 96"/>
                <a:gd name="T71" fmla="*/ 6 h 108"/>
                <a:gd name="T72" fmla="*/ 53 w 96"/>
                <a:gd name="T73" fmla="*/ 12 h 108"/>
                <a:gd name="T74" fmla="*/ 42 w 96"/>
                <a:gd name="T75" fmla="*/ 5 h 108"/>
                <a:gd name="T76" fmla="*/ 41 w 96"/>
                <a:gd name="T77" fmla="*/ 1 h 108"/>
                <a:gd name="T78" fmla="*/ 39 w 96"/>
                <a:gd name="T79" fmla="*/ 1 h 108"/>
                <a:gd name="T80" fmla="*/ 36 w 96"/>
                <a:gd name="T81" fmla="*/ 0 h 108"/>
                <a:gd name="T82" fmla="*/ 31 w 96"/>
                <a:gd name="T83" fmla="*/ 0 h 108"/>
                <a:gd name="T84" fmla="*/ 35 w 96"/>
                <a:gd name="T85" fmla="*/ 12 h 108"/>
                <a:gd name="T86" fmla="*/ 30 w 96"/>
                <a:gd name="T87" fmla="*/ 18 h 108"/>
                <a:gd name="T88" fmla="*/ 17 w 96"/>
                <a:gd name="T89" fmla="*/ 18 h 108"/>
                <a:gd name="T90" fmla="*/ 13 w 96"/>
                <a:gd name="T91" fmla="*/ 21 h 108"/>
                <a:gd name="T92" fmla="*/ 14 w 96"/>
                <a:gd name="T93" fmla="*/ 25 h 108"/>
                <a:gd name="T94" fmla="*/ 13 w 96"/>
                <a:gd name="T95" fmla="*/ 29 h 108"/>
                <a:gd name="T96" fmla="*/ 9 w 96"/>
                <a:gd name="T97" fmla="*/ 42 h 108"/>
                <a:gd name="T98" fmla="*/ 2 w 96"/>
                <a:gd name="T99" fmla="*/ 52 h 108"/>
                <a:gd name="T100" fmla="*/ 1 w 96"/>
                <a:gd name="T101" fmla="*/ 5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" h="108">
                  <a:moveTo>
                    <a:pt x="1" y="59"/>
                  </a:moveTo>
                  <a:cubicBezTo>
                    <a:pt x="1" y="59"/>
                    <a:pt x="1" y="59"/>
                    <a:pt x="1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1" y="62"/>
                    <a:pt x="2" y="63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9"/>
                    <a:pt x="2" y="70"/>
                    <a:pt x="2" y="70"/>
                  </a:cubicBezTo>
                  <a:cubicBezTo>
                    <a:pt x="1" y="70"/>
                    <a:pt x="1" y="71"/>
                    <a:pt x="1" y="71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2" y="71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3"/>
                    <a:pt x="3" y="73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3" y="75"/>
                    <a:pt x="4" y="75"/>
                    <a:pt x="4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4" y="77"/>
                    <a:pt x="4" y="78"/>
                    <a:pt x="4" y="79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0"/>
                    <a:pt x="6" y="80"/>
                    <a:pt x="6" y="80"/>
                  </a:cubicBezTo>
                  <a:cubicBezTo>
                    <a:pt x="6" y="80"/>
                    <a:pt x="7" y="80"/>
                    <a:pt x="7" y="81"/>
                  </a:cubicBezTo>
                  <a:cubicBezTo>
                    <a:pt x="8" y="82"/>
                    <a:pt x="9" y="83"/>
                    <a:pt x="12" y="83"/>
                  </a:cubicBezTo>
                  <a:cubicBezTo>
                    <a:pt x="15" y="83"/>
                    <a:pt x="16" y="84"/>
                    <a:pt x="17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9" y="85"/>
                    <a:pt x="19" y="85"/>
                  </a:cubicBezTo>
                  <a:cubicBezTo>
                    <a:pt x="20" y="85"/>
                    <a:pt x="23" y="86"/>
                    <a:pt x="24" y="88"/>
                  </a:cubicBezTo>
                  <a:cubicBezTo>
                    <a:pt x="24" y="89"/>
                    <a:pt x="24" y="91"/>
                    <a:pt x="22" y="93"/>
                  </a:cubicBezTo>
                  <a:cubicBezTo>
                    <a:pt x="19" y="95"/>
                    <a:pt x="19" y="97"/>
                    <a:pt x="18" y="100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8" y="102"/>
                    <a:pt x="18" y="103"/>
                    <a:pt x="18" y="104"/>
                  </a:cubicBezTo>
                  <a:cubicBezTo>
                    <a:pt x="18" y="104"/>
                    <a:pt x="18" y="105"/>
                    <a:pt x="18" y="105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8" y="105"/>
                    <a:pt x="19" y="106"/>
                    <a:pt x="20" y="106"/>
                  </a:cubicBezTo>
                  <a:cubicBezTo>
                    <a:pt x="23" y="106"/>
                    <a:pt x="24" y="105"/>
                    <a:pt x="24" y="105"/>
                  </a:cubicBezTo>
                  <a:cubicBezTo>
                    <a:pt x="27" y="104"/>
                    <a:pt x="29" y="103"/>
                    <a:pt x="33" y="105"/>
                  </a:cubicBezTo>
                  <a:cubicBezTo>
                    <a:pt x="34" y="105"/>
                    <a:pt x="35" y="105"/>
                    <a:pt x="35" y="106"/>
                  </a:cubicBezTo>
                  <a:cubicBezTo>
                    <a:pt x="36" y="106"/>
                    <a:pt x="36" y="106"/>
                    <a:pt x="36" y="106"/>
                  </a:cubicBezTo>
                  <a:cubicBezTo>
                    <a:pt x="37" y="106"/>
                    <a:pt x="38" y="107"/>
                    <a:pt x="38" y="107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9" y="107"/>
                    <a:pt x="39" y="107"/>
                    <a:pt x="39" y="106"/>
                  </a:cubicBezTo>
                  <a:cubicBezTo>
                    <a:pt x="39" y="106"/>
                    <a:pt x="40" y="106"/>
                    <a:pt x="40" y="106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2" y="106"/>
                    <a:pt x="43" y="107"/>
                    <a:pt x="44" y="108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7"/>
                    <a:pt x="48" y="106"/>
                    <a:pt x="50" y="106"/>
                  </a:cubicBezTo>
                  <a:cubicBezTo>
                    <a:pt x="52" y="106"/>
                    <a:pt x="53" y="106"/>
                    <a:pt x="54" y="107"/>
                  </a:cubicBezTo>
                  <a:cubicBezTo>
                    <a:pt x="56" y="108"/>
                    <a:pt x="57" y="108"/>
                    <a:pt x="58" y="107"/>
                  </a:cubicBezTo>
                  <a:cubicBezTo>
                    <a:pt x="61" y="105"/>
                    <a:pt x="67" y="104"/>
                    <a:pt x="69" y="104"/>
                  </a:cubicBezTo>
                  <a:cubicBezTo>
                    <a:pt x="71" y="104"/>
                    <a:pt x="72" y="104"/>
                    <a:pt x="72" y="104"/>
                  </a:cubicBezTo>
                  <a:cubicBezTo>
                    <a:pt x="73" y="105"/>
                    <a:pt x="74" y="105"/>
                    <a:pt x="74" y="105"/>
                  </a:cubicBezTo>
                  <a:cubicBezTo>
                    <a:pt x="74" y="105"/>
                    <a:pt x="74" y="104"/>
                    <a:pt x="74" y="103"/>
                  </a:cubicBezTo>
                  <a:cubicBezTo>
                    <a:pt x="72" y="98"/>
                    <a:pt x="76" y="96"/>
                    <a:pt x="78" y="96"/>
                  </a:cubicBezTo>
                  <a:cubicBezTo>
                    <a:pt x="78" y="95"/>
                    <a:pt x="78" y="95"/>
                    <a:pt x="79" y="95"/>
                  </a:cubicBezTo>
                  <a:cubicBezTo>
                    <a:pt x="79" y="95"/>
                    <a:pt x="79" y="94"/>
                    <a:pt x="79" y="94"/>
                  </a:cubicBezTo>
                  <a:cubicBezTo>
                    <a:pt x="79" y="94"/>
                    <a:pt x="79" y="94"/>
                    <a:pt x="80" y="94"/>
                  </a:cubicBezTo>
                  <a:cubicBezTo>
                    <a:pt x="80" y="93"/>
                    <a:pt x="82" y="92"/>
                    <a:pt x="83" y="92"/>
                  </a:cubicBezTo>
                  <a:cubicBezTo>
                    <a:pt x="83" y="91"/>
                    <a:pt x="84" y="91"/>
                    <a:pt x="84" y="91"/>
                  </a:cubicBezTo>
                  <a:cubicBezTo>
                    <a:pt x="84" y="91"/>
                    <a:pt x="84" y="91"/>
                    <a:pt x="84" y="91"/>
                  </a:cubicBezTo>
                  <a:cubicBezTo>
                    <a:pt x="84" y="91"/>
                    <a:pt x="83" y="90"/>
                    <a:pt x="82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1" y="89"/>
                    <a:pt x="81" y="89"/>
                    <a:pt x="80" y="88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79" y="87"/>
                    <a:pt x="78" y="87"/>
                    <a:pt x="78" y="87"/>
                  </a:cubicBezTo>
                  <a:cubicBezTo>
                    <a:pt x="78" y="86"/>
                    <a:pt x="78" y="86"/>
                    <a:pt x="77" y="86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5" y="85"/>
                    <a:pt x="74" y="84"/>
                    <a:pt x="74" y="84"/>
                  </a:cubicBezTo>
                  <a:cubicBezTo>
                    <a:pt x="72" y="82"/>
                    <a:pt x="71" y="79"/>
                    <a:pt x="70" y="77"/>
                  </a:cubicBezTo>
                  <a:cubicBezTo>
                    <a:pt x="70" y="75"/>
                    <a:pt x="70" y="74"/>
                    <a:pt x="69" y="74"/>
                  </a:cubicBezTo>
                  <a:cubicBezTo>
                    <a:pt x="69" y="73"/>
                    <a:pt x="69" y="73"/>
                    <a:pt x="69" y="72"/>
                  </a:cubicBezTo>
                  <a:cubicBezTo>
                    <a:pt x="68" y="71"/>
                    <a:pt x="66" y="69"/>
                    <a:pt x="67" y="67"/>
                  </a:cubicBezTo>
                  <a:cubicBezTo>
                    <a:pt x="67" y="66"/>
                    <a:pt x="68" y="65"/>
                    <a:pt x="70" y="65"/>
                  </a:cubicBezTo>
                  <a:cubicBezTo>
                    <a:pt x="73" y="64"/>
                    <a:pt x="79" y="63"/>
                    <a:pt x="81" y="61"/>
                  </a:cubicBezTo>
                  <a:cubicBezTo>
                    <a:pt x="81" y="60"/>
                    <a:pt x="82" y="60"/>
                    <a:pt x="82" y="60"/>
                  </a:cubicBezTo>
                  <a:cubicBezTo>
                    <a:pt x="84" y="59"/>
                    <a:pt x="86" y="58"/>
                    <a:pt x="87" y="58"/>
                  </a:cubicBezTo>
                  <a:cubicBezTo>
                    <a:pt x="88" y="57"/>
                    <a:pt x="89" y="57"/>
                    <a:pt x="90" y="57"/>
                  </a:cubicBezTo>
                  <a:cubicBezTo>
                    <a:pt x="90" y="57"/>
                    <a:pt x="90" y="57"/>
                    <a:pt x="90" y="56"/>
                  </a:cubicBezTo>
                  <a:cubicBezTo>
                    <a:pt x="90" y="56"/>
                    <a:pt x="91" y="55"/>
                    <a:pt x="93" y="55"/>
                  </a:cubicBezTo>
                  <a:cubicBezTo>
                    <a:pt x="94" y="55"/>
                    <a:pt x="94" y="56"/>
                    <a:pt x="95" y="56"/>
                  </a:cubicBezTo>
                  <a:cubicBezTo>
                    <a:pt x="95" y="56"/>
                    <a:pt x="96" y="56"/>
                    <a:pt x="96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6" y="55"/>
                    <a:pt x="96" y="54"/>
                    <a:pt x="96" y="54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4"/>
                    <a:pt x="96" y="53"/>
                    <a:pt x="96" y="53"/>
                  </a:cubicBezTo>
                  <a:cubicBezTo>
                    <a:pt x="96" y="53"/>
                    <a:pt x="96" y="53"/>
                    <a:pt x="96" y="53"/>
                  </a:cubicBezTo>
                  <a:cubicBezTo>
                    <a:pt x="94" y="51"/>
                    <a:pt x="93" y="47"/>
                    <a:pt x="93" y="43"/>
                  </a:cubicBezTo>
                  <a:cubicBezTo>
                    <a:pt x="93" y="40"/>
                    <a:pt x="92" y="40"/>
                    <a:pt x="92" y="39"/>
                  </a:cubicBezTo>
                  <a:cubicBezTo>
                    <a:pt x="92" y="39"/>
                    <a:pt x="91" y="38"/>
                    <a:pt x="91" y="36"/>
                  </a:cubicBezTo>
                  <a:cubicBezTo>
                    <a:pt x="91" y="35"/>
                    <a:pt x="91" y="33"/>
                    <a:pt x="90" y="33"/>
                  </a:cubicBezTo>
                  <a:cubicBezTo>
                    <a:pt x="89" y="32"/>
                    <a:pt x="88" y="31"/>
                    <a:pt x="87" y="30"/>
                  </a:cubicBezTo>
                  <a:cubicBezTo>
                    <a:pt x="87" y="28"/>
                    <a:pt x="88" y="27"/>
                    <a:pt x="88" y="25"/>
                  </a:cubicBezTo>
                  <a:cubicBezTo>
                    <a:pt x="90" y="23"/>
                    <a:pt x="89" y="17"/>
                    <a:pt x="89" y="15"/>
                  </a:cubicBezTo>
                  <a:cubicBezTo>
                    <a:pt x="88" y="15"/>
                    <a:pt x="88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8" y="14"/>
                    <a:pt x="88" y="13"/>
                    <a:pt x="87" y="12"/>
                  </a:cubicBezTo>
                  <a:cubicBezTo>
                    <a:pt x="87" y="11"/>
                    <a:pt x="87" y="10"/>
                    <a:pt x="83" y="10"/>
                  </a:cubicBezTo>
                  <a:cubicBezTo>
                    <a:pt x="81" y="10"/>
                    <a:pt x="80" y="10"/>
                    <a:pt x="80" y="9"/>
                  </a:cubicBezTo>
                  <a:cubicBezTo>
                    <a:pt x="79" y="7"/>
                    <a:pt x="80" y="6"/>
                    <a:pt x="81" y="4"/>
                  </a:cubicBezTo>
                  <a:cubicBezTo>
                    <a:pt x="79" y="6"/>
                    <a:pt x="76" y="7"/>
                    <a:pt x="73" y="6"/>
                  </a:cubicBezTo>
                  <a:cubicBezTo>
                    <a:pt x="71" y="6"/>
                    <a:pt x="68" y="9"/>
                    <a:pt x="65" y="11"/>
                  </a:cubicBezTo>
                  <a:cubicBezTo>
                    <a:pt x="64" y="12"/>
                    <a:pt x="63" y="13"/>
                    <a:pt x="62" y="13"/>
                  </a:cubicBezTo>
                  <a:cubicBezTo>
                    <a:pt x="59" y="16"/>
                    <a:pt x="55" y="15"/>
                    <a:pt x="53" y="12"/>
                  </a:cubicBezTo>
                  <a:cubicBezTo>
                    <a:pt x="52" y="10"/>
                    <a:pt x="52" y="8"/>
                    <a:pt x="53" y="7"/>
                  </a:cubicBezTo>
                  <a:cubicBezTo>
                    <a:pt x="53" y="7"/>
                    <a:pt x="52" y="7"/>
                    <a:pt x="52" y="7"/>
                  </a:cubicBezTo>
                  <a:cubicBezTo>
                    <a:pt x="48" y="9"/>
                    <a:pt x="44" y="8"/>
                    <a:pt x="42" y="5"/>
                  </a:cubicBezTo>
                  <a:cubicBezTo>
                    <a:pt x="41" y="4"/>
                    <a:pt x="41" y="3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0" y="1"/>
                    <a:pt x="40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8" y="1"/>
                    <a:pt x="38" y="1"/>
                    <a:pt x="37" y="1"/>
                  </a:cubicBezTo>
                  <a:cubicBezTo>
                    <a:pt x="37" y="1"/>
                    <a:pt x="37" y="1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0"/>
                    <a:pt x="35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32" y="1"/>
                    <a:pt x="32" y="3"/>
                    <a:pt x="32" y="4"/>
                  </a:cubicBezTo>
                  <a:cubicBezTo>
                    <a:pt x="31" y="5"/>
                    <a:pt x="31" y="7"/>
                    <a:pt x="33" y="10"/>
                  </a:cubicBezTo>
                  <a:cubicBezTo>
                    <a:pt x="34" y="10"/>
                    <a:pt x="34" y="11"/>
                    <a:pt x="35" y="12"/>
                  </a:cubicBezTo>
                  <a:cubicBezTo>
                    <a:pt x="35" y="13"/>
                    <a:pt x="35" y="15"/>
                    <a:pt x="35" y="16"/>
                  </a:cubicBezTo>
                  <a:cubicBezTo>
                    <a:pt x="34" y="17"/>
                    <a:pt x="32" y="18"/>
                    <a:pt x="31" y="18"/>
                  </a:cubicBezTo>
                  <a:cubicBezTo>
                    <a:pt x="31" y="18"/>
                    <a:pt x="30" y="18"/>
                    <a:pt x="30" y="18"/>
                  </a:cubicBezTo>
                  <a:cubicBezTo>
                    <a:pt x="30" y="19"/>
                    <a:pt x="29" y="21"/>
                    <a:pt x="26" y="21"/>
                  </a:cubicBezTo>
                  <a:cubicBezTo>
                    <a:pt x="24" y="21"/>
                    <a:pt x="21" y="19"/>
                    <a:pt x="19" y="18"/>
                  </a:cubicBezTo>
                  <a:cubicBezTo>
                    <a:pt x="19" y="18"/>
                    <a:pt x="18" y="18"/>
                    <a:pt x="17" y="18"/>
                  </a:cubicBezTo>
                  <a:cubicBezTo>
                    <a:pt x="15" y="18"/>
                    <a:pt x="14" y="18"/>
                    <a:pt x="13" y="18"/>
                  </a:cubicBezTo>
                  <a:cubicBezTo>
                    <a:pt x="13" y="19"/>
                    <a:pt x="13" y="19"/>
                    <a:pt x="13" y="20"/>
                  </a:cubicBezTo>
                  <a:cubicBezTo>
                    <a:pt x="13" y="20"/>
                    <a:pt x="13" y="21"/>
                    <a:pt x="13" y="21"/>
                  </a:cubicBezTo>
                  <a:cubicBezTo>
                    <a:pt x="13" y="22"/>
                    <a:pt x="13" y="22"/>
                    <a:pt x="13" y="23"/>
                  </a:cubicBezTo>
                  <a:cubicBezTo>
                    <a:pt x="13" y="23"/>
                    <a:pt x="14" y="24"/>
                    <a:pt x="14" y="24"/>
                  </a:cubicBezTo>
                  <a:cubicBezTo>
                    <a:pt x="14" y="24"/>
                    <a:pt x="14" y="25"/>
                    <a:pt x="14" y="25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8"/>
                    <a:pt x="13" y="28"/>
                    <a:pt x="13" y="29"/>
                  </a:cubicBezTo>
                  <a:cubicBezTo>
                    <a:pt x="11" y="31"/>
                    <a:pt x="9" y="32"/>
                    <a:pt x="8" y="33"/>
                  </a:cubicBezTo>
                  <a:cubicBezTo>
                    <a:pt x="10" y="35"/>
                    <a:pt x="12" y="38"/>
                    <a:pt x="11" y="40"/>
                  </a:cubicBezTo>
                  <a:cubicBezTo>
                    <a:pt x="10" y="41"/>
                    <a:pt x="9" y="41"/>
                    <a:pt x="9" y="42"/>
                  </a:cubicBezTo>
                  <a:cubicBezTo>
                    <a:pt x="9" y="42"/>
                    <a:pt x="9" y="42"/>
                    <a:pt x="9" y="43"/>
                  </a:cubicBezTo>
                  <a:cubicBezTo>
                    <a:pt x="9" y="46"/>
                    <a:pt x="6" y="47"/>
                    <a:pt x="2" y="48"/>
                  </a:cubicBezTo>
                  <a:cubicBezTo>
                    <a:pt x="2" y="49"/>
                    <a:pt x="2" y="50"/>
                    <a:pt x="2" y="52"/>
                  </a:cubicBezTo>
                  <a:cubicBezTo>
                    <a:pt x="1" y="52"/>
                    <a:pt x="1" y="53"/>
                    <a:pt x="1" y="53"/>
                  </a:cubicBezTo>
                  <a:cubicBezTo>
                    <a:pt x="1" y="55"/>
                    <a:pt x="1" y="56"/>
                    <a:pt x="1" y="58"/>
                  </a:cubicBezTo>
                  <a:cubicBezTo>
                    <a:pt x="1" y="58"/>
                    <a:pt x="1" y="58"/>
                    <a:pt x="1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" name="Freeform 1210">
              <a:extLst>
                <a:ext uri="{FF2B5EF4-FFF2-40B4-BE49-F238E27FC236}">
                  <a16:creationId xmlns:a16="http://schemas.microsoft.com/office/drawing/2014/main" id="{93167ECC-CA43-4BC8-1A59-D2225620F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541" y="3102676"/>
              <a:ext cx="209307" cy="359776"/>
            </a:xfrm>
            <a:custGeom>
              <a:avLst/>
              <a:gdLst>
                <a:gd name="T0" fmla="*/ 77 w 114"/>
                <a:gd name="T1" fmla="*/ 1 h 183"/>
                <a:gd name="T2" fmla="*/ 65 w 114"/>
                <a:gd name="T3" fmla="*/ 3 h 183"/>
                <a:gd name="T4" fmla="*/ 56 w 114"/>
                <a:gd name="T5" fmla="*/ 8 h 183"/>
                <a:gd name="T6" fmla="*/ 55 w 114"/>
                <a:gd name="T7" fmla="*/ 17 h 183"/>
                <a:gd name="T8" fmla="*/ 48 w 114"/>
                <a:gd name="T9" fmla="*/ 22 h 183"/>
                <a:gd name="T10" fmla="*/ 43 w 114"/>
                <a:gd name="T11" fmla="*/ 29 h 183"/>
                <a:gd name="T12" fmla="*/ 37 w 114"/>
                <a:gd name="T13" fmla="*/ 27 h 183"/>
                <a:gd name="T14" fmla="*/ 27 w 114"/>
                <a:gd name="T15" fmla="*/ 27 h 183"/>
                <a:gd name="T16" fmla="*/ 9 w 114"/>
                <a:gd name="T17" fmla="*/ 20 h 183"/>
                <a:gd name="T18" fmla="*/ 3 w 114"/>
                <a:gd name="T19" fmla="*/ 17 h 183"/>
                <a:gd name="T20" fmla="*/ 1 w 114"/>
                <a:gd name="T21" fmla="*/ 19 h 183"/>
                <a:gd name="T22" fmla="*/ 0 w 114"/>
                <a:gd name="T23" fmla="*/ 19 h 183"/>
                <a:gd name="T24" fmla="*/ 11 w 114"/>
                <a:gd name="T25" fmla="*/ 27 h 183"/>
                <a:gd name="T26" fmla="*/ 28 w 114"/>
                <a:gd name="T27" fmla="*/ 41 h 183"/>
                <a:gd name="T28" fmla="*/ 30 w 114"/>
                <a:gd name="T29" fmla="*/ 57 h 183"/>
                <a:gd name="T30" fmla="*/ 32 w 114"/>
                <a:gd name="T31" fmla="*/ 73 h 183"/>
                <a:gd name="T32" fmla="*/ 34 w 114"/>
                <a:gd name="T33" fmla="*/ 76 h 183"/>
                <a:gd name="T34" fmla="*/ 34 w 114"/>
                <a:gd name="T35" fmla="*/ 79 h 183"/>
                <a:gd name="T36" fmla="*/ 42 w 114"/>
                <a:gd name="T37" fmla="*/ 82 h 183"/>
                <a:gd name="T38" fmla="*/ 47 w 114"/>
                <a:gd name="T39" fmla="*/ 98 h 183"/>
                <a:gd name="T40" fmla="*/ 39 w 114"/>
                <a:gd name="T41" fmla="*/ 102 h 183"/>
                <a:gd name="T42" fmla="*/ 20 w 114"/>
                <a:gd name="T43" fmla="*/ 120 h 183"/>
                <a:gd name="T44" fmla="*/ 5 w 114"/>
                <a:gd name="T45" fmla="*/ 130 h 183"/>
                <a:gd name="T46" fmla="*/ 1 w 114"/>
                <a:gd name="T47" fmla="*/ 138 h 183"/>
                <a:gd name="T48" fmla="*/ 4 w 114"/>
                <a:gd name="T49" fmla="*/ 149 h 183"/>
                <a:gd name="T50" fmla="*/ 2 w 114"/>
                <a:gd name="T51" fmla="*/ 172 h 183"/>
                <a:gd name="T52" fmla="*/ 12 w 114"/>
                <a:gd name="T53" fmla="*/ 176 h 183"/>
                <a:gd name="T54" fmla="*/ 19 w 114"/>
                <a:gd name="T55" fmla="*/ 180 h 183"/>
                <a:gd name="T56" fmla="*/ 31 w 114"/>
                <a:gd name="T57" fmla="*/ 183 h 183"/>
                <a:gd name="T58" fmla="*/ 74 w 114"/>
                <a:gd name="T59" fmla="*/ 174 h 183"/>
                <a:gd name="T60" fmla="*/ 77 w 114"/>
                <a:gd name="T61" fmla="*/ 170 h 183"/>
                <a:gd name="T62" fmla="*/ 97 w 114"/>
                <a:gd name="T63" fmla="*/ 154 h 183"/>
                <a:gd name="T64" fmla="*/ 111 w 114"/>
                <a:gd name="T65" fmla="*/ 131 h 183"/>
                <a:gd name="T66" fmla="*/ 96 w 114"/>
                <a:gd name="T67" fmla="*/ 117 h 183"/>
                <a:gd name="T68" fmla="*/ 103 w 114"/>
                <a:gd name="T69" fmla="*/ 112 h 183"/>
                <a:gd name="T70" fmla="*/ 98 w 114"/>
                <a:gd name="T71" fmla="*/ 101 h 183"/>
                <a:gd name="T72" fmla="*/ 95 w 114"/>
                <a:gd name="T73" fmla="*/ 94 h 183"/>
                <a:gd name="T74" fmla="*/ 94 w 114"/>
                <a:gd name="T75" fmla="*/ 84 h 183"/>
                <a:gd name="T76" fmla="*/ 98 w 114"/>
                <a:gd name="T77" fmla="*/ 79 h 183"/>
                <a:gd name="T78" fmla="*/ 87 w 114"/>
                <a:gd name="T79" fmla="*/ 62 h 183"/>
                <a:gd name="T80" fmla="*/ 91 w 114"/>
                <a:gd name="T81" fmla="*/ 53 h 183"/>
                <a:gd name="T82" fmla="*/ 90 w 114"/>
                <a:gd name="T83" fmla="*/ 40 h 183"/>
                <a:gd name="T84" fmla="*/ 81 w 114"/>
                <a:gd name="T85" fmla="*/ 33 h 183"/>
                <a:gd name="T86" fmla="*/ 85 w 114"/>
                <a:gd name="T87" fmla="*/ 18 h 183"/>
                <a:gd name="T88" fmla="*/ 87 w 114"/>
                <a:gd name="T89" fmla="*/ 15 h 183"/>
                <a:gd name="T90" fmla="*/ 89 w 114"/>
                <a:gd name="T91" fmla="*/ 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4" h="183">
                  <a:moveTo>
                    <a:pt x="89" y="8"/>
                  </a:moveTo>
                  <a:cubicBezTo>
                    <a:pt x="89" y="8"/>
                    <a:pt x="86" y="6"/>
                    <a:pt x="85" y="6"/>
                  </a:cubicBezTo>
                  <a:cubicBezTo>
                    <a:pt x="82" y="5"/>
                    <a:pt x="79" y="3"/>
                    <a:pt x="77" y="1"/>
                  </a:cubicBezTo>
                  <a:cubicBezTo>
                    <a:pt x="77" y="1"/>
                    <a:pt x="77" y="0"/>
                    <a:pt x="75" y="0"/>
                  </a:cubicBezTo>
                  <a:cubicBezTo>
                    <a:pt x="74" y="0"/>
                    <a:pt x="72" y="0"/>
                    <a:pt x="72" y="1"/>
                  </a:cubicBezTo>
                  <a:cubicBezTo>
                    <a:pt x="70" y="3"/>
                    <a:pt x="68" y="3"/>
                    <a:pt x="65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2" y="3"/>
                    <a:pt x="61" y="3"/>
                    <a:pt x="61" y="3"/>
                  </a:cubicBezTo>
                  <a:cubicBezTo>
                    <a:pt x="60" y="5"/>
                    <a:pt x="58" y="7"/>
                    <a:pt x="56" y="8"/>
                  </a:cubicBezTo>
                  <a:cubicBezTo>
                    <a:pt x="55" y="9"/>
                    <a:pt x="54" y="9"/>
                    <a:pt x="54" y="10"/>
                  </a:cubicBezTo>
                  <a:cubicBezTo>
                    <a:pt x="54" y="11"/>
                    <a:pt x="54" y="12"/>
                    <a:pt x="54" y="13"/>
                  </a:cubicBezTo>
                  <a:cubicBezTo>
                    <a:pt x="54" y="14"/>
                    <a:pt x="55" y="16"/>
                    <a:pt x="55" y="17"/>
                  </a:cubicBezTo>
                  <a:cubicBezTo>
                    <a:pt x="55" y="18"/>
                    <a:pt x="55" y="19"/>
                    <a:pt x="54" y="20"/>
                  </a:cubicBezTo>
                  <a:cubicBezTo>
                    <a:pt x="53" y="21"/>
                    <a:pt x="52" y="22"/>
                    <a:pt x="49" y="22"/>
                  </a:cubicBezTo>
                  <a:cubicBezTo>
                    <a:pt x="49" y="22"/>
                    <a:pt x="49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3"/>
                    <a:pt x="48" y="25"/>
                    <a:pt x="46" y="27"/>
                  </a:cubicBezTo>
                  <a:cubicBezTo>
                    <a:pt x="46" y="28"/>
                    <a:pt x="45" y="29"/>
                    <a:pt x="43" y="29"/>
                  </a:cubicBezTo>
                  <a:cubicBezTo>
                    <a:pt x="41" y="29"/>
                    <a:pt x="40" y="28"/>
                    <a:pt x="40" y="27"/>
                  </a:cubicBezTo>
                  <a:cubicBezTo>
                    <a:pt x="39" y="27"/>
                    <a:pt x="39" y="26"/>
                    <a:pt x="39" y="26"/>
                  </a:cubicBezTo>
                  <a:cubicBezTo>
                    <a:pt x="38" y="27"/>
                    <a:pt x="38" y="27"/>
                    <a:pt x="37" y="27"/>
                  </a:cubicBezTo>
                  <a:cubicBezTo>
                    <a:pt x="36" y="27"/>
                    <a:pt x="34" y="26"/>
                    <a:pt x="33" y="26"/>
                  </a:cubicBezTo>
                  <a:cubicBezTo>
                    <a:pt x="33" y="25"/>
                    <a:pt x="32" y="25"/>
                    <a:pt x="31" y="25"/>
                  </a:cubicBezTo>
                  <a:cubicBezTo>
                    <a:pt x="31" y="26"/>
                    <a:pt x="29" y="27"/>
                    <a:pt x="27" y="27"/>
                  </a:cubicBezTo>
                  <a:cubicBezTo>
                    <a:pt x="25" y="27"/>
                    <a:pt x="23" y="27"/>
                    <a:pt x="20" y="26"/>
                  </a:cubicBezTo>
                  <a:cubicBezTo>
                    <a:pt x="19" y="26"/>
                    <a:pt x="18" y="26"/>
                    <a:pt x="17" y="25"/>
                  </a:cubicBezTo>
                  <a:cubicBezTo>
                    <a:pt x="14" y="25"/>
                    <a:pt x="11" y="22"/>
                    <a:pt x="9" y="20"/>
                  </a:cubicBezTo>
                  <a:cubicBezTo>
                    <a:pt x="8" y="18"/>
                    <a:pt x="6" y="16"/>
                    <a:pt x="5" y="16"/>
                  </a:cubicBezTo>
                  <a:cubicBezTo>
                    <a:pt x="4" y="16"/>
                    <a:pt x="4" y="16"/>
                    <a:pt x="4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2" y="17"/>
                    <a:pt x="2" y="17"/>
                  </a:cubicBezTo>
                  <a:cubicBezTo>
                    <a:pt x="2" y="17"/>
                    <a:pt x="2" y="18"/>
                    <a:pt x="2" y="18"/>
                  </a:cubicBezTo>
                  <a:cubicBezTo>
                    <a:pt x="1" y="18"/>
                    <a:pt x="1" y="18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20"/>
                    <a:pt x="3" y="21"/>
                    <a:pt x="4" y="22"/>
                  </a:cubicBezTo>
                  <a:cubicBezTo>
                    <a:pt x="5" y="23"/>
                    <a:pt x="7" y="25"/>
                    <a:pt x="9" y="26"/>
                  </a:cubicBezTo>
                  <a:cubicBezTo>
                    <a:pt x="9" y="26"/>
                    <a:pt x="10" y="27"/>
                    <a:pt x="11" y="27"/>
                  </a:cubicBezTo>
                  <a:cubicBezTo>
                    <a:pt x="12" y="28"/>
                    <a:pt x="14" y="28"/>
                    <a:pt x="15" y="29"/>
                  </a:cubicBezTo>
                  <a:cubicBezTo>
                    <a:pt x="22" y="32"/>
                    <a:pt x="29" y="34"/>
                    <a:pt x="28" y="39"/>
                  </a:cubicBezTo>
                  <a:cubicBezTo>
                    <a:pt x="28" y="39"/>
                    <a:pt x="28" y="40"/>
                    <a:pt x="28" y="41"/>
                  </a:cubicBezTo>
                  <a:cubicBezTo>
                    <a:pt x="27" y="43"/>
                    <a:pt x="27" y="47"/>
                    <a:pt x="28" y="47"/>
                  </a:cubicBezTo>
                  <a:cubicBezTo>
                    <a:pt x="30" y="49"/>
                    <a:pt x="30" y="52"/>
                    <a:pt x="30" y="54"/>
                  </a:cubicBezTo>
                  <a:cubicBezTo>
                    <a:pt x="30" y="55"/>
                    <a:pt x="30" y="57"/>
                    <a:pt x="30" y="57"/>
                  </a:cubicBezTo>
                  <a:cubicBezTo>
                    <a:pt x="33" y="59"/>
                    <a:pt x="34" y="63"/>
                    <a:pt x="33" y="66"/>
                  </a:cubicBezTo>
                  <a:cubicBezTo>
                    <a:pt x="32" y="69"/>
                    <a:pt x="31" y="70"/>
                    <a:pt x="30" y="71"/>
                  </a:cubicBezTo>
                  <a:cubicBezTo>
                    <a:pt x="31" y="71"/>
                    <a:pt x="31" y="73"/>
                    <a:pt x="32" y="73"/>
                  </a:cubicBezTo>
                  <a:cubicBezTo>
                    <a:pt x="33" y="74"/>
                    <a:pt x="33" y="74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4" y="76"/>
                    <a:pt x="34" y="76"/>
                  </a:cubicBezTo>
                  <a:cubicBezTo>
                    <a:pt x="34" y="76"/>
                    <a:pt x="34" y="77"/>
                    <a:pt x="34" y="77"/>
                  </a:cubicBezTo>
                  <a:cubicBezTo>
                    <a:pt x="34" y="77"/>
                    <a:pt x="34" y="78"/>
                    <a:pt x="34" y="78"/>
                  </a:cubicBezTo>
                  <a:cubicBezTo>
                    <a:pt x="34" y="78"/>
                    <a:pt x="34" y="78"/>
                    <a:pt x="34" y="79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6" y="79"/>
                    <a:pt x="38" y="80"/>
                    <a:pt x="40" y="81"/>
                  </a:cubicBezTo>
                  <a:cubicBezTo>
                    <a:pt x="41" y="82"/>
                    <a:pt x="42" y="82"/>
                    <a:pt x="42" y="82"/>
                  </a:cubicBezTo>
                  <a:cubicBezTo>
                    <a:pt x="47" y="84"/>
                    <a:pt x="47" y="88"/>
                    <a:pt x="48" y="91"/>
                  </a:cubicBezTo>
                  <a:cubicBezTo>
                    <a:pt x="48" y="92"/>
                    <a:pt x="48" y="92"/>
                    <a:pt x="48" y="93"/>
                  </a:cubicBezTo>
                  <a:cubicBezTo>
                    <a:pt x="48" y="96"/>
                    <a:pt x="48" y="97"/>
                    <a:pt x="47" y="98"/>
                  </a:cubicBezTo>
                  <a:cubicBezTo>
                    <a:pt x="46" y="99"/>
                    <a:pt x="44" y="100"/>
                    <a:pt x="42" y="98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1" y="98"/>
                    <a:pt x="40" y="99"/>
                    <a:pt x="39" y="102"/>
                  </a:cubicBezTo>
                  <a:cubicBezTo>
                    <a:pt x="38" y="108"/>
                    <a:pt x="31" y="115"/>
                    <a:pt x="26" y="115"/>
                  </a:cubicBezTo>
                  <a:cubicBezTo>
                    <a:pt x="25" y="115"/>
                    <a:pt x="25" y="116"/>
                    <a:pt x="24" y="117"/>
                  </a:cubicBezTo>
                  <a:cubicBezTo>
                    <a:pt x="23" y="118"/>
                    <a:pt x="22" y="120"/>
                    <a:pt x="20" y="120"/>
                  </a:cubicBezTo>
                  <a:cubicBezTo>
                    <a:pt x="17" y="121"/>
                    <a:pt x="15" y="122"/>
                    <a:pt x="15" y="124"/>
                  </a:cubicBezTo>
                  <a:cubicBezTo>
                    <a:pt x="15" y="126"/>
                    <a:pt x="15" y="127"/>
                    <a:pt x="14" y="128"/>
                  </a:cubicBezTo>
                  <a:cubicBezTo>
                    <a:pt x="12" y="130"/>
                    <a:pt x="8" y="130"/>
                    <a:pt x="5" y="130"/>
                  </a:cubicBezTo>
                  <a:cubicBezTo>
                    <a:pt x="5" y="130"/>
                    <a:pt x="5" y="132"/>
                    <a:pt x="4" y="132"/>
                  </a:cubicBezTo>
                  <a:cubicBezTo>
                    <a:pt x="4" y="134"/>
                    <a:pt x="3" y="136"/>
                    <a:pt x="1" y="137"/>
                  </a:cubicBezTo>
                  <a:cubicBezTo>
                    <a:pt x="1" y="137"/>
                    <a:pt x="1" y="138"/>
                    <a:pt x="1" y="138"/>
                  </a:cubicBezTo>
                  <a:cubicBezTo>
                    <a:pt x="1" y="138"/>
                    <a:pt x="1" y="139"/>
                    <a:pt x="2" y="141"/>
                  </a:cubicBezTo>
                  <a:cubicBezTo>
                    <a:pt x="4" y="143"/>
                    <a:pt x="4" y="146"/>
                    <a:pt x="4" y="147"/>
                  </a:cubicBezTo>
                  <a:cubicBezTo>
                    <a:pt x="4" y="148"/>
                    <a:pt x="4" y="149"/>
                    <a:pt x="4" y="149"/>
                  </a:cubicBezTo>
                  <a:cubicBezTo>
                    <a:pt x="4" y="149"/>
                    <a:pt x="4" y="150"/>
                    <a:pt x="4" y="150"/>
                  </a:cubicBezTo>
                  <a:cubicBezTo>
                    <a:pt x="6" y="153"/>
                    <a:pt x="8" y="158"/>
                    <a:pt x="6" y="163"/>
                  </a:cubicBezTo>
                  <a:cubicBezTo>
                    <a:pt x="4" y="168"/>
                    <a:pt x="3" y="171"/>
                    <a:pt x="2" y="172"/>
                  </a:cubicBezTo>
                  <a:cubicBezTo>
                    <a:pt x="4" y="172"/>
                    <a:pt x="5" y="173"/>
                    <a:pt x="6" y="174"/>
                  </a:cubicBezTo>
                  <a:cubicBezTo>
                    <a:pt x="8" y="175"/>
                    <a:pt x="10" y="176"/>
                    <a:pt x="11" y="176"/>
                  </a:cubicBezTo>
                  <a:cubicBezTo>
                    <a:pt x="11" y="176"/>
                    <a:pt x="12" y="176"/>
                    <a:pt x="12" y="176"/>
                  </a:cubicBezTo>
                  <a:cubicBezTo>
                    <a:pt x="14" y="176"/>
                    <a:pt x="15" y="178"/>
                    <a:pt x="16" y="179"/>
                  </a:cubicBezTo>
                  <a:cubicBezTo>
                    <a:pt x="17" y="179"/>
                    <a:pt x="17" y="180"/>
                    <a:pt x="17" y="180"/>
                  </a:cubicBezTo>
                  <a:cubicBezTo>
                    <a:pt x="18" y="180"/>
                    <a:pt x="19" y="180"/>
                    <a:pt x="19" y="180"/>
                  </a:cubicBezTo>
                  <a:cubicBezTo>
                    <a:pt x="21" y="180"/>
                    <a:pt x="21" y="180"/>
                    <a:pt x="22" y="181"/>
                  </a:cubicBezTo>
                  <a:cubicBezTo>
                    <a:pt x="24" y="182"/>
                    <a:pt x="25" y="183"/>
                    <a:pt x="30" y="183"/>
                  </a:cubicBezTo>
                  <a:cubicBezTo>
                    <a:pt x="31" y="183"/>
                    <a:pt x="31" y="183"/>
                    <a:pt x="31" y="183"/>
                  </a:cubicBezTo>
                  <a:cubicBezTo>
                    <a:pt x="35" y="182"/>
                    <a:pt x="42" y="180"/>
                    <a:pt x="49" y="178"/>
                  </a:cubicBezTo>
                  <a:cubicBezTo>
                    <a:pt x="55" y="176"/>
                    <a:pt x="62" y="175"/>
                    <a:pt x="66" y="175"/>
                  </a:cubicBezTo>
                  <a:cubicBezTo>
                    <a:pt x="69" y="175"/>
                    <a:pt x="72" y="174"/>
                    <a:pt x="74" y="174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6" y="172"/>
                    <a:pt x="76" y="171"/>
                    <a:pt x="77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8" y="169"/>
                    <a:pt x="79" y="168"/>
                    <a:pt x="80" y="167"/>
                  </a:cubicBezTo>
                  <a:cubicBezTo>
                    <a:pt x="82" y="165"/>
                    <a:pt x="84" y="163"/>
                    <a:pt x="87" y="162"/>
                  </a:cubicBezTo>
                  <a:cubicBezTo>
                    <a:pt x="91" y="159"/>
                    <a:pt x="95" y="157"/>
                    <a:pt x="97" y="154"/>
                  </a:cubicBezTo>
                  <a:cubicBezTo>
                    <a:pt x="98" y="150"/>
                    <a:pt x="102" y="147"/>
                    <a:pt x="106" y="145"/>
                  </a:cubicBezTo>
                  <a:cubicBezTo>
                    <a:pt x="109" y="142"/>
                    <a:pt x="112" y="140"/>
                    <a:pt x="113" y="138"/>
                  </a:cubicBezTo>
                  <a:cubicBezTo>
                    <a:pt x="114" y="136"/>
                    <a:pt x="114" y="135"/>
                    <a:pt x="111" y="131"/>
                  </a:cubicBezTo>
                  <a:cubicBezTo>
                    <a:pt x="109" y="129"/>
                    <a:pt x="105" y="127"/>
                    <a:pt x="102" y="125"/>
                  </a:cubicBezTo>
                  <a:cubicBezTo>
                    <a:pt x="99" y="123"/>
                    <a:pt x="96" y="121"/>
                    <a:pt x="96" y="119"/>
                  </a:cubicBezTo>
                  <a:cubicBezTo>
                    <a:pt x="96" y="118"/>
                    <a:pt x="96" y="118"/>
                    <a:pt x="96" y="117"/>
                  </a:cubicBezTo>
                  <a:cubicBezTo>
                    <a:pt x="97" y="116"/>
                    <a:pt x="99" y="115"/>
                    <a:pt x="100" y="114"/>
                  </a:cubicBezTo>
                  <a:cubicBezTo>
                    <a:pt x="101" y="114"/>
                    <a:pt x="102" y="113"/>
                    <a:pt x="102" y="113"/>
                  </a:cubicBezTo>
                  <a:cubicBezTo>
                    <a:pt x="103" y="113"/>
                    <a:pt x="103" y="113"/>
                    <a:pt x="103" y="112"/>
                  </a:cubicBezTo>
                  <a:cubicBezTo>
                    <a:pt x="103" y="112"/>
                    <a:pt x="102" y="111"/>
                    <a:pt x="101" y="110"/>
                  </a:cubicBezTo>
                  <a:cubicBezTo>
                    <a:pt x="99" y="110"/>
                    <a:pt x="98" y="109"/>
                    <a:pt x="97" y="107"/>
                  </a:cubicBezTo>
                  <a:cubicBezTo>
                    <a:pt x="95" y="105"/>
                    <a:pt x="97" y="102"/>
                    <a:pt x="98" y="101"/>
                  </a:cubicBezTo>
                  <a:cubicBezTo>
                    <a:pt x="98" y="101"/>
                    <a:pt x="97" y="101"/>
                    <a:pt x="97" y="101"/>
                  </a:cubicBezTo>
                  <a:cubicBezTo>
                    <a:pt x="95" y="100"/>
                    <a:pt x="93" y="99"/>
                    <a:pt x="93" y="97"/>
                  </a:cubicBezTo>
                  <a:cubicBezTo>
                    <a:pt x="92" y="95"/>
                    <a:pt x="94" y="94"/>
                    <a:pt x="95" y="94"/>
                  </a:cubicBezTo>
                  <a:cubicBezTo>
                    <a:pt x="95" y="94"/>
                    <a:pt x="95" y="94"/>
                    <a:pt x="95" y="94"/>
                  </a:cubicBezTo>
                  <a:cubicBezTo>
                    <a:pt x="95" y="93"/>
                    <a:pt x="95" y="93"/>
                    <a:pt x="95" y="93"/>
                  </a:cubicBezTo>
                  <a:cubicBezTo>
                    <a:pt x="94" y="91"/>
                    <a:pt x="92" y="87"/>
                    <a:pt x="94" y="84"/>
                  </a:cubicBezTo>
                  <a:cubicBezTo>
                    <a:pt x="95" y="82"/>
                    <a:pt x="97" y="82"/>
                    <a:pt x="98" y="81"/>
                  </a:cubicBezTo>
                  <a:cubicBezTo>
                    <a:pt x="98" y="81"/>
                    <a:pt x="98" y="81"/>
                    <a:pt x="99" y="81"/>
                  </a:cubicBezTo>
                  <a:cubicBezTo>
                    <a:pt x="98" y="81"/>
                    <a:pt x="98" y="80"/>
                    <a:pt x="98" y="79"/>
                  </a:cubicBezTo>
                  <a:cubicBezTo>
                    <a:pt x="95" y="74"/>
                    <a:pt x="91" y="68"/>
                    <a:pt x="88" y="64"/>
                  </a:cubicBezTo>
                  <a:cubicBezTo>
                    <a:pt x="88" y="64"/>
                    <a:pt x="88" y="63"/>
                    <a:pt x="87" y="63"/>
                  </a:cubicBezTo>
                  <a:cubicBezTo>
                    <a:pt x="87" y="62"/>
                    <a:pt x="87" y="62"/>
                    <a:pt x="87" y="62"/>
                  </a:cubicBezTo>
                  <a:cubicBezTo>
                    <a:pt x="87" y="62"/>
                    <a:pt x="87" y="61"/>
                    <a:pt x="86" y="61"/>
                  </a:cubicBezTo>
                  <a:cubicBezTo>
                    <a:pt x="86" y="60"/>
                    <a:pt x="86" y="60"/>
                    <a:pt x="86" y="59"/>
                  </a:cubicBezTo>
                  <a:cubicBezTo>
                    <a:pt x="87" y="57"/>
                    <a:pt x="89" y="54"/>
                    <a:pt x="91" y="53"/>
                  </a:cubicBezTo>
                  <a:cubicBezTo>
                    <a:pt x="91" y="53"/>
                    <a:pt x="91" y="53"/>
                    <a:pt x="92" y="52"/>
                  </a:cubicBezTo>
                  <a:cubicBezTo>
                    <a:pt x="94" y="51"/>
                    <a:pt x="97" y="47"/>
                    <a:pt x="97" y="46"/>
                  </a:cubicBezTo>
                  <a:cubicBezTo>
                    <a:pt x="97" y="45"/>
                    <a:pt x="92" y="41"/>
                    <a:pt x="90" y="40"/>
                  </a:cubicBezTo>
                  <a:cubicBezTo>
                    <a:pt x="90" y="39"/>
                    <a:pt x="89" y="39"/>
                    <a:pt x="89" y="39"/>
                  </a:cubicBezTo>
                  <a:cubicBezTo>
                    <a:pt x="87" y="39"/>
                    <a:pt x="84" y="38"/>
                    <a:pt x="82" y="35"/>
                  </a:cubicBezTo>
                  <a:cubicBezTo>
                    <a:pt x="82" y="34"/>
                    <a:pt x="81" y="33"/>
                    <a:pt x="81" y="33"/>
                  </a:cubicBezTo>
                  <a:cubicBezTo>
                    <a:pt x="80" y="31"/>
                    <a:pt x="79" y="29"/>
                    <a:pt x="81" y="26"/>
                  </a:cubicBezTo>
                  <a:cubicBezTo>
                    <a:pt x="82" y="25"/>
                    <a:pt x="82" y="23"/>
                    <a:pt x="82" y="22"/>
                  </a:cubicBezTo>
                  <a:cubicBezTo>
                    <a:pt x="82" y="19"/>
                    <a:pt x="84" y="19"/>
                    <a:pt x="85" y="18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87" y="17"/>
                    <a:pt x="87" y="16"/>
                    <a:pt x="87" y="16"/>
                  </a:cubicBezTo>
                  <a:cubicBezTo>
                    <a:pt x="87" y="16"/>
                    <a:pt x="87" y="16"/>
                    <a:pt x="87" y="15"/>
                  </a:cubicBezTo>
                  <a:cubicBezTo>
                    <a:pt x="88" y="15"/>
                    <a:pt x="88" y="14"/>
                    <a:pt x="89" y="13"/>
                  </a:cubicBezTo>
                  <a:cubicBezTo>
                    <a:pt x="89" y="13"/>
                    <a:pt x="89" y="12"/>
                    <a:pt x="89" y="12"/>
                  </a:cubicBezTo>
                  <a:cubicBezTo>
                    <a:pt x="89" y="10"/>
                    <a:pt x="89" y="9"/>
                    <a:pt x="8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" name="Freeform 1211">
              <a:extLst>
                <a:ext uri="{FF2B5EF4-FFF2-40B4-BE49-F238E27FC236}">
                  <a16:creationId xmlns:a16="http://schemas.microsoft.com/office/drawing/2014/main" id="{01A6E12A-D581-F118-B81F-94FD4ABC8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5553" y="3750681"/>
              <a:ext cx="263074" cy="237125"/>
            </a:xfrm>
            <a:custGeom>
              <a:avLst/>
              <a:gdLst>
                <a:gd name="T0" fmla="*/ 98 w 143"/>
                <a:gd name="T1" fmla="*/ 106 h 121"/>
                <a:gd name="T2" fmla="*/ 130 w 143"/>
                <a:gd name="T3" fmla="*/ 107 h 121"/>
                <a:gd name="T4" fmla="*/ 138 w 143"/>
                <a:gd name="T5" fmla="*/ 101 h 121"/>
                <a:gd name="T6" fmla="*/ 130 w 143"/>
                <a:gd name="T7" fmla="*/ 97 h 121"/>
                <a:gd name="T8" fmla="*/ 130 w 143"/>
                <a:gd name="T9" fmla="*/ 91 h 121"/>
                <a:gd name="T10" fmla="*/ 129 w 143"/>
                <a:gd name="T11" fmla="*/ 83 h 121"/>
                <a:gd name="T12" fmla="*/ 132 w 143"/>
                <a:gd name="T13" fmla="*/ 81 h 121"/>
                <a:gd name="T14" fmla="*/ 130 w 143"/>
                <a:gd name="T15" fmla="*/ 74 h 121"/>
                <a:gd name="T16" fmla="*/ 127 w 143"/>
                <a:gd name="T17" fmla="*/ 70 h 121"/>
                <a:gd name="T18" fmla="*/ 121 w 143"/>
                <a:gd name="T19" fmla="*/ 68 h 121"/>
                <a:gd name="T20" fmla="*/ 122 w 143"/>
                <a:gd name="T21" fmla="*/ 64 h 121"/>
                <a:gd name="T22" fmla="*/ 130 w 143"/>
                <a:gd name="T23" fmla="*/ 53 h 121"/>
                <a:gd name="T24" fmla="*/ 131 w 143"/>
                <a:gd name="T25" fmla="*/ 52 h 121"/>
                <a:gd name="T26" fmla="*/ 132 w 143"/>
                <a:gd name="T27" fmla="*/ 51 h 121"/>
                <a:gd name="T28" fmla="*/ 134 w 143"/>
                <a:gd name="T29" fmla="*/ 50 h 121"/>
                <a:gd name="T30" fmla="*/ 136 w 143"/>
                <a:gd name="T31" fmla="*/ 49 h 121"/>
                <a:gd name="T32" fmla="*/ 136 w 143"/>
                <a:gd name="T33" fmla="*/ 49 h 121"/>
                <a:gd name="T34" fmla="*/ 137 w 143"/>
                <a:gd name="T35" fmla="*/ 44 h 121"/>
                <a:gd name="T36" fmla="*/ 142 w 143"/>
                <a:gd name="T37" fmla="*/ 32 h 121"/>
                <a:gd name="T38" fmla="*/ 141 w 143"/>
                <a:gd name="T39" fmla="*/ 31 h 121"/>
                <a:gd name="T40" fmla="*/ 138 w 143"/>
                <a:gd name="T41" fmla="*/ 30 h 121"/>
                <a:gd name="T42" fmla="*/ 127 w 143"/>
                <a:gd name="T43" fmla="*/ 25 h 121"/>
                <a:gd name="T44" fmla="*/ 119 w 143"/>
                <a:gd name="T45" fmla="*/ 24 h 121"/>
                <a:gd name="T46" fmla="*/ 116 w 143"/>
                <a:gd name="T47" fmla="*/ 24 h 121"/>
                <a:gd name="T48" fmla="*/ 111 w 143"/>
                <a:gd name="T49" fmla="*/ 20 h 121"/>
                <a:gd name="T50" fmla="*/ 106 w 143"/>
                <a:gd name="T51" fmla="*/ 17 h 121"/>
                <a:gd name="T52" fmla="*/ 106 w 143"/>
                <a:gd name="T53" fmla="*/ 16 h 121"/>
                <a:gd name="T54" fmla="*/ 102 w 143"/>
                <a:gd name="T55" fmla="*/ 18 h 121"/>
                <a:gd name="T56" fmla="*/ 91 w 143"/>
                <a:gd name="T57" fmla="*/ 9 h 121"/>
                <a:gd name="T58" fmla="*/ 86 w 143"/>
                <a:gd name="T59" fmla="*/ 6 h 121"/>
                <a:gd name="T60" fmla="*/ 79 w 143"/>
                <a:gd name="T61" fmla="*/ 0 h 121"/>
                <a:gd name="T62" fmla="*/ 74 w 143"/>
                <a:gd name="T63" fmla="*/ 8 h 121"/>
                <a:gd name="T64" fmla="*/ 56 w 143"/>
                <a:gd name="T65" fmla="*/ 21 h 121"/>
                <a:gd name="T66" fmla="*/ 37 w 143"/>
                <a:gd name="T67" fmla="*/ 20 h 121"/>
                <a:gd name="T68" fmla="*/ 33 w 143"/>
                <a:gd name="T69" fmla="*/ 22 h 121"/>
                <a:gd name="T70" fmla="*/ 29 w 143"/>
                <a:gd name="T71" fmla="*/ 37 h 121"/>
                <a:gd name="T72" fmla="*/ 18 w 143"/>
                <a:gd name="T73" fmla="*/ 35 h 121"/>
                <a:gd name="T74" fmla="*/ 6 w 143"/>
                <a:gd name="T75" fmla="*/ 35 h 121"/>
                <a:gd name="T76" fmla="*/ 2 w 143"/>
                <a:gd name="T77" fmla="*/ 42 h 121"/>
                <a:gd name="T78" fmla="*/ 16 w 143"/>
                <a:gd name="T79" fmla="*/ 48 h 121"/>
                <a:gd name="T80" fmla="*/ 28 w 143"/>
                <a:gd name="T81" fmla="*/ 52 h 121"/>
                <a:gd name="T82" fmla="*/ 42 w 143"/>
                <a:gd name="T83" fmla="*/ 72 h 121"/>
                <a:gd name="T84" fmla="*/ 41 w 143"/>
                <a:gd name="T85" fmla="*/ 89 h 121"/>
                <a:gd name="T86" fmla="*/ 39 w 143"/>
                <a:gd name="T87" fmla="*/ 111 h 121"/>
                <a:gd name="T88" fmla="*/ 51 w 143"/>
                <a:gd name="T89" fmla="*/ 117 h 121"/>
                <a:gd name="T90" fmla="*/ 60 w 143"/>
                <a:gd name="T91" fmla="*/ 114 h 121"/>
                <a:gd name="T92" fmla="*/ 78 w 143"/>
                <a:gd name="T93" fmla="*/ 120 h 121"/>
                <a:gd name="T94" fmla="*/ 87 w 143"/>
                <a:gd name="T95" fmla="*/ 12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3" h="121">
                  <a:moveTo>
                    <a:pt x="87" y="120"/>
                  </a:moveTo>
                  <a:cubicBezTo>
                    <a:pt x="86" y="117"/>
                    <a:pt x="86" y="115"/>
                    <a:pt x="88" y="112"/>
                  </a:cubicBezTo>
                  <a:cubicBezTo>
                    <a:pt x="89" y="109"/>
                    <a:pt x="93" y="107"/>
                    <a:pt x="98" y="106"/>
                  </a:cubicBezTo>
                  <a:cubicBezTo>
                    <a:pt x="98" y="106"/>
                    <a:pt x="99" y="106"/>
                    <a:pt x="100" y="106"/>
                  </a:cubicBezTo>
                  <a:cubicBezTo>
                    <a:pt x="106" y="106"/>
                    <a:pt x="116" y="109"/>
                    <a:pt x="120" y="111"/>
                  </a:cubicBezTo>
                  <a:cubicBezTo>
                    <a:pt x="122" y="113"/>
                    <a:pt x="126" y="112"/>
                    <a:pt x="130" y="107"/>
                  </a:cubicBezTo>
                  <a:cubicBezTo>
                    <a:pt x="133" y="104"/>
                    <a:pt x="135" y="103"/>
                    <a:pt x="137" y="102"/>
                  </a:cubicBezTo>
                  <a:cubicBezTo>
                    <a:pt x="137" y="102"/>
                    <a:pt x="137" y="102"/>
                    <a:pt x="137" y="102"/>
                  </a:cubicBezTo>
                  <a:cubicBezTo>
                    <a:pt x="137" y="102"/>
                    <a:pt x="137" y="101"/>
                    <a:pt x="138" y="101"/>
                  </a:cubicBezTo>
                  <a:cubicBezTo>
                    <a:pt x="137" y="101"/>
                    <a:pt x="137" y="101"/>
                    <a:pt x="136" y="101"/>
                  </a:cubicBezTo>
                  <a:cubicBezTo>
                    <a:pt x="136" y="100"/>
                    <a:pt x="135" y="100"/>
                    <a:pt x="134" y="100"/>
                  </a:cubicBezTo>
                  <a:cubicBezTo>
                    <a:pt x="132" y="100"/>
                    <a:pt x="131" y="99"/>
                    <a:pt x="130" y="97"/>
                  </a:cubicBezTo>
                  <a:cubicBezTo>
                    <a:pt x="129" y="96"/>
                    <a:pt x="129" y="94"/>
                    <a:pt x="130" y="92"/>
                  </a:cubicBezTo>
                  <a:cubicBezTo>
                    <a:pt x="131" y="92"/>
                    <a:pt x="131" y="91"/>
                    <a:pt x="131" y="91"/>
                  </a:cubicBezTo>
                  <a:cubicBezTo>
                    <a:pt x="131" y="92"/>
                    <a:pt x="130" y="91"/>
                    <a:pt x="130" y="91"/>
                  </a:cubicBezTo>
                  <a:cubicBezTo>
                    <a:pt x="129" y="90"/>
                    <a:pt x="128" y="90"/>
                    <a:pt x="127" y="88"/>
                  </a:cubicBezTo>
                  <a:cubicBezTo>
                    <a:pt x="127" y="88"/>
                    <a:pt x="126" y="86"/>
                    <a:pt x="127" y="85"/>
                  </a:cubicBezTo>
                  <a:cubicBezTo>
                    <a:pt x="127" y="83"/>
                    <a:pt x="129" y="83"/>
                    <a:pt x="129" y="83"/>
                  </a:cubicBezTo>
                  <a:cubicBezTo>
                    <a:pt x="130" y="83"/>
                    <a:pt x="130" y="83"/>
                    <a:pt x="130" y="83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1" y="82"/>
                    <a:pt x="132" y="81"/>
                    <a:pt x="132" y="81"/>
                  </a:cubicBezTo>
                  <a:cubicBezTo>
                    <a:pt x="131" y="80"/>
                    <a:pt x="130" y="79"/>
                    <a:pt x="130" y="77"/>
                  </a:cubicBezTo>
                  <a:cubicBezTo>
                    <a:pt x="130" y="77"/>
                    <a:pt x="130" y="77"/>
                    <a:pt x="130" y="77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30" y="73"/>
                    <a:pt x="130" y="73"/>
                    <a:pt x="130" y="72"/>
                  </a:cubicBezTo>
                  <a:cubicBezTo>
                    <a:pt x="129" y="72"/>
                    <a:pt x="128" y="71"/>
                    <a:pt x="128" y="69"/>
                  </a:cubicBezTo>
                  <a:cubicBezTo>
                    <a:pt x="128" y="69"/>
                    <a:pt x="127" y="69"/>
                    <a:pt x="127" y="70"/>
                  </a:cubicBezTo>
                  <a:cubicBezTo>
                    <a:pt x="126" y="71"/>
                    <a:pt x="125" y="72"/>
                    <a:pt x="124" y="72"/>
                  </a:cubicBezTo>
                  <a:cubicBezTo>
                    <a:pt x="123" y="72"/>
                    <a:pt x="122" y="71"/>
                    <a:pt x="121" y="71"/>
                  </a:cubicBezTo>
                  <a:cubicBezTo>
                    <a:pt x="121" y="70"/>
                    <a:pt x="121" y="70"/>
                    <a:pt x="121" y="68"/>
                  </a:cubicBezTo>
                  <a:cubicBezTo>
                    <a:pt x="121" y="68"/>
                    <a:pt x="121" y="68"/>
                    <a:pt x="121" y="68"/>
                  </a:cubicBezTo>
                  <a:cubicBezTo>
                    <a:pt x="121" y="67"/>
                    <a:pt x="121" y="67"/>
                    <a:pt x="121" y="66"/>
                  </a:cubicBezTo>
                  <a:cubicBezTo>
                    <a:pt x="121" y="65"/>
                    <a:pt x="122" y="65"/>
                    <a:pt x="122" y="64"/>
                  </a:cubicBezTo>
                  <a:cubicBezTo>
                    <a:pt x="123" y="61"/>
                    <a:pt x="125" y="59"/>
                    <a:pt x="127" y="57"/>
                  </a:cubicBezTo>
                  <a:cubicBezTo>
                    <a:pt x="128" y="57"/>
                    <a:pt x="129" y="56"/>
                    <a:pt x="129" y="55"/>
                  </a:cubicBezTo>
                  <a:cubicBezTo>
                    <a:pt x="129" y="54"/>
                    <a:pt x="129" y="54"/>
                    <a:pt x="130" y="53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30" y="53"/>
                    <a:pt x="130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1"/>
                  </a:cubicBezTo>
                  <a:cubicBezTo>
                    <a:pt x="131" y="51"/>
                    <a:pt x="131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0"/>
                    <a:pt x="132" y="50"/>
                    <a:pt x="133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4" y="50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7" y="47"/>
                    <a:pt x="137" y="46"/>
                  </a:cubicBezTo>
                  <a:cubicBezTo>
                    <a:pt x="137" y="45"/>
                    <a:pt x="137" y="44"/>
                    <a:pt x="137" y="44"/>
                  </a:cubicBezTo>
                  <a:cubicBezTo>
                    <a:pt x="137" y="44"/>
                    <a:pt x="137" y="44"/>
                    <a:pt x="137" y="44"/>
                  </a:cubicBezTo>
                  <a:cubicBezTo>
                    <a:pt x="137" y="43"/>
                    <a:pt x="137" y="43"/>
                    <a:pt x="137" y="42"/>
                  </a:cubicBezTo>
                  <a:cubicBezTo>
                    <a:pt x="137" y="41"/>
                    <a:pt x="137" y="41"/>
                    <a:pt x="137" y="41"/>
                  </a:cubicBezTo>
                  <a:cubicBezTo>
                    <a:pt x="138" y="38"/>
                    <a:pt x="139" y="35"/>
                    <a:pt x="142" y="32"/>
                  </a:cubicBezTo>
                  <a:cubicBezTo>
                    <a:pt x="142" y="32"/>
                    <a:pt x="142" y="32"/>
                    <a:pt x="143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1" y="31"/>
                    <a:pt x="141" y="31"/>
                    <a:pt x="141" y="31"/>
                  </a:cubicBezTo>
                  <a:cubicBezTo>
                    <a:pt x="141" y="31"/>
                    <a:pt x="141" y="31"/>
                    <a:pt x="141" y="31"/>
                  </a:cubicBezTo>
                  <a:cubicBezTo>
                    <a:pt x="141" y="31"/>
                    <a:pt x="141" y="31"/>
                    <a:pt x="141" y="31"/>
                  </a:cubicBezTo>
                  <a:cubicBezTo>
                    <a:pt x="140" y="31"/>
                    <a:pt x="139" y="31"/>
                    <a:pt x="138" y="30"/>
                  </a:cubicBezTo>
                  <a:cubicBezTo>
                    <a:pt x="138" y="30"/>
                    <a:pt x="137" y="29"/>
                    <a:pt x="135" y="29"/>
                  </a:cubicBezTo>
                  <a:cubicBezTo>
                    <a:pt x="132" y="29"/>
                    <a:pt x="129" y="28"/>
                    <a:pt x="127" y="25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5"/>
                    <a:pt x="126" y="25"/>
                    <a:pt x="125" y="25"/>
                  </a:cubicBezTo>
                  <a:cubicBezTo>
                    <a:pt x="125" y="25"/>
                    <a:pt x="125" y="25"/>
                    <a:pt x="125" y="25"/>
                  </a:cubicBezTo>
                  <a:cubicBezTo>
                    <a:pt x="123" y="24"/>
                    <a:pt x="121" y="24"/>
                    <a:pt x="119" y="24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118" y="24"/>
                    <a:pt x="117" y="24"/>
                    <a:pt x="117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4"/>
                    <a:pt x="115" y="24"/>
                    <a:pt x="115" y="24"/>
                  </a:cubicBezTo>
                  <a:cubicBezTo>
                    <a:pt x="113" y="23"/>
                    <a:pt x="113" y="22"/>
                    <a:pt x="112" y="21"/>
                  </a:cubicBezTo>
                  <a:cubicBezTo>
                    <a:pt x="112" y="21"/>
                    <a:pt x="111" y="20"/>
                    <a:pt x="111" y="20"/>
                  </a:cubicBezTo>
                  <a:cubicBezTo>
                    <a:pt x="111" y="20"/>
                    <a:pt x="111" y="20"/>
                    <a:pt x="111" y="20"/>
                  </a:cubicBezTo>
                  <a:cubicBezTo>
                    <a:pt x="110" y="20"/>
                    <a:pt x="108" y="20"/>
                    <a:pt x="106" y="18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6"/>
                    <a:pt x="106" y="16"/>
                  </a:cubicBezTo>
                  <a:cubicBezTo>
                    <a:pt x="106" y="16"/>
                    <a:pt x="106" y="16"/>
                    <a:pt x="106" y="16"/>
                  </a:cubicBezTo>
                  <a:cubicBezTo>
                    <a:pt x="105" y="16"/>
                    <a:pt x="105" y="16"/>
                    <a:pt x="105" y="17"/>
                  </a:cubicBezTo>
                  <a:cubicBezTo>
                    <a:pt x="104" y="17"/>
                    <a:pt x="104" y="17"/>
                    <a:pt x="103" y="17"/>
                  </a:cubicBezTo>
                  <a:cubicBezTo>
                    <a:pt x="103" y="17"/>
                    <a:pt x="102" y="18"/>
                    <a:pt x="102" y="18"/>
                  </a:cubicBezTo>
                  <a:cubicBezTo>
                    <a:pt x="100" y="18"/>
                    <a:pt x="98" y="17"/>
                    <a:pt x="97" y="12"/>
                  </a:cubicBezTo>
                  <a:cubicBezTo>
                    <a:pt x="97" y="12"/>
                    <a:pt x="95" y="11"/>
                    <a:pt x="94" y="10"/>
                  </a:cubicBezTo>
                  <a:cubicBezTo>
                    <a:pt x="93" y="10"/>
                    <a:pt x="92" y="10"/>
                    <a:pt x="91" y="9"/>
                  </a:cubicBezTo>
                  <a:cubicBezTo>
                    <a:pt x="90" y="9"/>
                    <a:pt x="89" y="8"/>
                    <a:pt x="88" y="7"/>
                  </a:cubicBezTo>
                  <a:cubicBezTo>
                    <a:pt x="88" y="6"/>
                    <a:pt x="88" y="6"/>
                    <a:pt x="87" y="6"/>
                  </a:cubicBezTo>
                  <a:cubicBezTo>
                    <a:pt x="87" y="6"/>
                    <a:pt x="86" y="6"/>
                    <a:pt x="86" y="6"/>
                  </a:cubicBezTo>
                  <a:cubicBezTo>
                    <a:pt x="83" y="6"/>
                    <a:pt x="81" y="2"/>
                    <a:pt x="8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79" y="0"/>
                    <a:pt x="79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0"/>
                    <a:pt x="76" y="1"/>
                    <a:pt x="75" y="2"/>
                  </a:cubicBezTo>
                  <a:cubicBezTo>
                    <a:pt x="74" y="3"/>
                    <a:pt x="73" y="5"/>
                    <a:pt x="74" y="8"/>
                  </a:cubicBezTo>
                  <a:cubicBezTo>
                    <a:pt x="74" y="10"/>
                    <a:pt x="73" y="13"/>
                    <a:pt x="72" y="14"/>
                  </a:cubicBezTo>
                  <a:cubicBezTo>
                    <a:pt x="70" y="17"/>
                    <a:pt x="65" y="18"/>
                    <a:pt x="60" y="18"/>
                  </a:cubicBezTo>
                  <a:cubicBezTo>
                    <a:pt x="57" y="18"/>
                    <a:pt x="57" y="19"/>
                    <a:pt x="56" y="21"/>
                  </a:cubicBezTo>
                  <a:cubicBezTo>
                    <a:pt x="56" y="23"/>
                    <a:pt x="55" y="24"/>
                    <a:pt x="54" y="26"/>
                  </a:cubicBezTo>
                  <a:cubicBezTo>
                    <a:pt x="53" y="26"/>
                    <a:pt x="52" y="27"/>
                    <a:pt x="50" y="27"/>
                  </a:cubicBezTo>
                  <a:cubicBezTo>
                    <a:pt x="46" y="27"/>
                    <a:pt x="38" y="24"/>
                    <a:pt x="37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5" y="20"/>
                    <a:pt x="33" y="20"/>
                    <a:pt x="33" y="21"/>
                  </a:cubicBezTo>
                  <a:cubicBezTo>
                    <a:pt x="33" y="21"/>
                    <a:pt x="33" y="21"/>
                    <a:pt x="33" y="22"/>
                  </a:cubicBezTo>
                  <a:cubicBezTo>
                    <a:pt x="36" y="25"/>
                    <a:pt x="37" y="29"/>
                    <a:pt x="37" y="32"/>
                  </a:cubicBezTo>
                  <a:cubicBezTo>
                    <a:pt x="37" y="34"/>
                    <a:pt x="36" y="36"/>
                    <a:pt x="35" y="37"/>
                  </a:cubicBezTo>
                  <a:cubicBezTo>
                    <a:pt x="33" y="38"/>
                    <a:pt x="31" y="38"/>
                    <a:pt x="29" y="37"/>
                  </a:cubicBezTo>
                  <a:cubicBezTo>
                    <a:pt x="27" y="36"/>
                    <a:pt x="25" y="36"/>
                    <a:pt x="25" y="37"/>
                  </a:cubicBezTo>
                  <a:cubicBezTo>
                    <a:pt x="24" y="37"/>
                    <a:pt x="23" y="38"/>
                    <a:pt x="22" y="38"/>
                  </a:cubicBezTo>
                  <a:cubicBezTo>
                    <a:pt x="20" y="38"/>
                    <a:pt x="19" y="36"/>
                    <a:pt x="18" y="35"/>
                  </a:cubicBezTo>
                  <a:cubicBezTo>
                    <a:pt x="18" y="35"/>
                    <a:pt x="17" y="34"/>
                    <a:pt x="16" y="33"/>
                  </a:cubicBezTo>
                  <a:cubicBezTo>
                    <a:pt x="15" y="33"/>
                    <a:pt x="14" y="33"/>
                    <a:pt x="13" y="34"/>
                  </a:cubicBezTo>
                  <a:cubicBezTo>
                    <a:pt x="11" y="34"/>
                    <a:pt x="9" y="35"/>
                    <a:pt x="6" y="35"/>
                  </a:cubicBezTo>
                  <a:cubicBezTo>
                    <a:pt x="3" y="34"/>
                    <a:pt x="0" y="36"/>
                    <a:pt x="0" y="36"/>
                  </a:cubicBezTo>
                  <a:cubicBezTo>
                    <a:pt x="0" y="36"/>
                    <a:pt x="0" y="37"/>
                    <a:pt x="0" y="37"/>
                  </a:cubicBezTo>
                  <a:cubicBezTo>
                    <a:pt x="2" y="39"/>
                    <a:pt x="2" y="41"/>
                    <a:pt x="2" y="42"/>
                  </a:cubicBezTo>
                  <a:cubicBezTo>
                    <a:pt x="1" y="43"/>
                    <a:pt x="1" y="44"/>
                    <a:pt x="2" y="44"/>
                  </a:cubicBezTo>
                  <a:cubicBezTo>
                    <a:pt x="2" y="44"/>
                    <a:pt x="5" y="45"/>
                    <a:pt x="6" y="45"/>
                  </a:cubicBezTo>
                  <a:cubicBezTo>
                    <a:pt x="9" y="46"/>
                    <a:pt x="13" y="46"/>
                    <a:pt x="16" y="48"/>
                  </a:cubicBezTo>
                  <a:cubicBezTo>
                    <a:pt x="19" y="50"/>
                    <a:pt x="20" y="50"/>
                    <a:pt x="21" y="50"/>
                  </a:cubicBezTo>
                  <a:cubicBezTo>
                    <a:pt x="23" y="50"/>
                    <a:pt x="24" y="50"/>
                    <a:pt x="26" y="51"/>
                  </a:cubicBezTo>
                  <a:cubicBezTo>
                    <a:pt x="27" y="52"/>
                    <a:pt x="27" y="52"/>
                    <a:pt x="28" y="52"/>
                  </a:cubicBezTo>
                  <a:cubicBezTo>
                    <a:pt x="30" y="53"/>
                    <a:pt x="30" y="54"/>
                    <a:pt x="31" y="58"/>
                  </a:cubicBezTo>
                  <a:cubicBezTo>
                    <a:pt x="31" y="61"/>
                    <a:pt x="34" y="64"/>
                    <a:pt x="38" y="65"/>
                  </a:cubicBezTo>
                  <a:cubicBezTo>
                    <a:pt x="43" y="67"/>
                    <a:pt x="42" y="70"/>
                    <a:pt x="42" y="72"/>
                  </a:cubicBezTo>
                  <a:cubicBezTo>
                    <a:pt x="42" y="73"/>
                    <a:pt x="42" y="74"/>
                    <a:pt x="42" y="75"/>
                  </a:cubicBezTo>
                  <a:cubicBezTo>
                    <a:pt x="43" y="78"/>
                    <a:pt x="43" y="81"/>
                    <a:pt x="42" y="84"/>
                  </a:cubicBezTo>
                  <a:cubicBezTo>
                    <a:pt x="41" y="86"/>
                    <a:pt x="40" y="88"/>
                    <a:pt x="41" y="89"/>
                  </a:cubicBezTo>
                  <a:cubicBezTo>
                    <a:pt x="41" y="93"/>
                    <a:pt x="39" y="104"/>
                    <a:pt x="36" y="110"/>
                  </a:cubicBezTo>
                  <a:cubicBezTo>
                    <a:pt x="37" y="110"/>
                    <a:pt x="38" y="110"/>
                    <a:pt x="38" y="110"/>
                  </a:cubicBezTo>
                  <a:cubicBezTo>
                    <a:pt x="38" y="110"/>
                    <a:pt x="38" y="111"/>
                    <a:pt x="39" y="111"/>
                  </a:cubicBezTo>
                  <a:cubicBezTo>
                    <a:pt x="39" y="111"/>
                    <a:pt x="40" y="111"/>
                    <a:pt x="40" y="112"/>
                  </a:cubicBezTo>
                  <a:cubicBezTo>
                    <a:pt x="41" y="112"/>
                    <a:pt x="43" y="113"/>
                    <a:pt x="45" y="114"/>
                  </a:cubicBezTo>
                  <a:cubicBezTo>
                    <a:pt x="47" y="115"/>
                    <a:pt x="49" y="116"/>
                    <a:pt x="51" y="117"/>
                  </a:cubicBezTo>
                  <a:cubicBezTo>
                    <a:pt x="52" y="117"/>
                    <a:pt x="54" y="118"/>
                    <a:pt x="55" y="118"/>
                  </a:cubicBezTo>
                  <a:cubicBezTo>
                    <a:pt x="56" y="118"/>
                    <a:pt x="57" y="117"/>
                    <a:pt x="57" y="117"/>
                  </a:cubicBezTo>
                  <a:cubicBezTo>
                    <a:pt x="57" y="116"/>
                    <a:pt x="58" y="114"/>
                    <a:pt x="60" y="114"/>
                  </a:cubicBezTo>
                  <a:cubicBezTo>
                    <a:pt x="63" y="114"/>
                    <a:pt x="65" y="117"/>
                    <a:pt x="66" y="117"/>
                  </a:cubicBezTo>
                  <a:cubicBezTo>
                    <a:pt x="67" y="118"/>
                    <a:pt x="71" y="119"/>
                    <a:pt x="74" y="120"/>
                  </a:cubicBezTo>
                  <a:cubicBezTo>
                    <a:pt x="76" y="120"/>
                    <a:pt x="77" y="120"/>
                    <a:pt x="78" y="120"/>
                  </a:cubicBezTo>
                  <a:cubicBezTo>
                    <a:pt x="79" y="121"/>
                    <a:pt x="81" y="121"/>
                    <a:pt x="83" y="121"/>
                  </a:cubicBezTo>
                  <a:cubicBezTo>
                    <a:pt x="84" y="121"/>
                    <a:pt x="84" y="121"/>
                    <a:pt x="85" y="121"/>
                  </a:cubicBezTo>
                  <a:cubicBezTo>
                    <a:pt x="86" y="120"/>
                    <a:pt x="86" y="120"/>
                    <a:pt x="87" y="120"/>
                  </a:cubicBezTo>
                  <a:cubicBezTo>
                    <a:pt x="87" y="120"/>
                    <a:pt x="87" y="120"/>
                    <a:pt x="87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" name="Freeform 1212">
              <a:extLst>
                <a:ext uri="{FF2B5EF4-FFF2-40B4-BE49-F238E27FC236}">
                  <a16:creationId xmlns:a16="http://schemas.microsoft.com/office/drawing/2014/main" id="{11B815B4-3BCE-B2C3-14AD-06AF539CB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1461" y="3957143"/>
              <a:ext cx="257313" cy="194197"/>
            </a:xfrm>
            <a:custGeom>
              <a:avLst/>
              <a:gdLst>
                <a:gd name="T0" fmla="*/ 76 w 139"/>
                <a:gd name="T1" fmla="*/ 5 h 99"/>
                <a:gd name="T2" fmla="*/ 46 w 139"/>
                <a:gd name="T3" fmla="*/ 4 h 99"/>
                <a:gd name="T4" fmla="*/ 17 w 139"/>
                <a:gd name="T5" fmla="*/ 1 h 99"/>
                <a:gd name="T6" fmla="*/ 11 w 139"/>
                <a:gd name="T7" fmla="*/ 2 h 99"/>
                <a:gd name="T8" fmla="*/ 0 w 139"/>
                <a:gd name="T9" fmla="*/ 7 h 99"/>
                <a:gd name="T10" fmla="*/ 6 w 139"/>
                <a:gd name="T11" fmla="*/ 20 h 99"/>
                <a:gd name="T12" fmla="*/ 6 w 139"/>
                <a:gd name="T13" fmla="*/ 19 h 99"/>
                <a:gd name="T14" fmla="*/ 8 w 139"/>
                <a:gd name="T15" fmla="*/ 19 h 99"/>
                <a:gd name="T16" fmla="*/ 8 w 139"/>
                <a:gd name="T17" fmla="*/ 18 h 99"/>
                <a:gd name="T18" fmla="*/ 13 w 139"/>
                <a:gd name="T19" fmla="*/ 22 h 99"/>
                <a:gd name="T20" fmla="*/ 20 w 139"/>
                <a:gd name="T21" fmla="*/ 23 h 99"/>
                <a:gd name="T22" fmla="*/ 26 w 139"/>
                <a:gd name="T23" fmla="*/ 21 h 99"/>
                <a:gd name="T24" fmla="*/ 26 w 139"/>
                <a:gd name="T25" fmla="*/ 21 h 99"/>
                <a:gd name="T26" fmla="*/ 31 w 139"/>
                <a:gd name="T27" fmla="*/ 25 h 99"/>
                <a:gd name="T28" fmla="*/ 35 w 139"/>
                <a:gd name="T29" fmla="*/ 27 h 99"/>
                <a:gd name="T30" fmla="*/ 29 w 139"/>
                <a:gd name="T31" fmla="*/ 34 h 99"/>
                <a:gd name="T32" fmla="*/ 27 w 139"/>
                <a:gd name="T33" fmla="*/ 38 h 99"/>
                <a:gd name="T34" fmla="*/ 26 w 139"/>
                <a:gd name="T35" fmla="*/ 51 h 99"/>
                <a:gd name="T36" fmla="*/ 23 w 139"/>
                <a:gd name="T37" fmla="*/ 56 h 99"/>
                <a:gd name="T38" fmla="*/ 22 w 139"/>
                <a:gd name="T39" fmla="*/ 57 h 99"/>
                <a:gd name="T40" fmla="*/ 24 w 139"/>
                <a:gd name="T41" fmla="*/ 67 h 99"/>
                <a:gd name="T42" fmla="*/ 23 w 139"/>
                <a:gd name="T43" fmla="*/ 70 h 99"/>
                <a:gd name="T44" fmla="*/ 24 w 139"/>
                <a:gd name="T45" fmla="*/ 79 h 99"/>
                <a:gd name="T46" fmla="*/ 21 w 139"/>
                <a:gd name="T47" fmla="*/ 84 h 99"/>
                <a:gd name="T48" fmla="*/ 21 w 139"/>
                <a:gd name="T49" fmla="*/ 84 h 99"/>
                <a:gd name="T50" fmla="*/ 21 w 139"/>
                <a:gd name="T51" fmla="*/ 85 h 99"/>
                <a:gd name="T52" fmla="*/ 21 w 139"/>
                <a:gd name="T53" fmla="*/ 85 h 99"/>
                <a:gd name="T54" fmla="*/ 33 w 139"/>
                <a:gd name="T55" fmla="*/ 92 h 99"/>
                <a:gd name="T56" fmla="*/ 40 w 139"/>
                <a:gd name="T57" fmla="*/ 98 h 99"/>
                <a:gd name="T58" fmla="*/ 47 w 139"/>
                <a:gd name="T59" fmla="*/ 94 h 99"/>
                <a:gd name="T60" fmla="*/ 51 w 139"/>
                <a:gd name="T61" fmla="*/ 94 h 99"/>
                <a:gd name="T62" fmla="*/ 66 w 139"/>
                <a:gd name="T63" fmla="*/ 90 h 99"/>
                <a:gd name="T64" fmla="*/ 75 w 139"/>
                <a:gd name="T65" fmla="*/ 90 h 99"/>
                <a:gd name="T66" fmla="*/ 91 w 139"/>
                <a:gd name="T67" fmla="*/ 80 h 99"/>
                <a:gd name="T68" fmla="*/ 93 w 139"/>
                <a:gd name="T69" fmla="*/ 74 h 99"/>
                <a:gd name="T70" fmla="*/ 102 w 139"/>
                <a:gd name="T71" fmla="*/ 65 h 99"/>
                <a:gd name="T72" fmla="*/ 102 w 139"/>
                <a:gd name="T73" fmla="*/ 48 h 99"/>
                <a:gd name="T74" fmla="*/ 111 w 139"/>
                <a:gd name="T75" fmla="*/ 38 h 99"/>
                <a:gd name="T76" fmla="*/ 130 w 139"/>
                <a:gd name="T77" fmla="*/ 27 h 99"/>
                <a:gd name="T78" fmla="*/ 138 w 139"/>
                <a:gd name="T79" fmla="*/ 18 h 99"/>
                <a:gd name="T80" fmla="*/ 134 w 139"/>
                <a:gd name="T81" fmla="*/ 19 h 99"/>
                <a:gd name="T82" fmla="*/ 124 w 139"/>
                <a:gd name="T83" fmla="*/ 17 h 99"/>
                <a:gd name="T84" fmla="*/ 112 w 139"/>
                <a:gd name="T85" fmla="*/ 13 h 99"/>
                <a:gd name="T86" fmla="*/ 106 w 139"/>
                <a:gd name="T87" fmla="*/ 16 h 99"/>
                <a:gd name="T88" fmla="*/ 94 w 139"/>
                <a:gd name="T89" fmla="*/ 11 h 99"/>
                <a:gd name="T90" fmla="*/ 88 w 139"/>
                <a:gd name="T91" fmla="*/ 9 h 99"/>
                <a:gd name="T92" fmla="*/ 83 w 139"/>
                <a:gd name="T93" fmla="*/ 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9" h="99">
                  <a:moveTo>
                    <a:pt x="83" y="6"/>
                  </a:moveTo>
                  <a:cubicBezTo>
                    <a:pt x="82" y="6"/>
                    <a:pt x="79" y="6"/>
                    <a:pt x="76" y="5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1" y="4"/>
                    <a:pt x="54" y="4"/>
                    <a:pt x="46" y="4"/>
                  </a:cubicBezTo>
                  <a:cubicBezTo>
                    <a:pt x="39" y="4"/>
                    <a:pt x="31" y="3"/>
                    <a:pt x="27" y="4"/>
                  </a:cubicBezTo>
                  <a:cubicBezTo>
                    <a:pt x="22" y="4"/>
                    <a:pt x="19" y="2"/>
                    <a:pt x="17" y="1"/>
                  </a:cubicBezTo>
                  <a:cubicBezTo>
                    <a:pt x="16" y="1"/>
                    <a:pt x="15" y="0"/>
                    <a:pt x="13" y="0"/>
                  </a:cubicBezTo>
                  <a:cubicBezTo>
                    <a:pt x="12" y="0"/>
                    <a:pt x="12" y="0"/>
                    <a:pt x="11" y="2"/>
                  </a:cubicBezTo>
                  <a:cubicBezTo>
                    <a:pt x="10" y="3"/>
                    <a:pt x="9" y="6"/>
                    <a:pt x="4" y="6"/>
                  </a:cubicBezTo>
                  <a:cubicBezTo>
                    <a:pt x="2" y="6"/>
                    <a:pt x="1" y="7"/>
                    <a:pt x="0" y="7"/>
                  </a:cubicBezTo>
                  <a:cubicBezTo>
                    <a:pt x="0" y="8"/>
                    <a:pt x="1" y="9"/>
                    <a:pt x="3" y="11"/>
                  </a:cubicBezTo>
                  <a:cubicBezTo>
                    <a:pt x="6" y="13"/>
                    <a:pt x="6" y="16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8" y="19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1" y="18"/>
                    <a:pt x="12" y="19"/>
                    <a:pt x="13" y="22"/>
                  </a:cubicBezTo>
                  <a:cubicBezTo>
                    <a:pt x="13" y="22"/>
                    <a:pt x="15" y="22"/>
                    <a:pt x="16" y="22"/>
                  </a:cubicBezTo>
                  <a:cubicBezTo>
                    <a:pt x="18" y="22"/>
                    <a:pt x="20" y="22"/>
                    <a:pt x="20" y="23"/>
                  </a:cubicBezTo>
                  <a:cubicBezTo>
                    <a:pt x="20" y="23"/>
                    <a:pt x="21" y="22"/>
                    <a:pt x="21" y="22"/>
                  </a:cubicBezTo>
                  <a:cubicBezTo>
                    <a:pt x="22" y="21"/>
                    <a:pt x="24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8" y="21"/>
                    <a:pt x="30" y="22"/>
                    <a:pt x="30" y="23"/>
                  </a:cubicBezTo>
                  <a:cubicBezTo>
                    <a:pt x="31" y="24"/>
                    <a:pt x="31" y="24"/>
                    <a:pt x="31" y="25"/>
                  </a:cubicBezTo>
                  <a:cubicBezTo>
                    <a:pt x="31" y="25"/>
                    <a:pt x="31" y="25"/>
                    <a:pt x="32" y="25"/>
                  </a:cubicBezTo>
                  <a:cubicBezTo>
                    <a:pt x="33" y="25"/>
                    <a:pt x="34" y="26"/>
                    <a:pt x="35" y="27"/>
                  </a:cubicBezTo>
                  <a:cubicBezTo>
                    <a:pt x="35" y="29"/>
                    <a:pt x="34" y="30"/>
                    <a:pt x="33" y="31"/>
                  </a:cubicBezTo>
                  <a:cubicBezTo>
                    <a:pt x="32" y="32"/>
                    <a:pt x="30" y="33"/>
                    <a:pt x="29" y="34"/>
                  </a:cubicBezTo>
                  <a:cubicBezTo>
                    <a:pt x="28" y="35"/>
                    <a:pt x="27" y="36"/>
                    <a:pt x="26" y="36"/>
                  </a:cubicBezTo>
                  <a:cubicBezTo>
                    <a:pt x="26" y="36"/>
                    <a:pt x="27" y="38"/>
                    <a:pt x="27" y="38"/>
                  </a:cubicBezTo>
                  <a:cubicBezTo>
                    <a:pt x="28" y="41"/>
                    <a:pt x="29" y="45"/>
                    <a:pt x="27" y="48"/>
                  </a:cubicBezTo>
                  <a:cubicBezTo>
                    <a:pt x="26" y="49"/>
                    <a:pt x="26" y="50"/>
                    <a:pt x="26" y="51"/>
                  </a:cubicBezTo>
                  <a:cubicBezTo>
                    <a:pt x="26" y="53"/>
                    <a:pt x="27" y="54"/>
                    <a:pt x="26" y="55"/>
                  </a:cubicBezTo>
                  <a:cubicBezTo>
                    <a:pt x="25" y="56"/>
                    <a:pt x="24" y="56"/>
                    <a:pt x="23" y="56"/>
                  </a:cubicBezTo>
                  <a:cubicBezTo>
                    <a:pt x="22" y="56"/>
                    <a:pt x="22" y="56"/>
                    <a:pt x="21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6" y="61"/>
                    <a:pt x="27" y="63"/>
                    <a:pt x="26" y="65"/>
                  </a:cubicBezTo>
                  <a:cubicBezTo>
                    <a:pt x="26" y="66"/>
                    <a:pt x="26" y="67"/>
                    <a:pt x="24" y="67"/>
                  </a:cubicBezTo>
                  <a:cubicBezTo>
                    <a:pt x="23" y="67"/>
                    <a:pt x="22" y="69"/>
                    <a:pt x="22" y="70"/>
                  </a:cubicBezTo>
                  <a:cubicBezTo>
                    <a:pt x="22" y="70"/>
                    <a:pt x="23" y="70"/>
                    <a:pt x="23" y="70"/>
                  </a:cubicBezTo>
                  <a:cubicBezTo>
                    <a:pt x="25" y="72"/>
                    <a:pt x="27" y="74"/>
                    <a:pt x="27" y="76"/>
                  </a:cubicBezTo>
                  <a:cubicBezTo>
                    <a:pt x="27" y="77"/>
                    <a:pt x="26" y="78"/>
                    <a:pt x="24" y="79"/>
                  </a:cubicBezTo>
                  <a:cubicBezTo>
                    <a:pt x="21" y="79"/>
                    <a:pt x="21" y="80"/>
                    <a:pt x="21" y="83"/>
                  </a:cubicBezTo>
                  <a:cubicBezTo>
                    <a:pt x="21" y="83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5"/>
                    <a:pt x="27" y="86"/>
                  </a:cubicBezTo>
                  <a:cubicBezTo>
                    <a:pt x="30" y="87"/>
                    <a:pt x="31" y="90"/>
                    <a:pt x="33" y="92"/>
                  </a:cubicBezTo>
                  <a:cubicBezTo>
                    <a:pt x="35" y="96"/>
                    <a:pt x="37" y="99"/>
                    <a:pt x="40" y="99"/>
                  </a:cubicBezTo>
                  <a:cubicBezTo>
                    <a:pt x="40" y="99"/>
                    <a:pt x="40" y="98"/>
                    <a:pt x="40" y="98"/>
                  </a:cubicBezTo>
                  <a:cubicBezTo>
                    <a:pt x="40" y="98"/>
                    <a:pt x="40" y="96"/>
                    <a:pt x="41" y="95"/>
                  </a:cubicBezTo>
                  <a:cubicBezTo>
                    <a:pt x="43" y="94"/>
                    <a:pt x="44" y="94"/>
                    <a:pt x="47" y="94"/>
                  </a:cubicBezTo>
                  <a:cubicBezTo>
                    <a:pt x="48" y="94"/>
                    <a:pt x="48" y="95"/>
                    <a:pt x="49" y="95"/>
                  </a:cubicBezTo>
                  <a:cubicBezTo>
                    <a:pt x="50" y="95"/>
                    <a:pt x="50" y="94"/>
                    <a:pt x="51" y="94"/>
                  </a:cubicBezTo>
                  <a:cubicBezTo>
                    <a:pt x="53" y="92"/>
                    <a:pt x="55" y="91"/>
                    <a:pt x="60" y="91"/>
                  </a:cubicBezTo>
                  <a:cubicBezTo>
                    <a:pt x="62" y="91"/>
                    <a:pt x="64" y="90"/>
                    <a:pt x="66" y="90"/>
                  </a:cubicBezTo>
                  <a:cubicBezTo>
                    <a:pt x="69" y="90"/>
                    <a:pt x="72" y="90"/>
                    <a:pt x="74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6" y="90"/>
                    <a:pt x="79" y="90"/>
                    <a:pt x="80" y="87"/>
                  </a:cubicBezTo>
                  <a:cubicBezTo>
                    <a:pt x="81" y="84"/>
                    <a:pt x="86" y="81"/>
                    <a:pt x="91" y="80"/>
                  </a:cubicBezTo>
                  <a:cubicBezTo>
                    <a:pt x="92" y="80"/>
                    <a:pt x="93" y="79"/>
                    <a:pt x="93" y="75"/>
                  </a:cubicBezTo>
                  <a:cubicBezTo>
                    <a:pt x="93" y="75"/>
                    <a:pt x="93" y="74"/>
                    <a:pt x="93" y="74"/>
                  </a:cubicBezTo>
                  <a:cubicBezTo>
                    <a:pt x="93" y="72"/>
                    <a:pt x="96" y="70"/>
                    <a:pt x="99" y="67"/>
                  </a:cubicBezTo>
                  <a:cubicBezTo>
                    <a:pt x="100" y="67"/>
                    <a:pt x="101" y="65"/>
                    <a:pt x="102" y="65"/>
                  </a:cubicBezTo>
                  <a:cubicBezTo>
                    <a:pt x="101" y="65"/>
                    <a:pt x="101" y="64"/>
                    <a:pt x="101" y="63"/>
                  </a:cubicBezTo>
                  <a:cubicBezTo>
                    <a:pt x="100" y="59"/>
                    <a:pt x="98" y="53"/>
                    <a:pt x="102" y="48"/>
                  </a:cubicBezTo>
                  <a:cubicBezTo>
                    <a:pt x="104" y="44"/>
                    <a:pt x="107" y="42"/>
                    <a:pt x="108" y="41"/>
                  </a:cubicBezTo>
                  <a:cubicBezTo>
                    <a:pt x="110" y="39"/>
                    <a:pt x="111" y="39"/>
                    <a:pt x="111" y="38"/>
                  </a:cubicBezTo>
                  <a:cubicBezTo>
                    <a:pt x="111" y="32"/>
                    <a:pt x="119" y="31"/>
                    <a:pt x="123" y="30"/>
                  </a:cubicBezTo>
                  <a:cubicBezTo>
                    <a:pt x="126" y="30"/>
                    <a:pt x="128" y="29"/>
                    <a:pt x="130" y="27"/>
                  </a:cubicBezTo>
                  <a:cubicBezTo>
                    <a:pt x="131" y="26"/>
                    <a:pt x="133" y="25"/>
                    <a:pt x="135" y="24"/>
                  </a:cubicBezTo>
                  <a:cubicBezTo>
                    <a:pt x="137" y="23"/>
                    <a:pt x="139" y="22"/>
                    <a:pt x="138" y="18"/>
                  </a:cubicBezTo>
                  <a:cubicBezTo>
                    <a:pt x="138" y="18"/>
                    <a:pt x="137" y="18"/>
                    <a:pt x="136" y="19"/>
                  </a:cubicBezTo>
                  <a:cubicBezTo>
                    <a:pt x="135" y="19"/>
                    <a:pt x="135" y="19"/>
                    <a:pt x="134" y="19"/>
                  </a:cubicBezTo>
                  <a:cubicBezTo>
                    <a:pt x="132" y="19"/>
                    <a:pt x="130" y="18"/>
                    <a:pt x="128" y="18"/>
                  </a:cubicBezTo>
                  <a:cubicBezTo>
                    <a:pt x="127" y="18"/>
                    <a:pt x="126" y="18"/>
                    <a:pt x="124" y="17"/>
                  </a:cubicBezTo>
                  <a:cubicBezTo>
                    <a:pt x="119" y="17"/>
                    <a:pt x="116" y="16"/>
                    <a:pt x="114" y="14"/>
                  </a:cubicBezTo>
                  <a:cubicBezTo>
                    <a:pt x="113" y="14"/>
                    <a:pt x="112" y="13"/>
                    <a:pt x="112" y="13"/>
                  </a:cubicBezTo>
                  <a:cubicBezTo>
                    <a:pt x="111" y="14"/>
                    <a:pt x="110" y="15"/>
                    <a:pt x="108" y="16"/>
                  </a:cubicBezTo>
                  <a:cubicBezTo>
                    <a:pt x="107" y="16"/>
                    <a:pt x="107" y="16"/>
                    <a:pt x="106" y="16"/>
                  </a:cubicBezTo>
                  <a:cubicBezTo>
                    <a:pt x="104" y="16"/>
                    <a:pt x="102" y="15"/>
                    <a:pt x="100" y="14"/>
                  </a:cubicBezTo>
                  <a:cubicBezTo>
                    <a:pt x="99" y="13"/>
                    <a:pt x="96" y="12"/>
                    <a:pt x="94" y="11"/>
                  </a:cubicBezTo>
                  <a:cubicBezTo>
                    <a:pt x="92" y="11"/>
                    <a:pt x="90" y="10"/>
                    <a:pt x="89" y="9"/>
                  </a:cubicBezTo>
                  <a:cubicBezTo>
                    <a:pt x="89" y="9"/>
                    <a:pt x="89" y="9"/>
                    <a:pt x="88" y="9"/>
                  </a:cubicBezTo>
                  <a:cubicBezTo>
                    <a:pt x="88" y="8"/>
                    <a:pt x="87" y="8"/>
                    <a:pt x="86" y="7"/>
                  </a:cubicBezTo>
                  <a:cubicBezTo>
                    <a:pt x="85" y="7"/>
                    <a:pt x="84" y="6"/>
                    <a:pt x="8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" name="Freeform 1213">
              <a:extLst>
                <a:ext uri="{FF2B5EF4-FFF2-40B4-BE49-F238E27FC236}">
                  <a16:creationId xmlns:a16="http://schemas.microsoft.com/office/drawing/2014/main" id="{675396D7-938A-AB17-6311-46F907D8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4240" y="3871287"/>
              <a:ext cx="59528" cy="30663"/>
            </a:xfrm>
            <a:custGeom>
              <a:avLst/>
              <a:gdLst>
                <a:gd name="T0" fmla="*/ 33 w 33"/>
                <a:gd name="T1" fmla="*/ 1 h 16"/>
                <a:gd name="T2" fmla="*/ 33 w 33"/>
                <a:gd name="T3" fmla="*/ 0 h 16"/>
                <a:gd name="T4" fmla="*/ 33 w 33"/>
                <a:gd name="T5" fmla="*/ 0 h 16"/>
                <a:gd name="T6" fmla="*/ 32 w 33"/>
                <a:gd name="T7" fmla="*/ 0 h 16"/>
                <a:gd name="T8" fmla="*/ 31 w 33"/>
                <a:gd name="T9" fmla="*/ 1 h 16"/>
                <a:gd name="T10" fmla="*/ 31 w 33"/>
                <a:gd name="T11" fmla="*/ 1 h 16"/>
                <a:gd name="T12" fmla="*/ 30 w 33"/>
                <a:gd name="T13" fmla="*/ 1 h 16"/>
                <a:gd name="T14" fmla="*/ 29 w 33"/>
                <a:gd name="T15" fmla="*/ 2 h 16"/>
                <a:gd name="T16" fmla="*/ 28 w 33"/>
                <a:gd name="T17" fmla="*/ 2 h 16"/>
                <a:gd name="T18" fmla="*/ 25 w 33"/>
                <a:gd name="T19" fmla="*/ 2 h 16"/>
                <a:gd name="T20" fmla="*/ 20 w 33"/>
                <a:gd name="T21" fmla="*/ 4 h 16"/>
                <a:gd name="T22" fmla="*/ 16 w 33"/>
                <a:gd name="T23" fmla="*/ 6 h 16"/>
                <a:gd name="T24" fmla="*/ 11 w 33"/>
                <a:gd name="T25" fmla="*/ 5 h 16"/>
                <a:gd name="T26" fmla="*/ 3 w 33"/>
                <a:gd name="T27" fmla="*/ 3 h 16"/>
                <a:gd name="T28" fmla="*/ 0 w 33"/>
                <a:gd name="T29" fmla="*/ 3 h 16"/>
                <a:gd name="T30" fmla="*/ 0 w 33"/>
                <a:gd name="T31" fmla="*/ 4 h 16"/>
                <a:gd name="T32" fmla="*/ 0 w 33"/>
                <a:gd name="T33" fmla="*/ 5 h 16"/>
                <a:gd name="T34" fmla="*/ 0 w 33"/>
                <a:gd name="T35" fmla="*/ 8 h 16"/>
                <a:gd name="T36" fmla="*/ 0 w 33"/>
                <a:gd name="T37" fmla="*/ 8 h 16"/>
                <a:gd name="T38" fmla="*/ 0 w 33"/>
                <a:gd name="T39" fmla="*/ 11 h 16"/>
                <a:gd name="T40" fmla="*/ 0 w 33"/>
                <a:gd name="T41" fmla="*/ 12 h 16"/>
                <a:gd name="T42" fmla="*/ 0 w 33"/>
                <a:gd name="T43" fmla="*/ 13 h 16"/>
                <a:gd name="T44" fmla="*/ 3 w 33"/>
                <a:gd name="T45" fmla="*/ 13 h 16"/>
                <a:gd name="T46" fmla="*/ 6 w 33"/>
                <a:gd name="T47" fmla="*/ 13 h 16"/>
                <a:gd name="T48" fmla="*/ 9 w 33"/>
                <a:gd name="T49" fmla="*/ 16 h 16"/>
                <a:gd name="T50" fmla="*/ 9 w 33"/>
                <a:gd name="T51" fmla="*/ 16 h 16"/>
                <a:gd name="T52" fmla="*/ 9 w 33"/>
                <a:gd name="T53" fmla="*/ 16 h 16"/>
                <a:gd name="T54" fmla="*/ 10 w 33"/>
                <a:gd name="T55" fmla="*/ 16 h 16"/>
                <a:gd name="T56" fmla="*/ 11 w 33"/>
                <a:gd name="T57" fmla="*/ 16 h 16"/>
                <a:gd name="T58" fmla="*/ 11 w 33"/>
                <a:gd name="T59" fmla="*/ 16 h 16"/>
                <a:gd name="T60" fmla="*/ 12 w 33"/>
                <a:gd name="T61" fmla="*/ 16 h 16"/>
                <a:gd name="T62" fmla="*/ 12 w 33"/>
                <a:gd name="T63" fmla="*/ 16 h 16"/>
                <a:gd name="T64" fmla="*/ 13 w 33"/>
                <a:gd name="T65" fmla="*/ 15 h 16"/>
                <a:gd name="T66" fmla="*/ 13 w 33"/>
                <a:gd name="T67" fmla="*/ 15 h 16"/>
                <a:gd name="T68" fmla="*/ 13 w 33"/>
                <a:gd name="T69" fmla="*/ 15 h 16"/>
                <a:gd name="T70" fmla="*/ 14 w 33"/>
                <a:gd name="T71" fmla="*/ 15 h 16"/>
                <a:gd name="T72" fmla="*/ 14 w 33"/>
                <a:gd name="T73" fmla="*/ 15 h 16"/>
                <a:gd name="T74" fmla="*/ 14 w 33"/>
                <a:gd name="T75" fmla="*/ 15 h 16"/>
                <a:gd name="T76" fmla="*/ 14 w 33"/>
                <a:gd name="T77" fmla="*/ 15 h 16"/>
                <a:gd name="T78" fmla="*/ 14 w 33"/>
                <a:gd name="T79" fmla="*/ 15 h 16"/>
                <a:gd name="T80" fmla="*/ 19 w 33"/>
                <a:gd name="T81" fmla="*/ 15 h 16"/>
                <a:gd name="T82" fmla="*/ 21 w 33"/>
                <a:gd name="T83" fmla="*/ 16 h 16"/>
                <a:gd name="T84" fmla="*/ 25 w 33"/>
                <a:gd name="T85" fmla="*/ 10 h 16"/>
                <a:gd name="T86" fmla="*/ 26 w 33"/>
                <a:gd name="T87" fmla="*/ 9 h 16"/>
                <a:gd name="T88" fmla="*/ 29 w 33"/>
                <a:gd name="T89" fmla="*/ 5 h 16"/>
                <a:gd name="T90" fmla="*/ 29 w 33"/>
                <a:gd name="T91" fmla="*/ 4 h 16"/>
                <a:gd name="T92" fmla="*/ 30 w 33"/>
                <a:gd name="T93" fmla="*/ 4 h 16"/>
                <a:gd name="T94" fmla="*/ 31 w 33"/>
                <a:gd name="T95" fmla="*/ 3 h 16"/>
                <a:gd name="T96" fmla="*/ 32 w 33"/>
                <a:gd name="T97" fmla="*/ 3 h 16"/>
                <a:gd name="T98" fmla="*/ 32 w 33"/>
                <a:gd name="T99" fmla="*/ 2 h 16"/>
                <a:gd name="T100" fmla="*/ 33 w 33"/>
                <a:gd name="T101" fmla="*/ 1 h 16"/>
                <a:gd name="T102" fmla="*/ 33 w 33"/>
                <a:gd name="T103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" h="16">
                  <a:moveTo>
                    <a:pt x="33" y="1"/>
                  </a:moveTo>
                  <a:cubicBezTo>
                    <a:pt x="33" y="1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7" y="2"/>
                    <a:pt x="26" y="2"/>
                    <a:pt x="25" y="2"/>
                  </a:cubicBezTo>
                  <a:cubicBezTo>
                    <a:pt x="23" y="2"/>
                    <a:pt x="21" y="3"/>
                    <a:pt x="20" y="4"/>
                  </a:cubicBezTo>
                  <a:cubicBezTo>
                    <a:pt x="18" y="5"/>
                    <a:pt x="17" y="6"/>
                    <a:pt x="16" y="6"/>
                  </a:cubicBezTo>
                  <a:cubicBezTo>
                    <a:pt x="15" y="6"/>
                    <a:pt x="13" y="5"/>
                    <a:pt x="11" y="5"/>
                  </a:cubicBezTo>
                  <a:cubicBezTo>
                    <a:pt x="8" y="4"/>
                    <a:pt x="5" y="4"/>
                    <a:pt x="3" y="3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2" y="13"/>
                    <a:pt x="3" y="13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8" y="14"/>
                    <a:pt x="8" y="15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0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6" y="15"/>
                    <a:pt x="18" y="15"/>
                    <a:pt x="19" y="15"/>
                  </a:cubicBezTo>
                  <a:cubicBezTo>
                    <a:pt x="20" y="15"/>
                    <a:pt x="20" y="16"/>
                    <a:pt x="21" y="16"/>
                  </a:cubicBezTo>
                  <a:cubicBezTo>
                    <a:pt x="21" y="14"/>
                    <a:pt x="23" y="11"/>
                    <a:pt x="25" y="10"/>
                  </a:cubicBezTo>
                  <a:cubicBezTo>
                    <a:pt x="25" y="10"/>
                    <a:pt x="26" y="10"/>
                    <a:pt x="26" y="9"/>
                  </a:cubicBezTo>
                  <a:cubicBezTo>
                    <a:pt x="26" y="8"/>
                    <a:pt x="26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1" y="4"/>
                    <a:pt x="31" y="3"/>
                  </a:cubicBezTo>
                  <a:cubicBezTo>
                    <a:pt x="31" y="3"/>
                    <a:pt x="32" y="3"/>
                    <a:pt x="32" y="3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3" y="2"/>
                    <a:pt x="33" y="2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" name="Freeform 1214">
              <a:extLst>
                <a:ext uri="{FF2B5EF4-FFF2-40B4-BE49-F238E27FC236}">
                  <a16:creationId xmlns:a16="http://schemas.microsoft.com/office/drawing/2014/main" id="{A8E1FE8A-502F-EB05-FF4A-A8E2E1FCB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9" y="4010291"/>
              <a:ext cx="122896" cy="126739"/>
            </a:xfrm>
            <a:custGeom>
              <a:avLst/>
              <a:gdLst>
                <a:gd name="T0" fmla="*/ 66 w 67"/>
                <a:gd name="T1" fmla="*/ 0 h 65"/>
                <a:gd name="T2" fmla="*/ 65 w 67"/>
                <a:gd name="T3" fmla="*/ 1 h 65"/>
                <a:gd name="T4" fmla="*/ 59 w 67"/>
                <a:gd name="T5" fmla="*/ 5 h 65"/>
                <a:gd name="T6" fmla="*/ 48 w 67"/>
                <a:gd name="T7" fmla="*/ 4 h 65"/>
                <a:gd name="T8" fmla="*/ 41 w 67"/>
                <a:gd name="T9" fmla="*/ 3 h 65"/>
                <a:gd name="T10" fmla="*/ 38 w 67"/>
                <a:gd name="T11" fmla="*/ 3 h 65"/>
                <a:gd name="T12" fmla="*/ 35 w 67"/>
                <a:gd name="T13" fmla="*/ 3 h 65"/>
                <a:gd name="T14" fmla="*/ 33 w 67"/>
                <a:gd name="T15" fmla="*/ 3 h 65"/>
                <a:gd name="T16" fmla="*/ 32 w 67"/>
                <a:gd name="T17" fmla="*/ 3 h 65"/>
                <a:gd name="T18" fmla="*/ 31 w 67"/>
                <a:gd name="T19" fmla="*/ 4 h 65"/>
                <a:gd name="T20" fmla="*/ 30 w 67"/>
                <a:gd name="T21" fmla="*/ 5 h 65"/>
                <a:gd name="T22" fmla="*/ 28 w 67"/>
                <a:gd name="T23" fmla="*/ 6 h 65"/>
                <a:gd name="T24" fmla="*/ 27 w 67"/>
                <a:gd name="T25" fmla="*/ 7 h 65"/>
                <a:gd name="T26" fmla="*/ 25 w 67"/>
                <a:gd name="T27" fmla="*/ 8 h 65"/>
                <a:gd name="T28" fmla="*/ 23 w 67"/>
                <a:gd name="T29" fmla="*/ 8 h 65"/>
                <a:gd name="T30" fmla="*/ 21 w 67"/>
                <a:gd name="T31" fmla="*/ 9 h 65"/>
                <a:gd name="T32" fmla="*/ 20 w 67"/>
                <a:gd name="T33" fmla="*/ 9 h 65"/>
                <a:gd name="T34" fmla="*/ 15 w 67"/>
                <a:gd name="T35" fmla="*/ 12 h 65"/>
                <a:gd name="T36" fmla="*/ 14 w 67"/>
                <a:gd name="T37" fmla="*/ 12 h 65"/>
                <a:gd name="T38" fmla="*/ 11 w 67"/>
                <a:gd name="T39" fmla="*/ 12 h 65"/>
                <a:gd name="T40" fmla="*/ 9 w 67"/>
                <a:gd name="T41" fmla="*/ 12 h 65"/>
                <a:gd name="T42" fmla="*/ 8 w 67"/>
                <a:gd name="T43" fmla="*/ 14 h 65"/>
                <a:gd name="T44" fmla="*/ 7 w 67"/>
                <a:gd name="T45" fmla="*/ 16 h 65"/>
                <a:gd name="T46" fmla="*/ 5 w 67"/>
                <a:gd name="T47" fmla="*/ 19 h 65"/>
                <a:gd name="T48" fmla="*/ 2 w 67"/>
                <a:gd name="T49" fmla="*/ 23 h 65"/>
                <a:gd name="T50" fmla="*/ 1 w 67"/>
                <a:gd name="T51" fmla="*/ 24 h 65"/>
                <a:gd name="T52" fmla="*/ 1 w 67"/>
                <a:gd name="T53" fmla="*/ 25 h 65"/>
                <a:gd name="T54" fmla="*/ 0 w 67"/>
                <a:gd name="T55" fmla="*/ 26 h 65"/>
                <a:gd name="T56" fmla="*/ 6 w 67"/>
                <a:gd name="T57" fmla="*/ 38 h 65"/>
                <a:gd name="T58" fmla="*/ 11 w 67"/>
                <a:gd name="T59" fmla="*/ 39 h 65"/>
                <a:gd name="T60" fmla="*/ 25 w 67"/>
                <a:gd name="T61" fmla="*/ 44 h 65"/>
                <a:gd name="T62" fmla="*/ 19 w 67"/>
                <a:gd name="T63" fmla="*/ 46 h 65"/>
                <a:gd name="T64" fmla="*/ 11 w 67"/>
                <a:gd name="T65" fmla="*/ 47 h 65"/>
                <a:gd name="T66" fmla="*/ 15 w 67"/>
                <a:gd name="T67" fmla="*/ 55 h 65"/>
                <a:gd name="T68" fmla="*/ 19 w 67"/>
                <a:gd name="T69" fmla="*/ 60 h 65"/>
                <a:gd name="T70" fmla="*/ 28 w 67"/>
                <a:gd name="T71" fmla="*/ 65 h 65"/>
                <a:gd name="T72" fmla="*/ 26 w 67"/>
                <a:gd name="T73" fmla="*/ 55 h 65"/>
                <a:gd name="T74" fmla="*/ 30 w 67"/>
                <a:gd name="T75" fmla="*/ 54 h 65"/>
                <a:gd name="T76" fmla="*/ 34 w 67"/>
                <a:gd name="T77" fmla="*/ 54 h 65"/>
                <a:gd name="T78" fmla="*/ 30 w 67"/>
                <a:gd name="T79" fmla="*/ 53 h 65"/>
                <a:gd name="T80" fmla="*/ 27 w 67"/>
                <a:gd name="T81" fmla="*/ 48 h 65"/>
                <a:gd name="T82" fmla="*/ 39 w 67"/>
                <a:gd name="T83" fmla="*/ 47 h 65"/>
                <a:gd name="T84" fmla="*/ 41 w 67"/>
                <a:gd name="T85" fmla="*/ 43 h 65"/>
                <a:gd name="T86" fmla="*/ 34 w 67"/>
                <a:gd name="T87" fmla="*/ 41 h 65"/>
                <a:gd name="T88" fmla="*/ 28 w 67"/>
                <a:gd name="T89" fmla="*/ 40 h 65"/>
                <a:gd name="T90" fmla="*/ 29 w 67"/>
                <a:gd name="T91" fmla="*/ 34 h 65"/>
                <a:gd name="T92" fmla="*/ 26 w 67"/>
                <a:gd name="T93" fmla="*/ 26 h 65"/>
                <a:gd name="T94" fmla="*/ 21 w 67"/>
                <a:gd name="T95" fmla="*/ 16 h 65"/>
                <a:gd name="T96" fmla="*/ 31 w 67"/>
                <a:gd name="T97" fmla="*/ 16 h 65"/>
                <a:gd name="T98" fmla="*/ 37 w 67"/>
                <a:gd name="T99" fmla="*/ 16 h 65"/>
                <a:gd name="T100" fmla="*/ 43 w 67"/>
                <a:gd name="T101" fmla="*/ 7 h 65"/>
                <a:gd name="T102" fmla="*/ 48 w 67"/>
                <a:gd name="T103" fmla="*/ 10 h 65"/>
                <a:gd name="T104" fmla="*/ 56 w 67"/>
                <a:gd name="T105" fmla="*/ 6 h 65"/>
                <a:gd name="T106" fmla="*/ 63 w 67"/>
                <a:gd name="T107" fmla="*/ 9 h 65"/>
                <a:gd name="T108" fmla="*/ 64 w 67"/>
                <a:gd name="T109" fmla="*/ 8 h 65"/>
                <a:gd name="T110" fmla="*/ 66 w 67"/>
                <a:gd name="T111" fmla="*/ 4 h 65"/>
                <a:gd name="T112" fmla="*/ 67 w 67"/>
                <a:gd name="T113" fmla="*/ 1 h 65"/>
                <a:gd name="T114" fmla="*/ 67 w 67"/>
                <a:gd name="T11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7" h="65">
                  <a:moveTo>
                    <a:pt x="67" y="0"/>
                  </a:moveTo>
                  <a:cubicBezTo>
                    <a:pt x="67" y="0"/>
                    <a:pt x="66" y="0"/>
                    <a:pt x="66" y="0"/>
                  </a:cubicBezTo>
                  <a:cubicBezTo>
                    <a:pt x="66" y="0"/>
                    <a:pt x="66" y="1"/>
                    <a:pt x="66" y="1"/>
                  </a:cubicBezTo>
                  <a:cubicBezTo>
                    <a:pt x="66" y="1"/>
                    <a:pt x="65" y="1"/>
                    <a:pt x="65" y="1"/>
                  </a:cubicBezTo>
                  <a:cubicBezTo>
                    <a:pt x="65" y="2"/>
                    <a:pt x="65" y="2"/>
                    <a:pt x="65" y="3"/>
                  </a:cubicBezTo>
                  <a:cubicBezTo>
                    <a:pt x="63" y="5"/>
                    <a:pt x="60" y="5"/>
                    <a:pt x="59" y="5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7" y="5"/>
                    <a:pt x="51" y="5"/>
                    <a:pt x="48" y="4"/>
                  </a:cubicBezTo>
                  <a:cubicBezTo>
                    <a:pt x="47" y="3"/>
                    <a:pt x="46" y="3"/>
                    <a:pt x="46" y="3"/>
                  </a:cubicBezTo>
                  <a:cubicBezTo>
                    <a:pt x="46" y="3"/>
                    <a:pt x="45" y="3"/>
                    <a:pt x="41" y="3"/>
                  </a:cubicBezTo>
                  <a:cubicBezTo>
                    <a:pt x="40" y="3"/>
                    <a:pt x="39" y="3"/>
                    <a:pt x="39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7" y="3"/>
                    <a:pt x="37" y="3"/>
                    <a:pt x="36" y="3"/>
                  </a:cubicBezTo>
                  <a:cubicBezTo>
                    <a:pt x="36" y="3"/>
                    <a:pt x="36" y="3"/>
                    <a:pt x="35" y="3"/>
                  </a:cubicBezTo>
                  <a:cubicBezTo>
                    <a:pt x="35" y="3"/>
                    <a:pt x="34" y="3"/>
                    <a:pt x="34" y="3"/>
                  </a:cubicBezTo>
                  <a:cubicBezTo>
                    <a:pt x="34" y="3"/>
                    <a:pt x="33" y="3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3"/>
                    <a:pt x="33" y="3"/>
                    <a:pt x="32" y="3"/>
                  </a:cubicBezTo>
                  <a:cubicBezTo>
                    <a:pt x="32" y="3"/>
                    <a:pt x="32" y="4"/>
                    <a:pt x="32" y="4"/>
                  </a:cubicBezTo>
                  <a:cubicBezTo>
                    <a:pt x="32" y="4"/>
                    <a:pt x="32" y="4"/>
                    <a:pt x="31" y="4"/>
                  </a:cubicBezTo>
                  <a:cubicBezTo>
                    <a:pt x="31" y="4"/>
                    <a:pt x="31" y="4"/>
                    <a:pt x="31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30" y="5"/>
                    <a:pt x="30" y="5"/>
                    <a:pt x="29" y="6"/>
                  </a:cubicBezTo>
                  <a:cubicBezTo>
                    <a:pt x="29" y="6"/>
                    <a:pt x="29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5" y="7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8"/>
                    <a:pt x="24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8"/>
                    <a:pt x="22" y="9"/>
                    <a:pt x="21" y="9"/>
                  </a:cubicBezTo>
                  <a:cubicBezTo>
                    <a:pt x="21" y="9"/>
                    <a:pt x="21" y="8"/>
                    <a:pt x="21" y="8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20" y="10"/>
                    <a:pt x="18" y="11"/>
                    <a:pt x="16" y="12"/>
                  </a:cubicBezTo>
                  <a:cubicBezTo>
                    <a:pt x="16" y="12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2"/>
                    <a:pt x="12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9" y="12"/>
                    <a:pt x="9" y="12"/>
                  </a:cubicBezTo>
                  <a:cubicBezTo>
                    <a:pt x="9" y="13"/>
                    <a:pt x="9" y="13"/>
                    <a:pt x="9" y="14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6"/>
                    <a:pt x="7" y="16"/>
                    <a:pt x="7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8"/>
                    <a:pt x="6" y="18"/>
                    <a:pt x="5" y="19"/>
                  </a:cubicBezTo>
                  <a:cubicBezTo>
                    <a:pt x="5" y="19"/>
                    <a:pt x="5" y="19"/>
                    <a:pt x="5" y="20"/>
                  </a:cubicBezTo>
                  <a:cubicBezTo>
                    <a:pt x="5" y="21"/>
                    <a:pt x="4" y="23"/>
                    <a:pt x="2" y="23"/>
                  </a:cubicBezTo>
                  <a:cubicBezTo>
                    <a:pt x="1" y="23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1" y="26"/>
                    <a:pt x="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4" y="28"/>
                    <a:pt x="7" y="33"/>
                    <a:pt x="6" y="38"/>
                  </a:cubicBezTo>
                  <a:cubicBezTo>
                    <a:pt x="6" y="38"/>
                    <a:pt x="6" y="39"/>
                    <a:pt x="7" y="39"/>
                  </a:cubicBezTo>
                  <a:cubicBezTo>
                    <a:pt x="8" y="40"/>
                    <a:pt x="10" y="40"/>
                    <a:pt x="11" y="39"/>
                  </a:cubicBezTo>
                  <a:cubicBezTo>
                    <a:pt x="12" y="38"/>
                    <a:pt x="13" y="37"/>
                    <a:pt x="15" y="37"/>
                  </a:cubicBezTo>
                  <a:cubicBezTo>
                    <a:pt x="19" y="37"/>
                    <a:pt x="25" y="41"/>
                    <a:pt x="25" y="44"/>
                  </a:cubicBezTo>
                  <a:cubicBezTo>
                    <a:pt x="25" y="45"/>
                    <a:pt x="24" y="46"/>
                    <a:pt x="22" y="46"/>
                  </a:cubicBezTo>
                  <a:cubicBezTo>
                    <a:pt x="21" y="46"/>
                    <a:pt x="20" y="46"/>
                    <a:pt x="19" y="46"/>
                  </a:cubicBezTo>
                  <a:cubicBezTo>
                    <a:pt x="16" y="46"/>
                    <a:pt x="13" y="45"/>
                    <a:pt x="12" y="46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2" y="48"/>
                    <a:pt x="13" y="49"/>
                  </a:cubicBezTo>
                  <a:cubicBezTo>
                    <a:pt x="14" y="50"/>
                    <a:pt x="16" y="52"/>
                    <a:pt x="15" y="55"/>
                  </a:cubicBezTo>
                  <a:cubicBezTo>
                    <a:pt x="15" y="56"/>
                    <a:pt x="15" y="57"/>
                    <a:pt x="16" y="58"/>
                  </a:cubicBezTo>
                  <a:cubicBezTo>
                    <a:pt x="17" y="59"/>
                    <a:pt x="18" y="60"/>
                    <a:pt x="19" y="60"/>
                  </a:cubicBezTo>
                  <a:cubicBezTo>
                    <a:pt x="21" y="60"/>
                    <a:pt x="24" y="62"/>
                    <a:pt x="26" y="63"/>
                  </a:cubicBezTo>
                  <a:cubicBezTo>
                    <a:pt x="26" y="64"/>
                    <a:pt x="27" y="64"/>
                    <a:pt x="28" y="65"/>
                  </a:cubicBezTo>
                  <a:cubicBezTo>
                    <a:pt x="27" y="64"/>
                    <a:pt x="27" y="62"/>
                    <a:pt x="26" y="61"/>
                  </a:cubicBezTo>
                  <a:cubicBezTo>
                    <a:pt x="25" y="58"/>
                    <a:pt x="25" y="56"/>
                    <a:pt x="26" y="55"/>
                  </a:cubicBezTo>
                  <a:cubicBezTo>
                    <a:pt x="26" y="54"/>
                    <a:pt x="27" y="53"/>
                    <a:pt x="28" y="53"/>
                  </a:cubicBezTo>
                  <a:cubicBezTo>
                    <a:pt x="29" y="53"/>
                    <a:pt x="29" y="54"/>
                    <a:pt x="30" y="54"/>
                  </a:cubicBezTo>
                  <a:cubicBezTo>
                    <a:pt x="31" y="54"/>
                    <a:pt x="32" y="54"/>
                    <a:pt x="33" y="54"/>
                  </a:cubicBezTo>
                  <a:cubicBezTo>
                    <a:pt x="33" y="54"/>
                    <a:pt x="33" y="54"/>
                    <a:pt x="34" y="54"/>
                  </a:cubicBezTo>
                  <a:cubicBezTo>
                    <a:pt x="34" y="54"/>
                    <a:pt x="32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28" y="53"/>
                    <a:pt x="27" y="52"/>
                    <a:pt x="27" y="51"/>
                  </a:cubicBezTo>
                  <a:cubicBezTo>
                    <a:pt x="26" y="51"/>
                    <a:pt x="26" y="49"/>
                    <a:pt x="27" y="48"/>
                  </a:cubicBezTo>
                  <a:cubicBezTo>
                    <a:pt x="28" y="46"/>
                    <a:pt x="32" y="45"/>
                    <a:pt x="35" y="47"/>
                  </a:cubicBezTo>
                  <a:cubicBezTo>
                    <a:pt x="37" y="48"/>
                    <a:pt x="38" y="48"/>
                    <a:pt x="39" y="47"/>
                  </a:cubicBezTo>
                  <a:cubicBezTo>
                    <a:pt x="40" y="46"/>
                    <a:pt x="41" y="46"/>
                    <a:pt x="41" y="46"/>
                  </a:cubicBezTo>
                  <a:cubicBezTo>
                    <a:pt x="41" y="45"/>
                    <a:pt x="42" y="44"/>
                    <a:pt x="41" y="43"/>
                  </a:cubicBezTo>
                  <a:cubicBezTo>
                    <a:pt x="41" y="42"/>
                    <a:pt x="40" y="41"/>
                    <a:pt x="38" y="41"/>
                  </a:cubicBezTo>
                  <a:cubicBezTo>
                    <a:pt x="36" y="40"/>
                    <a:pt x="35" y="40"/>
                    <a:pt x="34" y="41"/>
                  </a:cubicBezTo>
                  <a:cubicBezTo>
                    <a:pt x="34" y="42"/>
                    <a:pt x="33" y="42"/>
                    <a:pt x="31" y="42"/>
                  </a:cubicBezTo>
                  <a:cubicBezTo>
                    <a:pt x="30" y="42"/>
                    <a:pt x="29" y="41"/>
                    <a:pt x="28" y="40"/>
                  </a:cubicBezTo>
                  <a:cubicBezTo>
                    <a:pt x="27" y="39"/>
                    <a:pt x="26" y="38"/>
                    <a:pt x="26" y="36"/>
                  </a:cubicBezTo>
                  <a:cubicBezTo>
                    <a:pt x="26" y="35"/>
                    <a:pt x="28" y="34"/>
                    <a:pt x="29" y="34"/>
                  </a:cubicBezTo>
                  <a:cubicBezTo>
                    <a:pt x="30" y="33"/>
                    <a:pt x="31" y="33"/>
                    <a:pt x="31" y="33"/>
                  </a:cubicBezTo>
                  <a:cubicBezTo>
                    <a:pt x="31" y="31"/>
                    <a:pt x="28" y="28"/>
                    <a:pt x="26" y="26"/>
                  </a:cubicBezTo>
                  <a:cubicBezTo>
                    <a:pt x="24" y="24"/>
                    <a:pt x="23" y="23"/>
                    <a:pt x="22" y="21"/>
                  </a:cubicBezTo>
                  <a:cubicBezTo>
                    <a:pt x="20" y="19"/>
                    <a:pt x="21" y="17"/>
                    <a:pt x="21" y="16"/>
                  </a:cubicBezTo>
                  <a:cubicBezTo>
                    <a:pt x="22" y="15"/>
                    <a:pt x="24" y="14"/>
                    <a:pt x="27" y="14"/>
                  </a:cubicBezTo>
                  <a:cubicBezTo>
                    <a:pt x="29" y="14"/>
                    <a:pt x="30" y="15"/>
                    <a:pt x="31" y="16"/>
                  </a:cubicBezTo>
                  <a:cubicBezTo>
                    <a:pt x="32" y="17"/>
                    <a:pt x="35" y="18"/>
                    <a:pt x="37" y="17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6" y="14"/>
                    <a:pt x="35" y="10"/>
                    <a:pt x="40" y="8"/>
                  </a:cubicBezTo>
                  <a:cubicBezTo>
                    <a:pt x="41" y="8"/>
                    <a:pt x="42" y="7"/>
                    <a:pt x="43" y="7"/>
                  </a:cubicBezTo>
                  <a:cubicBezTo>
                    <a:pt x="46" y="7"/>
                    <a:pt x="47" y="9"/>
                    <a:pt x="48" y="10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0"/>
                    <a:pt x="48" y="10"/>
                    <a:pt x="48" y="9"/>
                  </a:cubicBezTo>
                  <a:cubicBezTo>
                    <a:pt x="50" y="8"/>
                    <a:pt x="52" y="6"/>
                    <a:pt x="56" y="6"/>
                  </a:cubicBezTo>
                  <a:cubicBezTo>
                    <a:pt x="59" y="6"/>
                    <a:pt x="61" y="7"/>
                    <a:pt x="63" y="9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3" y="9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6"/>
                    <a:pt x="65" y="5"/>
                    <a:pt x="66" y="4"/>
                  </a:cubicBezTo>
                  <a:cubicBezTo>
                    <a:pt x="67" y="3"/>
                    <a:pt x="67" y="3"/>
                    <a:pt x="67" y="2"/>
                  </a:cubicBezTo>
                  <a:cubicBezTo>
                    <a:pt x="67" y="2"/>
                    <a:pt x="67" y="1"/>
                    <a:pt x="67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" name="Freeform 1215">
              <a:extLst>
                <a:ext uri="{FF2B5EF4-FFF2-40B4-BE49-F238E27FC236}">
                  <a16:creationId xmlns:a16="http://schemas.microsoft.com/office/drawing/2014/main" id="{7672A75F-827F-6251-06D8-CF62D7690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0338" y="3648472"/>
              <a:ext cx="82571" cy="81767"/>
            </a:xfrm>
            <a:custGeom>
              <a:avLst/>
              <a:gdLst>
                <a:gd name="T0" fmla="*/ 20 w 45"/>
                <a:gd name="T1" fmla="*/ 1 h 42"/>
                <a:gd name="T2" fmla="*/ 15 w 45"/>
                <a:gd name="T3" fmla="*/ 3 h 42"/>
                <a:gd name="T4" fmla="*/ 7 w 45"/>
                <a:gd name="T5" fmla="*/ 3 h 42"/>
                <a:gd name="T6" fmla="*/ 3 w 45"/>
                <a:gd name="T7" fmla="*/ 3 h 42"/>
                <a:gd name="T8" fmla="*/ 4 w 45"/>
                <a:gd name="T9" fmla="*/ 3 h 42"/>
                <a:gd name="T10" fmla="*/ 5 w 45"/>
                <a:gd name="T11" fmla="*/ 11 h 42"/>
                <a:gd name="T12" fmla="*/ 4 w 45"/>
                <a:gd name="T13" fmla="*/ 12 h 42"/>
                <a:gd name="T14" fmla="*/ 6 w 45"/>
                <a:gd name="T15" fmla="*/ 14 h 42"/>
                <a:gd name="T16" fmla="*/ 10 w 45"/>
                <a:gd name="T17" fmla="*/ 16 h 42"/>
                <a:gd name="T18" fmla="*/ 12 w 45"/>
                <a:gd name="T19" fmla="*/ 20 h 42"/>
                <a:gd name="T20" fmla="*/ 10 w 45"/>
                <a:gd name="T21" fmla="*/ 24 h 42"/>
                <a:gd name="T22" fmla="*/ 8 w 45"/>
                <a:gd name="T23" fmla="*/ 27 h 42"/>
                <a:gd name="T24" fmla="*/ 2 w 45"/>
                <a:gd name="T25" fmla="*/ 34 h 42"/>
                <a:gd name="T26" fmla="*/ 0 w 45"/>
                <a:gd name="T27" fmla="*/ 35 h 42"/>
                <a:gd name="T28" fmla="*/ 1 w 45"/>
                <a:gd name="T29" fmla="*/ 37 h 42"/>
                <a:gd name="T30" fmla="*/ 9 w 45"/>
                <a:gd name="T31" fmla="*/ 42 h 42"/>
                <a:gd name="T32" fmla="*/ 27 w 45"/>
                <a:gd name="T33" fmla="*/ 34 h 42"/>
                <a:gd name="T34" fmla="*/ 34 w 45"/>
                <a:gd name="T35" fmla="*/ 31 h 42"/>
                <a:gd name="T36" fmla="*/ 37 w 45"/>
                <a:gd name="T37" fmla="*/ 31 h 42"/>
                <a:gd name="T38" fmla="*/ 39 w 45"/>
                <a:gd name="T39" fmla="*/ 32 h 42"/>
                <a:gd name="T40" fmla="*/ 39 w 45"/>
                <a:gd name="T41" fmla="*/ 32 h 42"/>
                <a:gd name="T42" fmla="*/ 42 w 45"/>
                <a:gd name="T43" fmla="*/ 31 h 42"/>
                <a:gd name="T44" fmla="*/ 41 w 45"/>
                <a:gd name="T45" fmla="*/ 7 h 42"/>
                <a:gd name="T46" fmla="*/ 40 w 45"/>
                <a:gd name="T47" fmla="*/ 6 h 42"/>
                <a:gd name="T48" fmla="*/ 39 w 45"/>
                <a:gd name="T49" fmla="*/ 5 h 42"/>
                <a:gd name="T50" fmla="*/ 39 w 45"/>
                <a:gd name="T51" fmla="*/ 4 h 42"/>
                <a:gd name="T52" fmla="*/ 37 w 45"/>
                <a:gd name="T53" fmla="*/ 3 h 42"/>
                <a:gd name="T54" fmla="*/ 35 w 45"/>
                <a:gd name="T55" fmla="*/ 1 h 42"/>
                <a:gd name="T56" fmla="*/ 34 w 45"/>
                <a:gd name="T57" fmla="*/ 4 h 42"/>
                <a:gd name="T58" fmla="*/ 31 w 45"/>
                <a:gd name="T59" fmla="*/ 7 h 42"/>
                <a:gd name="T60" fmla="*/ 27 w 45"/>
                <a:gd name="T61" fmla="*/ 5 h 42"/>
                <a:gd name="T62" fmla="*/ 25 w 45"/>
                <a:gd name="T63" fmla="*/ 4 h 42"/>
                <a:gd name="T64" fmla="*/ 22 w 45"/>
                <a:gd name="T65" fmla="*/ 2 h 42"/>
                <a:gd name="T66" fmla="*/ 22 w 45"/>
                <a:gd name="T67" fmla="*/ 0 h 42"/>
                <a:gd name="T68" fmla="*/ 22 w 45"/>
                <a:gd name="T69" fmla="*/ 0 h 42"/>
                <a:gd name="T70" fmla="*/ 20 w 45"/>
                <a:gd name="T71" fmla="*/ 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" h="42">
                  <a:moveTo>
                    <a:pt x="20" y="1"/>
                  </a:moveTo>
                  <a:cubicBezTo>
                    <a:pt x="18" y="1"/>
                    <a:pt x="17" y="2"/>
                    <a:pt x="15" y="3"/>
                  </a:cubicBezTo>
                  <a:cubicBezTo>
                    <a:pt x="13" y="4"/>
                    <a:pt x="10" y="4"/>
                    <a:pt x="7" y="3"/>
                  </a:cubicBezTo>
                  <a:cubicBezTo>
                    <a:pt x="6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5"/>
                    <a:pt x="8" y="7"/>
                    <a:pt x="5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5" y="13"/>
                    <a:pt x="6" y="14"/>
                  </a:cubicBezTo>
                  <a:cubicBezTo>
                    <a:pt x="7" y="14"/>
                    <a:pt x="8" y="15"/>
                    <a:pt x="10" y="16"/>
                  </a:cubicBezTo>
                  <a:cubicBezTo>
                    <a:pt x="11" y="17"/>
                    <a:pt x="12" y="19"/>
                    <a:pt x="12" y="20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8" y="31"/>
                    <a:pt x="4" y="33"/>
                    <a:pt x="2" y="34"/>
                  </a:cubicBezTo>
                  <a:cubicBezTo>
                    <a:pt x="1" y="34"/>
                    <a:pt x="0" y="35"/>
                    <a:pt x="0" y="35"/>
                  </a:cubicBezTo>
                  <a:cubicBezTo>
                    <a:pt x="0" y="35"/>
                    <a:pt x="0" y="36"/>
                    <a:pt x="1" y="37"/>
                  </a:cubicBezTo>
                  <a:cubicBezTo>
                    <a:pt x="2" y="39"/>
                    <a:pt x="6" y="42"/>
                    <a:pt x="9" y="42"/>
                  </a:cubicBezTo>
                  <a:cubicBezTo>
                    <a:pt x="13" y="42"/>
                    <a:pt x="22" y="39"/>
                    <a:pt x="27" y="34"/>
                  </a:cubicBezTo>
                  <a:cubicBezTo>
                    <a:pt x="30" y="32"/>
                    <a:pt x="32" y="31"/>
                    <a:pt x="34" y="31"/>
                  </a:cubicBezTo>
                  <a:cubicBezTo>
                    <a:pt x="35" y="31"/>
                    <a:pt x="36" y="31"/>
                    <a:pt x="37" y="31"/>
                  </a:cubicBezTo>
                  <a:cubicBezTo>
                    <a:pt x="38" y="31"/>
                    <a:pt x="38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40" y="32"/>
                    <a:pt x="41" y="31"/>
                    <a:pt x="42" y="31"/>
                  </a:cubicBezTo>
                  <a:cubicBezTo>
                    <a:pt x="45" y="29"/>
                    <a:pt x="43" y="12"/>
                    <a:pt x="41" y="7"/>
                  </a:cubicBezTo>
                  <a:cubicBezTo>
                    <a:pt x="40" y="7"/>
                    <a:pt x="40" y="6"/>
                    <a:pt x="40" y="6"/>
                  </a:cubicBezTo>
                  <a:cubicBezTo>
                    <a:pt x="40" y="5"/>
                    <a:pt x="40" y="5"/>
                    <a:pt x="39" y="5"/>
                  </a:cubicBezTo>
                  <a:cubicBezTo>
                    <a:pt x="39" y="5"/>
                    <a:pt x="39" y="5"/>
                    <a:pt x="39" y="4"/>
                  </a:cubicBezTo>
                  <a:cubicBezTo>
                    <a:pt x="38" y="4"/>
                    <a:pt x="38" y="3"/>
                    <a:pt x="37" y="3"/>
                  </a:cubicBezTo>
                  <a:cubicBezTo>
                    <a:pt x="36" y="1"/>
                    <a:pt x="35" y="1"/>
                    <a:pt x="35" y="1"/>
                  </a:cubicBezTo>
                  <a:cubicBezTo>
                    <a:pt x="35" y="1"/>
                    <a:pt x="34" y="2"/>
                    <a:pt x="34" y="4"/>
                  </a:cubicBezTo>
                  <a:cubicBezTo>
                    <a:pt x="34" y="6"/>
                    <a:pt x="32" y="7"/>
                    <a:pt x="31" y="7"/>
                  </a:cubicBezTo>
                  <a:cubicBezTo>
                    <a:pt x="30" y="7"/>
                    <a:pt x="28" y="6"/>
                    <a:pt x="27" y="5"/>
                  </a:cubicBezTo>
                  <a:cubicBezTo>
                    <a:pt x="26" y="5"/>
                    <a:pt x="25" y="4"/>
                    <a:pt x="25" y="4"/>
                  </a:cubicBezTo>
                  <a:cubicBezTo>
                    <a:pt x="23" y="4"/>
                    <a:pt x="22" y="3"/>
                    <a:pt x="22" y="2"/>
                  </a:cubicBezTo>
                  <a:cubicBezTo>
                    <a:pt x="22" y="1"/>
                    <a:pt x="22" y="1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1" y="1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" name="Freeform 1216">
              <a:extLst>
                <a:ext uri="{FF2B5EF4-FFF2-40B4-BE49-F238E27FC236}">
                  <a16:creationId xmlns:a16="http://schemas.microsoft.com/office/drawing/2014/main" id="{847C3DC4-A996-C149-80FC-4FC7AF8B0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8344" y="3621897"/>
              <a:ext cx="44166" cy="30663"/>
            </a:xfrm>
            <a:custGeom>
              <a:avLst/>
              <a:gdLst>
                <a:gd name="T0" fmla="*/ 24 w 24"/>
                <a:gd name="T1" fmla="*/ 11 h 15"/>
                <a:gd name="T2" fmla="*/ 24 w 24"/>
                <a:gd name="T3" fmla="*/ 10 h 15"/>
                <a:gd name="T4" fmla="*/ 17 w 24"/>
                <a:gd name="T5" fmla="*/ 1 h 15"/>
                <a:gd name="T6" fmla="*/ 11 w 24"/>
                <a:gd name="T7" fmla="*/ 2 h 15"/>
                <a:gd name="T8" fmla="*/ 6 w 24"/>
                <a:gd name="T9" fmla="*/ 4 h 15"/>
                <a:gd name="T10" fmla="*/ 6 w 24"/>
                <a:gd name="T11" fmla="*/ 4 h 15"/>
                <a:gd name="T12" fmla="*/ 6 w 24"/>
                <a:gd name="T13" fmla="*/ 5 h 15"/>
                <a:gd name="T14" fmla="*/ 5 w 24"/>
                <a:gd name="T15" fmla="*/ 6 h 15"/>
                <a:gd name="T16" fmla="*/ 5 w 24"/>
                <a:gd name="T17" fmla="*/ 7 h 15"/>
                <a:gd name="T18" fmla="*/ 4 w 24"/>
                <a:gd name="T19" fmla="*/ 8 h 15"/>
                <a:gd name="T20" fmla="*/ 4 w 24"/>
                <a:gd name="T21" fmla="*/ 9 h 15"/>
                <a:gd name="T22" fmla="*/ 3 w 24"/>
                <a:gd name="T23" fmla="*/ 10 h 15"/>
                <a:gd name="T24" fmla="*/ 0 w 24"/>
                <a:gd name="T25" fmla="*/ 13 h 15"/>
                <a:gd name="T26" fmla="*/ 3 w 24"/>
                <a:gd name="T27" fmla="*/ 15 h 15"/>
                <a:gd name="T28" fmla="*/ 4 w 24"/>
                <a:gd name="T29" fmla="*/ 15 h 15"/>
                <a:gd name="T30" fmla="*/ 5 w 24"/>
                <a:gd name="T31" fmla="*/ 13 h 15"/>
                <a:gd name="T32" fmla="*/ 14 w 24"/>
                <a:gd name="T33" fmla="*/ 13 h 15"/>
                <a:gd name="T34" fmla="*/ 16 w 24"/>
                <a:gd name="T35" fmla="*/ 15 h 15"/>
                <a:gd name="T36" fmla="*/ 16 w 24"/>
                <a:gd name="T37" fmla="*/ 15 h 15"/>
                <a:gd name="T38" fmla="*/ 19 w 24"/>
                <a:gd name="T39" fmla="*/ 13 h 15"/>
                <a:gd name="T40" fmla="*/ 24 w 24"/>
                <a:gd name="T41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" h="15">
                  <a:moveTo>
                    <a:pt x="24" y="11"/>
                  </a:moveTo>
                  <a:cubicBezTo>
                    <a:pt x="24" y="11"/>
                    <a:pt x="24" y="10"/>
                    <a:pt x="24" y="10"/>
                  </a:cubicBezTo>
                  <a:cubicBezTo>
                    <a:pt x="24" y="8"/>
                    <a:pt x="20" y="4"/>
                    <a:pt x="17" y="1"/>
                  </a:cubicBezTo>
                  <a:cubicBezTo>
                    <a:pt x="16" y="0"/>
                    <a:pt x="13" y="1"/>
                    <a:pt x="11" y="2"/>
                  </a:cubicBezTo>
                  <a:cubicBezTo>
                    <a:pt x="9" y="3"/>
                    <a:pt x="8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6" y="5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5" y="7"/>
                    <a:pt x="5" y="8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3" y="10"/>
                    <a:pt x="3" y="10"/>
                  </a:cubicBezTo>
                  <a:cubicBezTo>
                    <a:pt x="2" y="11"/>
                    <a:pt x="1" y="12"/>
                    <a:pt x="0" y="13"/>
                  </a:cubicBezTo>
                  <a:cubicBezTo>
                    <a:pt x="1" y="14"/>
                    <a:pt x="2" y="14"/>
                    <a:pt x="3" y="15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4"/>
                    <a:pt x="5" y="14"/>
                    <a:pt x="5" y="13"/>
                  </a:cubicBezTo>
                  <a:cubicBezTo>
                    <a:pt x="7" y="9"/>
                    <a:pt x="11" y="9"/>
                    <a:pt x="14" y="13"/>
                  </a:cubicBezTo>
                  <a:cubicBezTo>
                    <a:pt x="15" y="14"/>
                    <a:pt x="15" y="14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7" y="14"/>
                    <a:pt x="18" y="14"/>
                    <a:pt x="19" y="13"/>
                  </a:cubicBezTo>
                  <a:cubicBezTo>
                    <a:pt x="21" y="13"/>
                    <a:pt x="23" y="12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" name="Freeform 1217">
              <a:extLst>
                <a:ext uri="{FF2B5EF4-FFF2-40B4-BE49-F238E27FC236}">
                  <a16:creationId xmlns:a16="http://schemas.microsoft.com/office/drawing/2014/main" id="{D843220D-DF46-429D-BDF6-105B811C9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829" y="3515600"/>
              <a:ext cx="161301" cy="255522"/>
            </a:xfrm>
            <a:custGeom>
              <a:avLst/>
              <a:gdLst>
                <a:gd name="T0" fmla="*/ 4 w 88"/>
                <a:gd name="T1" fmla="*/ 27 h 130"/>
                <a:gd name="T2" fmla="*/ 2 w 88"/>
                <a:gd name="T3" fmla="*/ 33 h 130"/>
                <a:gd name="T4" fmla="*/ 5 w 88"/>
                <a:gd name="T5" fmla="*/ 40 h 130"/>
                <a:gd name="T6" fmla="*/ 7 w 88"/>
                <a:gd name="T7" fmla="*/ 46 h 130"/>
                <a:gd name="T8" fmla="*/ 11 w 88"/>
                <a:gd name="T9" fmla="*/ 42 h 130"/>
                <a:gd name="T10" fmla="*/ 15 w 88"/>
                <a:gd name="T11" fmla="*/ 38 h 130"/>
                <a:gd name="T12" fmla="*/ 17 w 88"/>
                <a:gd name="T13" fmla="*/ 43 h 130"/>
                <a:gd name="T14" fmla="*/ 15 w 88"/>
                <a:gd name="T15" fmla="*/ 56 h 130"/>
                <a:gd name="T16" fmla="*/ 17 w 88"/>
                <a:gd name="T17" fmla="*/ 58 h 130"/>
                <a:gd name="T18" fmla="*/ 33 w 88"/>
                <a:gd name="T19" fmla="*/ 56 h 130"/>
                <a:gd name="T20" fmla="*/ 31 w 88"/>
                <a:gd name="T21" fmla="*/ 64 h 130"/>
                <a:gd name="T22" fmla="*/ 38 w 88"/>
                <a:gd name="T23" fmla="*/ 69 h 130"/>
                <a:gd name="T24" fmla="*/ 36 w 88"/>
                <a:gd name="T25" fmla="*/ 78 h 130"/>
                <a:gd name="T26" fmla="*/ 28 w 88"/>
                <a:gd name="T27" fmla="*/ 86 h 130"/>
                <a:gd name="T28" fmla="*/ 19 w 88"/>
                <a:gd name="T29" fmla="*/ 89 h 130"/>
                <a:gd name="T30" fmla="*/ 19 w 88"/>
                <a:gd name="T31" fmla="*/ 91 h 130"/>
                <a:gd name="T32" fmla="*/ 12 w 88"/>
                <a:gd name="T33" fmla="*/ 105 h 130"/>
                <a:gd name="T34" fmla="*/ 14 w 88"/>
                <a:gd name="T35" fmla="*/ 106 h 130"/>
                <a:gd name="T36" fmla="*/ 20 w 88"/>
                <a:gd name="T37" fmla="*/ 106 h 130"/>
                <a:gd name="T38" fmla="*/ 28 w 88"/>
                <a:gd name="T39" fmla="*/ 109 h 130"/>
                <a:gd name="T40" fmla="*/ 37 w 88"/>
                <a:gd name="T41" fmla="*/ 108 h 130"/>
                <a:gd name="T42" fmla="*/ 37 w 88"/>
                <a:gd name="T43" fmla="*/ 115 h 130"/>
                <a:gd name="T44" fmla="*/ 28 w 88"/>
                <a:gd name="T45" fmla="*/ 117 h 130"/>
                <a:gd name="T46" fmla="*/ 24 w 88"/>
                <a:gd name="T47" fmla="*/ 117 h 130"/>
                <a:gd name="T48" fmla="*/ 16 w 88"/>
                <a:gd name="T49" fmla="*/ 127 h 130"/>
                <a:gd name="T50" fmla="*/ 25 w 88"/>
                <a:gd name="T51" fmla="*/ 128 h 130"/>
                <a:gd name="T52" fmla="*/ 30 w 88"/>
                <a:gd name="T53" fmla="*/ 123 h 130"/>
                <a:gd name="T54" fmla="*/ 33 w 88"/>
                <a:gd name="T55" fmla="*/ 123 h 130"/>
                <a:gd name="T56" fmla="*/ 46 w 88"/>
                <a:gd name="T57" fmla="*/ 120 h 130"/>
                <a:gd name="T58" fmla="*/ 53 w 88"/>
                <a:gd name="T59" fmla="*/ 121 h 130"/>
                <a:gd name="T60" fmla="*/ 68 w 88"/>
                <a:gd name="T61" fmla="*/ 119 h 130"/>
                <a:gd name="T62" fmla="*/ 69 w 88"/>
                <a:gd name="T63" fmla="*/ 119 h 130"/>
                <a:gd name="T64" fmla="*/ 80 w 88"/>
                <a:gd name="T65" fmla="*/ 115 h 130"/>
                <a:gd name="T66" fmla="*/ 79 w 88"/>
                <a:gd name="T67" fmla="*/ 104 h 130"/>
                <a:gd name="T68" fmla="*/ 88 w 88"/>
                <a:gd name="T69" fmla="*/ 95 h 130"/>
                <a:gd name="T70" fmla="*/ 80 w 88"/>
                <a:gd name="T71" fmla="*/ 90 h 130"/>
                <a:gd name="T72" fmla="*/ 71 w 88"/>
                <a:gd name="T73" fmla="*/ 90 h 130"/>
                <a:gd name="T74" fmla="*/ 68 w 88"/>
                <a:gd name="T75" fmla="*/ 81 h 130"/>
                <a:gd name="T76" fmla="*/ 60 w 88"/>
                <a:gd name="T77" fmla="*/ 65 h 130"/>
                <a:gd name="T78" fmla="*/ 51 w 88"/>
                <a:gd name="T79" fmla="*/ 49 h 130"/>
                <a:gd name="T80" fmla="*/ 44 w 88"/>
                <a:gd name="T81" fmla="*/ 44 h 130"/>
                <a:gd name="T82" fmla="*/ 37 w 88"/>
                <a:gd name="T83" fmla="*/ 43 h 130"/>
                <a:gd name="T84" fmla="*/ 32 w 88"/>
                <a:gd name="T85" fmla="*/ 42 h 130"/>
                <a:gd name="T86" fmla="*/ 46 w 88"/>
                <a:gd name="T87" fmla="*/ 15 h 130"/>
                <a:gd name="T88" fmla="*/ 28 w 88"/>
                <a:gd name="T89" fmla="*/ 15 h 130"/>
                <a:gd name="T90" fmla="*/ 22 w 88"/>
                <a:gd name="T91" fmla="*/ 8 h 130"/>
                <a:gd name="T92" fmla="*/ 30 w 88"/>
                <a:gd name="T93" fmla="*/ 0 h 130"/>
                <a:gd name="T94" fmla="*/ 16 w 88"/>
                <a:gd name="T95" fmla="*/ 1 h 130"/>
                <a:gd name="T96" fmla="*/ 11 w 88"/>
                <a:gd name="T97" fmla="*/ 8 h 130"/>
                <a:gd name="T98" fmla="*/ 6 w 88"/>
                <a:gd name="T99" fmla="*/ 15 h 130"/>
                <a:gd name="T100" fmla="*/ 4 w 88"/>
                <a:gd name="T101" fmla="*/ 2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" h="130">
                  <a:moveTo>
                    <a:pt x="6" y="23"/>
                  </a:moveTo>
                  <a:cubicBezTo>
                    <a:pt x="6" y="25"/>
                    <a:pt x="5" y="26"/>
                    <a:pt x="4" y="27"/>
                  </a:cubicBezTo>
                  <a:cubicBezTo>
                    <a:pt x="2" y="29"/>
                    <a:pt x="1" y="30"/>
                    <a:pt x="0" y="32"/>
                  </a:cubicBezTo>
                  <a:cubicBezTo>
                    <a:pt x="0" y="33"/>
                    <a:pt x="0" y="33"/>
                    <a:pt x="2" y="33"/>
                  </a:cubicBezTo>
                  <a:cubicBezTo>
                    <a:pt x="4" y="34"/>
                    <a:pt x="6" y="34"/>
                    <a:pt x="6" y="37"/>
                  </a:cubicBezTo>
                  <a:cubicBezTo>
                    <a:pt x="7" y="38"/>
                    <a:pt x="6" y="39"/>
                    <a:pt x="5" y="40"/>
                  </a:cubicBezTo>
                  <a:cubicBezTo>
                    <a:pt x="6" y="41"/>
                    <a:pt x="6" y="43"/>
                    <a:pt x="6" y="44"/>
                  </a:cubicBezTo>
                  <a:cubicBezTo>
                    <a:pt x="6" y="46"/>
                    <a:pt x="6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10" y="46"/>
                    <a:pt x="10" y="44"/>
                    <a:pt x="11" y="42"/>
                  </a:cubicBezTo>
                  <a:cubicBezTo>
                    <a:pt x="11" y="40"/>
                    <a:pt x="12" y="38"/>
                    <a:pt x="14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8"/>
                    <a:pt x="16" y="38"/>
                    <a:pt x="16" y="39"/>
                  </a:cubicBezTo>
                  <a:cubicBezTo>
                    <a:pt x="17" y="40"/>
                    <a:pt x="17" y="41"/>
                    <a:pt x="17" y="43"/>
                  </a:cubicBezTo>
                  <a:cubicBezTo>
                    <a:pt x="17" y="44"/>
                    <a:pt x="16" y="45"/>
                    <a:pt x="17" y="46"/>
                  </a:cubicBezTo>
                  <a:cubicBezTo>
                    <a:pt x="18" y="50"/>
                    <a:pt x="16" y="53"/>
                    <a:pt x="15" y="56"/>
                  </a:cubicBezTo>
                  <a:cubicBezTo>
                    <a:pt x="14" y="56"/>
                    <a:pt x="14" y="57"/>
                    <a:pt x="13" y="58"/>
                  </a:cubicBezTo>
                  <a:cubicBezTo>
                    <a:pt x="14" y="58"/>
                    <a:pt x="15" y="58"/>
                    <a:pt x="17" y="58"/>
                  </a:cubicBezTo>
                  <a:cubicBezTo>
                    <a:pt x="21" y="58"/>
                    <a:pt x="24" y="57"/>
                    <a:pt x="26" y="56"/>
                  </a:cubicBezTo>
                  <a:cubicBezTo>
                    <a:pt x="29" y="53"/>
                    <a:pt x="32" y="53"/>
                    <a:pt x="33" y="56"/>
                  </a:cubicBezTo>
                  <a:cubicBezTo>
                    <a:pt x="34" y="58"/>
                    <a:pt x="33" y="60"/>
                    <a:pt x="32" y="62"/>
                  </a:cubicBezTo>
                  <a:cubicBezTo>
                    <a:pt x="31" y="63"/>
                    <a:pt x="31" y="64"/>
                    <a:pt x="31" y="64"/>
                  </a:cubicBezTo>
                  <a:cubicBezTo>
                    <a:pt x="31" y="65"/>
                    <a:pt x="32" y="65"/>
                    <a:pt x="33" y="66"/>
                  </a:cubicBezTo>
                  <a:cubicBezTo>
                    <a:pt x="35" y="67"/>
                    <a:pt x="37" y="67"/>
                    <a:pt x="38" y="69"/>
                  </a:cubicBezTo>
                  <a:cubicBezTo>
                    <a:pt x="38" y="70"/>
                    <a:pt x="37" y="72"/>
                    <a:pt x="37" y="73"/>
                  </a:cubicBezTo>
                  <a:cubicBezTo>
                    <a:pt x="36" y="74"/>
                    <a:pt x="36" y="76"/>
                    <a:pt x="36" y="78"/>
                  </a:cubicBezTo>
                  <a:cubicBezTo>
                    <a:pt x="36" y="79"/>
                    <a:pt x="36" y="81"/>
                    <a:pt x="36" y="83"/>
                  </a:cubicBezTo>
                  <a:cubicBezTo>
                    <a:pt x="35" y="85"/>
                    <a:pt x="31" y="86"/>
                    <a:pt x="28" y="86"/>
                  </a:cubicBezTo>
                  <a:cubicBezTo>
                    <a:pt x="24" y="86"/>
                    <a:pt x="22" y="85"/>
                    <a:pt x="21" y="84"/>
                  </a:cubicBezTo>
                  <a:cubicBezTo>
                    <a:pt x="22" y="86"/>
                    <a:pt x="20" y="88"/>
                    <a:pt x="19" y="89"/>
                  </a:cubicBezTo>
                  <a:cubicBezTo>
                    <a:pt x="19" y="90"/>
                    <a:pt x="18" y="90"/>
                    <a:pt x="18" y="91"/>
                  </a:cubicBezTo>
                  <a:cubicBezTo>
                    <a:pt x="18" y="91"/>
                    <a:pt x="19" y="91"/>
                    <a:pt x="19" y="91"/>
                  </a:cubicBezTo>
                  <a:cubicBezTo>
                    <a:pt x="21" y="92"/>
                    <a:pt x="24" y="93"/>
                    <a:pt x="24" y="95"/>
                  </a:cubicBezTo>
                  <a:cubicBezTo>
                    <a:pt x="25" y="100"/>
                    <a:pt x="18" y="103"/>
                    <a:pt x="12" y="105"/>
                  </a:cubicBezTo>
                  <a:cubicBezTo>
                    <a:pt x="12" y="105"/>
                    <a:pt x="12" y="105"/>
                    <a:pt x="11" y="105"/>
                  </a:cubicBezTo>
                  <a:cubicBezTo>
                    <a:pt x="12" y="106"/>
                    <a:pt x="13" y="106"/>
                    <a:pt x="14" y="106"/>
                  </a:cubicBezTo>
                  <a:cubicBezTo>
                    <a:pt x="14" y="106"/>
                    <a:pt x="15" y="106"/>
                    <a:pt x="15" y="106"/>
                  </a:cubicBezTo>
                  <a:cubicBezTo>
                    <a:pt x="17" y="104"/>
                    <a:pt x="19" y="106"/>
                    <a:pt x="20" y="106"/>
                  </a:cubicBezTo>
                  <a:cubicBezTo>
                    <a:pt x="21" y="107"/>
                    <a:pt x="21" y="107"/>
                    <a:pt x="23" y="107"/>
                  </a:cubicBezTo>
                  <a:cubicBezTo>
                    <a:pt x="25" y="107"/>
                    <a:pt x="26" y="108"/>
                    <a:pt x="28" y="109"/>
                  </a:cubicBezTo>
                  <a:cubicBezTo>
                    <a:pt x="30" y="109"/>
                    <a:pt x="32" y="110"/>
                    <a:pt x="34" y="109"/>
                  </a:cubicBezTo>
                  <a:cubicBezTo>
                    <a:pt x="35" y="109"/>
                    <a:pt x="36" y="108"/>
                    <a:pt x="37" y="108"/>
                  </a:cubicBezTo>
                  <a:cubicBezTo>
                    <a:pt x="39" y="108"/>
                    <a:pt x="40" y="110"/>
                    <a:pt x="40" y="110"/>
                  </a:cubicBezTo>
                  <a:cubicBezTo>
                    <a:pt x="41" y="112"/>
                    <a:pt x="39" y="113"/>
                    <a:pt x="37" y="115"/>
                  </a:cubicBezTo>
                  <a:cubicBezTo>
                    <a:pt x="35" y="117"/>
                    <a:pt x="32" y="117"/>
                    <a:pt x="31" y="117"/>
                  </a:cubicBezTo>
                  <a:cubicBezTo>
                    <a:pt x="30" y="117"/>
                    <a:pt x="29" y="117"/>
                    <a:pt x="28" y="117"/>
                  </a:cubicBezTo>
                  <a:cubicBezTo>
                    <a:pt x="27" y="117"/>
                    <a:pt x="27" y="117"/>
                    <a:pt x="26" y="117"/>
                  </a:cubicBezTo>
                  <a:cubicBezTo>
                    <a:pt x="25" y="117"/>
                    <a:pt x="24" y="117"/>
                    <a:pt x="24" y="117"/>
                  </a:cubicBezTo>
                  <a:cubicBezTo>
                    <a:pt x="21" y="119"/>
                    <a:pt x="14" y="126"/>
                    <a:pt x="11" y="130"/>
                  </a:cubicBezTo>
                  <a:cubicBezTo>
                    <a:pt x="13" y="129"/>
                    <a:pt x="14" y="128"/>
                    <a:pt x="16" y="127"/>
                  </a:cubicBezTo>
                  <a:cubicBezTo>
                    <a:pt x="20" y="125"/>
                    <a:pt x="22" y="126"/>
                    <a:pt x="24" y="128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8"/>
                    <a:pt x="26" y="127"/>
                    <a:pt x="26" y="127"/>
                  </a:cubicBezTo>
                  <a:cubicBezTo>
                    <a:pt x="27" y="125"/>
                    <a:pt x="28" y="123"/>
                    <a:pt x="30" y="123"/>
                  </a:cubicBezTo>
                  <a:cubicBezTo>
                    <a:pt x="31" y="123"/>
                    <a:pt x="31" y="123"/>
                    <a:pt x="31" y="123"/>
                  </a:cubicBezTo>
                  <a:cubicBezTo>
                    <a:pt x="31" y="123"/>
                    <a:pt x="32" y="123"/>
                    <a:pt x="33" y="123"/>
                  </a:cubicBezTo>
                  <a:cubicBezTo>
                    <a:pt x="34" y="122"/>
                    <a:pt x="36" y="122"/>
                    <a:pt x="39" y="122"/>
                  </a:cubicBezTo>
                  <a:cubicBezTo>
                    <a:pt x="42" y="123"/>
                    <a:pt x="44" y="122"/>
                    <a:pt x="46" y="120"/>
                  </a:cubicBezTo>
                  <a:cubicBezTo>
                    <a:pt x="46" y="120"/>
                    <a:pt x="47" y="119"/>
                    <a:pt x="48" y="119"/>
                  </a:cubicBezTo>
                  <a:cubicBezTo>
                    <a:pt x="50" y="119"/>
                    <a:pt x="52" y="120"/>
                    <a:pt x="53" y="121"/>
                  </a:cubicBezTo>
                  <a:cubicBezTo>
                    <a:pt x="54" y="121"/>
                    <a:pt x="55" y="122"/>
                    <a:pt x="55" y="122"/>
                  </a:cubicBezTo>
                  <a:cubicBezTo>
                    <a:pt x="58" y="120"/>
                    <a:pt x="65" y="119"/>
                    <a:pt x="68" y="119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72" y="119"/>
                    <a:pt x="79" y="117"/>
                    <a:pt x="82" y="114"/>
                  </a:cubicBezTo>
                  <a:cubicBezTo>
                    <a:pt x="81" y="114"/>
                    <a:pt x="81" y="114"/>
                    <a:pt x="80" y="115"/>
                  </a:cubicBezTo>
                  <a:cubicBezTo>
                    <a:pt x="78" y="115"/>
                    <a:pt x="76" y="114"/>
                    <a:pt x="76" y="113"/>
                  </a:cubicBezTo>
                  <a:cubicBezTo>
                    <a:pt x="75" y="110"/>
                    <a:pt x="76" y="107"/>
                    <a:pt x="79" y="104"/>
                  </a:cubicBezTo>
                  <a:cubicBezTo>
                    <a:pt x="80" y="104"/>
                    <a:pt x="81" y="103"/>
                    <a:pt x="82" y="102"/>
                  </a:cubicBezTo>
                  <a:cubicBezTo>
                    <a:pt x="85" y="100"/>
                    <a:pt x="88" y="98"/>
                    <a:pt x="88" y="95"/>
                  </a:cubicBezTo>
                  <a:cubicBezTo>
                    <a:pt x="88" y="94"/>
                    <a:pt x="88" y="94"/>
                    <a:pt x="87" y="93"/>
                  </a:cubicBezTo>
                  <a:cubicBezTo>
                    <a:pt x="85" y="92"/>
                    <a:pt x="82" y="90"/>
                    <a:pt x="80" y="90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8" y="94"/>
                    <a:pt x="73" y="94"/>
                    <a:pt x="71" y="90"/>
                  </a:cubicBezTo>
                  <a:cubicBezTo>
                    <a:pt x="69" y="87"/>
                    <a:pt x="70" y="85"/>
                    <a:pt x="71" y="84"/>
                  </a:cubicBezTo>
                  <a:cubicBezTo>
                    <a:pt x="69" y="83"/>
                    <a:pt x="69" y="82"/>
                    <a:pt x="68" y="81"/>
                  </a:cubicBezTo>
                  <a:cubicBezTo>
                    <a:pt x="68" y="80"/>
                    <a:pt x="66" y="78"/>
                    <a:pt x="67" y="76"/>
                  </a:cubicBezTo>
                  <a:cubicBezTo>
                    <a:pt x="67" y="74"/>
                    <a:pt x="64" y="65"/>
                    <a:pt x="60" y="65"/>
                  </a:cubicBezTo>
                  <a:cubicBezTo>
                    <a:pt x="54" y="63"/>
                    <a:pt x="52" y="56"/>
                    <a:pt x="51" y="51"/>
                  </a:cubicBezTo>
                  <a:cubicBezTo>
                    <a:pt x="51" y="51"/>
                    <a:pt x="51" y="50"/>
                    <a:pt x="51" y="49"/>
                  </a:cubicBezTo>
                  <a:cubicBezTo>
                    <a:pt x="51" y="48"/>
                    <a:pt x="50" y="48"/>
                    <a:pt x="49" y="48"/>
                  </a:cubicBezTo>
                  <a:cubicBezTo>
                    <a:pt x="47" y="47"/>
                    <a:pt x="45" y="47"/>
                    <a:pt x="44" y="44"/>
                  </a:cubicBezTo>
                  <a:cubicBezTo>
                    <a:pt x="43" y="43"/>
                    <a:pt x="42" y="43"/>
                    <a:pt x="40" y="43"/>
                  </a:cubicBezTo>
                  <a:cubicBezTo>
                    <a:pt x="39" y="43"/>
                    <a:pt x="38" y="43"/>
                    <a:pt x="37" y="43"/>
                  </a:cubicBezTo>
                  <a:cubicBezTo>
                    <a:pt x="36" y="43"/>
                    <a:pt x="36" y="44"/>
                    <a:pt x="35" y="44"/>
                  </a:cubicBezTo>
                  <a:cubicBezTo>
                    <a:pt x="34" y="43"/>
                    <a:pt x="33" y="43"/>
                    <a:pt x="32" y="42"/>
                  </a:cubicBezTo>
                  <a:cubicBezTo>
                    <a:pt x="31" y="39"/>
                    <a:pt x="35" y="35"/>
                    <a:pt x="38" y="33"/>
                  </a:cubicBezTo>
                  <a:cubicBezTo>
                    <a:pt x="41" y="31"/>
                    <a:pt x="45" y="19"/>
                    <a:pt x="46" y="15"/>
                  </a:cubicBezTo>
                  <a:cubicBezTo>
                    <a:pt x="45" y="15"/>
                    <a:pt x="42" y="14"/>
                    <a:pt x="37" y="14"/>
                  </a:cubicBezTo>
                  <a:cubicBezTo>
                    <a:pt x="32" y="14"/>
                    <a:pt x="29" y="15"/>
                    <a:pt x="28" y="15"/>
                  </a:cubicBezTo>
                  <a:cubicBezTo>
                    <a:pt x="25" y="17"/>
                    <a:pt x="21" y="15"/>
                    <a:pt x="20" y="12"/>
                  </a:cubicBezTo>
                  <a:cubicBezTo>
                    <a:pt x="20" y="10"/>
                    <a:pt x="21" y="9"/>
                    <a:pt x="22" y="8"/>
                  </a:cubicBezTo>
                  <a:cubicBezTo>
                    <a:pt x="25" y="7"/>
                    <a:pt x="29" y="2"/>
                    <a:pt x="30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29" y="0"/>
                    <a:pt x="29" y="0"/>
                  </a:cubicBezTo>
                  <a:cubicBezTo>
                    <a:pt x="27" y="2"/>
                    <a:pt x="23" y="2"/>
                    <a:pt x="16" y="1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2" y="3"/>
                    <a:pt x="11" y="6"/>
                    <a:pt x="11" y="8"/>
                  </a:cubicBezTo>
                  <a:cubicBezTo>
                    <a:pt x="11" y="11"/>
                    <a:pt x="9" y="12"/>
                    <a:pt x="8" y="14"/>
                  </a:cubicBezTo>
                  <a:cubicBezTo>
                    <a:pt x="7" y="14"/>
                    <a:pt x="6" y="15"/>
                    <a:pt x="6" y="15"/>
                  </a:cubicBezTo>
                  <a:cubicBezTo>
                    <a:pt x="7" y="17"/>
                    <a:pt x="6" y="18"/>
                    <a:pt x="6" y="20"/>
                  </a:cubicBezTo>
                  <a:cubicBezTo>
                    <a:pt x="5" y="20"/>
                    <a:pt x="4" y="21"/>
                    <a:pt x="4" y="21"/>
                  </a:cubicBezTo>
                  <a:cubicBezTo>
                    <a:pt x="4" y="21"/>
                    <a:pt x="5" y="22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" name="Freeform 1218">
              <a:extLst>
                <a:ext uri="{FF2B5EF4-FFF2-40B4-BE49-F238E27FC236}">
                  <a16:creationId xmlns:a16="http://schemas.microsoft.com/office/drawing/2014/main" id="{20DDAFAC-0FF6-B018-D1F1-8336E5848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467" y="3546263"/>
              <a:ext cx="53767" cy="83811"/>
            </a:xfrm>
            <a:custGeom>
              <a:avLst/>
              <a:gdLst>
                <a:gd name="T0" fmla="*/ 14 w 29"/>
                <a:gd name="T1" fmla="*/ 38 h 43"/>
                <a:gd name="T2" fmla="*/ 17 w 29"/>
                <a:gd name="T3" fmla="*/ 36 h 43"/>
                <a:gd name="T4" fmla="*/ 23 w 29"/>
                <a:gd name="T5" fmla="*/ 38 h 43"/>
                <a:gd name="T6" fmla="*/ 26 w 29"/>
                <a:gd name="T7" fmla="*/ 40 h 43"/>
                <a:gd name="T8" fmla="*/ 28 w 29"/>
                <a:gd name="T9" fmla="*/ 39 h 43"/>
                <a:gd name="T10" fmla="*/ 26 w 29"/>
                <a:gd name="T11" fmla="*/ 34 h 43"/>
                <a:gd name="T12" fmla="*/ 23 w 29"/>
                <a:gd name="T13" fmla="*/ 36 h 43"/>
                <a:gd name="T14" fmla="*/ 19 w 29"/>
                <a:gd name="T15" fmla="*/ 33 h 43"/>
                <a:gd name="T16" fmla="*/ 20 w 29"/>
                <a:gd name="T17" fmla="*/ 27 h 43"/>
                <a:gd name="T18" fmla="*/ 22 w 29"/>
                <a:gd name="T19" fmla="*/ 24 h 43"/>
                <a:gd name="T20" fmla="*/ 27 w 29"/>
                <a:gd name="T21" fmla="*/ 21 h 43"/>
                <a:gd name="T22" fmla="*/ 29 w 29"/>
                <a:gd name="T23" fmla="*/ 21 h 43"/>
                <a:gd name="T24" fmla="*/ 25 w 29"/>
                <a:gd name="T25" fmla="*/ 18 h 43"/>
                <a:gd name="T26" fmla="*/ 22 w 29"/>
                <a:gd name="T27" fmla="*/ 13 h 43"/>
                <a:gd name="T28" fmla="*/ 24 w 29"/>
                <a:gd name="T29" fmla="*/ 7 h 43"/>
                <a:gd name="T30" fmla="*/ 25 w 29"/>
                <a:gd name="T31" fmla="*/ 0 h 43"/>
                <a:gd name="T32" fmla="*/ 24 w 29"/>
                <a:gd name="T33" fmla="*/ 0 h 43"/>
                <a:gd name="T34" fmla="*/ 20 w 29"/>
                <a:gd name="T35" fmla="*/ 3 h 43"/>
                <a:gd name="T36" fmla="*/ 14 w 29"/>
                <a:gd name="T37" fmla="*/ 8 h 43"/>
                <a:gd name="T38" fmla="*/ 13 w 29"/>
                <a:gd name="T39" fmla="*/ 13 h 43"/>
                <a:gd name="T40" fmla="*/ 11 w 29"/>
                <a:gd name="T41" fmla="*/ 14 h 43"/>
                <a:gd name="T42" fmla="*/ 8 w 29"/>
                <a:gd name="T43" fmla="*/ 12 h 43"/>
                <a:gd name="T44" fmla="*/ 5 w 29"/>
                <a:gd name="T45" fmla="*/ 10 h 43"/>
                <a:gd name="T46" fmla="*/ 5 w 29"/>
                <a:gd name="T47" fmla="*/ 10 h 43"/>
                <a:gd name="T48" fmla="*/ 3 w 29"/>
                <a:gd name="T49" fmla="*/ 14 h 43"/>
                <a:gd name="T50" fmla="*/ 1 w 29"/>
                <a:gd name="T51" fmla="*/ 17 h 43"/>
                <a:gd name="T52" fmla="*/ 2 w 29"/>
                <a:gd name="T53" fmla="*/ 28 h 43"/>
                <a:gd name="T54" fmla="*/ 2 w 29"/>
                <a:gd name="T55" fmla="*/ 29 h 43"/>
                <a:gd name="T56" fmla="*/ 4 w 29"/>
                <a:gd name="T57" fmla="*/ 33 h 43"/>
                <a:gd name="T58" fmla="*/ 6 w 29"/>
                <a:gd name="T59" fmla="*/ 40 h 43"/>
                <a:gd name="T60" fmla="*/ 7 w 29"/>
                <a:gd name="T61" fmla="*/ 42 h 43"/>
                <a:gd name="T62" fmla="*/ 7 w 29"/>
                <a:gd name="T63" fmla="*/ 42 h 43"/>
                <a:gd name="T64" fmla="*/ 9 w 29"/>
                <a:gd name="T65" fmla="*/ 42 h 43"/>
                <a:gd name="T66" fmla="*/ 9 w 29"/>
                <a:gd name="T67" fmla="*/ 42 h 43"/>
                <a:gd name="T68" fmla="*/ 11 w 29"/>
                <a:gd name="T69" fmla="*/ 42 h 43"/>
                <a:gd name="T70" fmla="*/ 12 w 29"/>
                <a:gd name="T71" fmla="*/ 42 h 43"/>
                <a:gd name="T72" fmla="*/ 14 w 29"/>
                <a:gd name="T73" fmla="*/ 42 h 43"/>
                <a:gd name="T74" fmla="*/ 14 w 29"/>
                <a:gd name="T75" fmla="*/ 42 h 43"/>
                <a:gd name="T76" fmla="*/ 16 w 29"/>
                <a:gd name="T77" fmla="*/ 43 h 43"/>
                <a:gd name="T78" fmla="*/ 16 w 29"/>
                <a:gd name="T79" fmla="*/ 43 h 43"/>
                <a:gd name="T80" fmla="*/ 14 w 29"/>
                <a:gd name="T81" fmla="*/ 3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9" h="43">
                  <a:moveTo>
                    <a:pt x="14" y="38"/>
                  </a:moveTo>
                  <a:cubicBezTo>
                    <a:pt x="14" y="37"/>
                    <a:pt x="15" y="36"/>
                    <a:pt x="17" y="36"/>
                  </a:cubicBezTo>
                  <a:cubicBezTo>
                    <a:pt x="19" y="36"/>
                    <a:pt x="22" y="38"/>
                    <a:pt x="23" y="38"/>
                  </a:cubicBezTo>
                  <a:cubicBezTo>
                    <a:pt x="24" y="39"/>
                    <a:pt x="25" y="40"/>
                    <a:pt x="26" y="40"/>
                  </a:cubicBezTo>
                  <a:cubicBezTo>
                    <a:pt x="27" y="40"/>
                    <a:pt x="28" y="39"/>
                    <a:pt x="28" y="39"/>
                  </a:cubicBezTo>
                  <a:cubicBezTo>
                    <a:pt x="28" y="38"/>
                    <a:pt x="27" y="35"/>
                    <a:pt x="26" y="34"/>
                  </a:cubicBezTo>
                  <a:cubicBezTo>
                    <a:pt x="25" y="35"/>
                    <a:pt x="24" y="36"/>
                    <a:pt x="23" y="36"/>
                  </a:cubicBezTo>
                  <a:cubicBezTo>
                    <a:pt x="21" y="36"/>
                    <a:pt x="19" y="34"/>
                    <a:pt x="19" y="33"/>
                  </a:cubicBezTo>
                  <a:cubicBezTo>
                    <a:pt x="17" y="31"/>
                    <a:pt x="19" y="29"/>
                    <a:pt x="20" y="27"/>
                  </a:cubicBezTo>
                  <a:cubicBezTo>
                    <a:pt x="21" y="26"/>
                    <a:pt x="21" y="25"/>
                    <a:pt x="22" y="24"/>
                  </a:cubicBezTo>
                  <a:cubicBezTo>
                    <a:pt x="22" y="22"/>
                    <a:pt x="25" y="21"/>
                    <a:pt x="27" y="21"/>
                  </a:cubicBezTo>
                  <a:cubicBezTo>
                    <a:pt x="27" y="21"/>
                    <a:pt x="28" y="21"/>
                    <a:pt x="29" y="21"/>
                  </a:cubicBezTo>
                  <a:cubicBezTo>
                    <a:pt x="28" y="20"/>
                    <a:pt x="27" y="19"/>
                    <a:pt x="25" y="18"/>
                  </a:cubicBezTo>
                  <a:cubicBezTo>
                    <a:pt x="23" y="17"/>
                    <a:pt x="22" y="14"/>
                    <a:pt x="22" y="13"/>
                  </a:cubicBezTo>
                  <a:cubicBezTo>
                    <a:pt x="22" y="10"/>
                    <a:pt x="22" y="8"/>
                    <a:pt x="24" y="7"/>
                  </a:cubicBezTo>
                  <a:cubicBezTo>
                    <a:pt x="25" y="6"/>
                    <a:pt x="26" y="1"/>
                    <a:pt x="25" y="0"/>
                  </a:cubicBezTo>
                  <a:cubicBezTo>
                    <a:pt x="25" y="0"/>
                    <a:pt x="25" y="0"/>
                    <a:pt x="24" y="0"/>
                  </a:cubicBezTo>
                  <a:cubicBezTo>
                    <a:pt x="23" y="0"/>
                    <a:pt x="20" y="1"/>
                    <a:pt x="20" y="3"/>
                  </a:cubicBezTo>
                  <a:cubicBezTo>
                    <a:pt x="20" y="8"/>
                    <a:pt x="16" y="8"/>
                    <a:pt x="14" y="8"/>
                  </a:cubicBezTo>
                  <a:cubicBezTo>
                    <a:pt x="15" y="9"/>
                    <a:pt x="15" y="11"/>
                    <a:pt x="13" y="13"/>
                  </a:cubicBezTo>
                  <a:cubicBezTo>
                    <a:pt x="13" y="14"/>
                    <a:pt x="12" y="14"/>
                    <a:pt x="11" y="14"/>
                  </a:cubicBezTo>
                  <a:cubicBezTo>
                    <a:pt x="9" y="14"/>
                    <a:pt x="8" y="13"/>
                    <a:pt x="8" y="12"/>
                  </a:cubicBezTo>
                  <a:cubicBezTo>
                    <a:pt x="7" y="11"/>
                    <a:pt x="6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2"/>
                    <a:pt x="3" y="14"/>
                  </a:cubicBezTo>
                  <a:cubicBezTo>
                    <a:pt x="3" y="15"/>
                    <a:pt x="2" y="16"/>
                    <a:pt x="1" y="17"/>
                  </a:cubicBezTo>
                  <a:cubicBezTo>
                    <a:pt x="0" y="19"/>
                    <a:pt x="1" y="25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3" y="31"/>
                    <a:pt x="4" y="33"/>
                  </a:cubicBezTo>
                  <a:cubicBezTo>
                    <a:pt x="5" y="34"/>
                    <a:pt x="7" y="37"/>
                    <a:pt x="6" y="40"/>
                  </a:cubicBezTo>
                  <a:cubicBezTo>
                    <a:pt x="6" y="40"/>
                    <a:pt x="6" y="41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1" y="42"/>
                    <a:pt x="11" y="42"/>
                  </a:cubicBezTo>
                  <a:cubicBezTo>
                    <a:pt x="11" y="42"/>
                    <a:pt x="12" y="42"/>
                    <a:pt x="12" y="42"/>
                  </a:cubicBezTo>
                  <a:cubicBezTo>
                    <a:pt x="12" y="42"/>
                    <a:pt x="13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5" y="43"/>
                    <a:pt x="15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1"/>
                    <a:pt x="14" y="40"/>
                    <a:pt x="14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" name="Freeform 1219">
              <a:extLst>
                <a:ext uri="{FF2B5EF4-FFF2-40B4-BE49-F238E27FC236}">
                  <a16:creationId xmlns:a16="http://schemas.microsoft.com/office/drawing/2014/main" id="{EB9E09A9-468C-B649-B818-12103D180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596" y="3143560"/>
              <a:ext cx="249632" cy="468117"/>
            </a:xfrm>
            <a:custGeom>
              <a:avLst/>
              <a:gdLst>
                <a:gd name="T0" fmla="*/ 98 w 136"/>
                <a:gd name="T1" fmla="*/ 7 h 239"/>
                <a:gd name="T2" fmla="*/ 83 w 136"/>
                <a:gd name="T3" fmla="*/ 10 h 239"/>
                <a:gd name="T4" fmla="*/ 76 w 136"/>
                <a:gd name="T5" fmla="*/ 12 h 239"/>
                <a:gd name="T6" fmla="*/ 59 w 136"/>
                <a:gd name="T7" fmla="*/ 24 h 239"/>
                <a:gd name="T8" fmla="*/ 52 w 136"/>
                <a:gd name="T9" fmla="*/ 40 h 239"/>
                <a:gd name="T10" fmla="*/ 47 w 136"/>
                <a:gd name="T11" fmla="*/ 49 h 239"/>
                <a:gd name="T12" fmla="*/ 36 w 136"/>
                <a:gd name="T13" fmla="*/ 57 h 239"/>
                <a:gd name="T14" fmla="*/ 28 w 136"/>
                <a:gd name="T15" fmla="*/ 81 h 239"/>
                <a:gd name="T16" fmla="*/ 32 w 136"/>
                <a:gd name="T17" fmla="*/ 86 h 239"/>
                <a:gd name="T18" fmla="*/ 22 w 136"/>
                <a:gd name="T19" fmla="*/ 95 h 239"/>
                <a:gd name="T20" fmla="*/ 12 w 136"/>
                <a:gd name="T21" fmla="*/ 101 h 239"/>
                <a:gd name="T22" fmla="*/ 10 w 136"/>
                <a:gd name="T23" fmla="*/ 119 h 239"/>
                <a:gd name="T24" fmla="*/ 11 w 136"/>
                <a:gd name="T25" fmla="*/ 133 h 239"/>
                <a:gd name="T26" fmla="*/ 17 w 136"/>
                <a:gd name="T27" fmla="*/ 147 h 239"/>
                <a:gd name="T28" fmla="*/ 15 w 136"/>
                <a:gd name="T29" fmla="*/ 164 h 239"/>
                <a:gd name="T30" fmla="*/ 7 w 136"/>
                <a:gd name="T31" fmla="*/ 172 h 239"/>
                <a:gd name="T32" fmla="*/ 2 w 136"/>
                <a:gd name="T33" fmla="*/ 185 h 239"/>
                <a:gd name="T34" fmla="*/ 1 w 136"/>
                <a:gd name="T35" fmla="*/ 185 h 239"/>
                <a:gd name="T36" fmla="*/ 4 w 136"/>
                <a:gd name="T37" fmla="*/ 193 h 239"/>
                <a:gd name="T38" fmla="*/ 11 w 136"/>
                <a:gd name="T39" fmla="*/ 211 h 239"/>
                <a:gd name="T40" fmla="*/ 17 w 136"/>
                <a:gd name="T41" fmla="*/ 226 h 239"/>
                <a:gd name="T42" fmla="*/ 20 w 136"/>
                <a:gd name="T43" fmla="*/ 230 h 239"/>
                <a:gd name="T44" fmla="*/ 22 w 136"/>
                <a:gd name="T45" fmla="*/ 238 h 239"/>
                <a:gd name="T46" fmla="*/ 29 w 136"/>
                <a:gd name="T47" fmla="*/ 235 h 239"/>
                <a:gd name="T48" fmla="*/ 33 w 136"/>
                <a:gd name="T49" fmla="*/ 228 h 239"/>
                <a:gd name="T50" fmla="*/ 46 w 136"/>
                <a:gd name="T51" fmla="*/ 227 h 239"/>
                <a:gd name="T52" fmla="*/ 55 w 136"/>
                <a:gd name="T53" fmla="*/ 222 h 239"/>
                <a:gd name="T54" fmla="*/ 55 w 136"/>
                <a:gd name="T55" fmla="*/ 206 h 239"/>
                <a:gd name="T56" fmla="*/ 64 w 136"/>
                <a:gd name="T57" fmla="*/ 182 h 239"/>
                <a:gd name="T58" fmla="*/ 80 w 136"/>
                <a:gd name="T59" fmla="*/ 165 h 239"/>
                <a:gd name="T60" fmla="*/ 62 w 136"/>
                <a:gd name="T61" fmla="*/ 153 h 239"/>
                <a:gd name="T62" fmla="*/ 62 w 136"/>
                <a:gd name="T63" fmla="*/ 132 h 239"/>
                <a:gd name="T64" fmla="*/ 68 w 136"/>
                <a:gd name="T65" fmla="*/ 117 h 239"/>
                <a:gd name="T66" fmla="*/ 76 w 136"/>
                <a:gd name="T67" fmla="*/ 109 h 239"/>
                <a:gd name="T68" fmla="*/ 92 w 136"/>
                <a:gd name="T69" fmla="*/ 97 h 239"/>
                <a:gd name="T70" fmla="*/ 108 w 136"/>
                <a:gd name="T71" fmla="*/ 74 h 239"/>
                <a:gd name="T72" fmla="*/ 118 w 136"/>
                <a:gd name="T73" fmla="*/ 60 h 239"/>
                <a:gd name="T74" fmla="*/ 126 w 136"/>
                <a:gd name="T75" fmla="*/ 57 h 239"/>
                <a:gd name="T76" fmla="*/ 136 w 136"/>
                <a:gd name="T77" fmla="*/ 57 h 239"/>
                <a:gd name="T78" fmla="*/ 135 w 136"/>
                <a:gd name="T79" fmla="*/ 55 h 239"/>
                <a:gd name="T80" fmla="*/ 135 w 136"/>
                <a:gd name="T81" fmla="*/ 42 h 239"/>
                <a:gd name="T82" fmla="*/ 132 w 136"/>
                <a:gd name="T83" fmla="*/ 30 h 239"/>
                <a:gd name="T84" fmla="*/ 120 w 136"/>
                <a:gd name="T85" fmla="*/ 11 h 239"/>
                <a:gd name="T86" fmla="*/ 103 w 136"/>
                <a:gd name="T87" fmla="*/ 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239">
                  <a:moveTo>
                    <a:pt x="102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99" y="0"/>
                    <a:pt x="98" y="3"/>
                    <a:pt x="98" y="7"/>
                  </a:cubicBezTo>
                  <a:cubicBezTo>
                    <a:pt x="98" y="10"/>
                    <a:pt x="96" y="12"/>
                    <a:pt x="93" y="12"/>
                  </a:cubicBezTo>
                  <a:cubicBezTo>
                    <a:pt x="91" y="12"/>
                    <a:pt x="89" y="12"/>
                    <a:pt x="87" y="10"/>
                  </a:cubicBezTo>
                  <a:cubicBezTo>
                    <a:pt x="86" y="10"/>
                    <a:pt x="85" y="9"/>
                    <a:pt x="83" y="10"/>
                  </a:cubicBezTo>
                  <a:cubicBezTo>
                    <a:pt x="81" y="10"/>
                    <a:pt x="79" y="10"/>
                    <a:pt x="76" y="9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6" y="9"/>
                    <a:pt x="76" y="11"/>
                    <a:pt x="76" y="12"/>
                  </a:cubicBezTo>
                  <a:cubicBezTo>
                    <a:pt x="76" y="13"/>
                    <a:pt x="76" y="14"/>
                    <a:pt x="76" y="15"/>
                  </a:cubicBezTo>
                  <a:cubicBezTo>
                    <a:pt x="76" y="20"/>
                    <a:pt x="69" y="20"/>
                    <a:pt x="66" y="20"/>
                  </a:cubicBezTo>
                  <a:cubicBezTo>
                    <a:pt x="63" y="20"/>
                    <a:pt x="59" y="22"/>
                    <a:pt x="59" y="24"/>
                  </a:cubicBezTo>
                  <a:cubicBezTo>
                    <a:pt x="59" y="27"/>
                    <a:pt x="58" y="29"/>
                    <a:pt x="57" y="30"/>
                  </a:cubicBezTo>
                  <a:cubicBezTo>
                    <a:pt x="56" y="31"/>
                    <a:pt x="56" y="31"/>
                    <a:pt x="56" y="32"/>
                  </a:cubicBezTo>
                  <a:cubicBezTo>
                    <a:pt x="57" y="33"/>
                    <a:pt x="58" y="36"/>
                    <a:pt x="52" y="40"/>
                  </a:cubicBezTo>
                  <a:cubicBezTo>
                    <a:pt x="52" y="41"/>
                    <a:pt x="50" y="43"/>
                    <a:pt x="49" y="44"/>
                  </a:cubicBezTo>
                  <a:cubicBezTo>
                    <a:pt x="48" y="46"/>
                    <a:pt x="48" y="47"/>
                    <a:pt x="47" y="48"/>
                  </a:cubicBezTo>
                  <a:cubicBezTo>
                    <a:pt x="47" y="48"/>
                    <a:pt x="47" y="49"/>
                    <a:pt x="47" y="49"/>
                  </a:cubicBezTo>
                  <a:cubicBezTo>
                    <a:pt x="47" y="50"/>
                    <a:pt x="47" y="53"/>
                    <a:pt x="44" y="55"/>
                  </a:cubicBezTo>
                  <a:cubicBezTo>
                    <a:pt x="42" y="56"/>
                    <a:pt x="40" y="56"/>
                    <a:pt x="38" y="57"/>
                  </a:cubicBezTo>
                  <a:cubicBezTo>
                    <a:pt x="37" y="57"/>
                    <a:pt x="36" y="57"/>
                    <a:pt x="36" y="57"/>
                  </a:cubicBezTo>
                  <a:cubicBezTo>
                    <a:pt x="36" y="57"/>
                    <a:pt x="36" y="59"/>
                    <a:pt x="36" y="60"/>
                  </a:cubicBezTo>
                  <a:cubicBezTo>
                    <a:pt x="36" y="62"/>
                    <a:pt x="36" y="64"/>
                    <a:pt x="36" y="66"/>
                  </a:cubicBezTo>
                  <a:cubicBezTo>
                    <a:pt x="36" y="71"/>
                    <a:pt x="32" y="76"/>
                    <a:pt x="28" y="81"/>
                  </a:cubicBezTo>
                  <a:cubicBezTo>
                    <a:pt x="27" y="82"/>
                    <a:pt x="27" y="83"/>
                    <a:pt x="27" y="83"/>
                  </a:cubicBezTo>
                  <a:cubicBezTo>
                    <a:pt x="28" y="83"/>
                    <a:pt x="28" y="83"/>
                    <a:pt x="30" y="84"/>
                  </a:cubicBezTo>
                  <a:cubicBezTo>
                    <a:pt x="31" y="84"/>
                    <a:pt x="32" y="85"/>
                    <a:pt x="32" y="86"/>
                  </a:cubicBezTo>
                  <a:cubicBezTo>
                    <a:pt x="33" y="88"/>
                    <a:pt x="32" y="90"/>
                    <a:pt x="31" y="93"/>
                  </a:cubicBezTo>
                  <a:cubicBezTo>
                    <a:pt x="30" y="95"/>
                    <a:pt x="29" y="96"/>
                    <a:pt x="26" y="96"/>
                  </a:cubicBezTo>
                  <a:cubicBezTo>
                    <a:pt x="25" y="96"/>
                    <a:pt x="24" y="96"/>
                    <a:pt x="22" y="95"/>
                  </a:cubicBezTo>
                  <a:cubicBezTo>
                    <a:pt x="22" y="95"/>
                    <a:pt x="22" y="95"/>
                    <a:pt x="21" y="95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9" y="95"/>
                    <a:pt x="15" y="97"/>
                    <a:pt x="12" y="101"/>
                  </a:cubicBezTo>
                  <a:cubicBezTo>
                    <a:pt x="9" y="106"/>
                    <a:pt x="10" y="109"/>
                    <a:pt x="11" y="111"/>
                  </a:cubicBezTo>
                  <a:cubicBezTo>
                    <a:pt x="12" y="113"/>
                    <a:pt x="12" y="114"/>
                    <a:pt x="11" y="116"/>
                  </a:cubicBezTo>
                  <a:cubicBezTo>
                    <a:pt x="11" y="117"/>
                    <a:pt x="11" y="118"/>
                    <a:pt x="10" y="119"/>
                  </a:cubicBezTo>
                  <a:cubicBezTo>
                    <a:pt x="10" y="120"/>
                    <a:pt x="11" y="121"/>
                    <a:pt x="11" y="122"/>
                  </a:cubicBezTo>
                  <a:cubicBezTo>
                    <a:pt x="13" y="126"/>
                    <a:pt x="12" y="128"/>
                    <a:pt x="12" y="130"/>
                  </a:cubicBezTo>
                  <a:cubicBezTo>
                    <a:pt x="11" y="131"/>
                    <a:pt x="11" y="132"/>
                    <a:pt x="11" y="133"/>
                  </a:cubicBezTo>
                  <a:cubicBezTo>
                    <a:pt x="11" y="134"/>
                    <a:pt x="12" y="135"/>
                    <a:pt x="14" y="136"/>
                  </a:cubicBezTo>
                  <a:cubicBezTo>
                    <a:pt x="15" y="137"/>
                    <a:pt x="18" y="138"/>
                    <a:pt x="18" y="141"/>
                  </a:cubicBezTo>
                  <a:cubicBezTo>
                    <a:pt x="19" y="144"/>
                    <a:pt x="18" y="146"/>
                    <a:pt x="17" y="147"/>
                  </a:cubicBezTo>
                  <a:cubicBezTo>
                    <a:pt x="16" y="149"/>
                    <a:pt x="14" y="149"/>
                    <a:pt x="13" y="149"/>
                  </a:cubicBezTo>
                  <a:cubicBezTo>
                    <a:pt x="13" y="150"/>
                    <a:pt x="13" y="151"/>
                    <a:pt x="14" y="151"/>
                  </a:cubicBezTo>
                  <a:cubicBezTo>
                    <a:pt x="17" y="153"/>
                    <a:pt x="16" y="162"/>
                    <a:pt x="15" y="164"/>
                  </a:cubicBezTo>
                  <a:cubicBezTo>
                    <a:pt x="14" y="167"/>
                    <a:pt x="11" y="167"/>
                    <a:pt x="9" y="167"/>
                  </a:cubicBezTo>
                  <a:cubicBezTo>
                    <a:pt x="9" y="167"/>
                    <a:pt x="8" y="167"/>
                    <a:pt x="8" y="167"/>
                  </a:cubicBezTo>
                  <a:cubicBezTo>
                    <a:pt x="8" y="169"/>
                    <a:pt x="7" y="171"/>
                    <a:pt x="7" y="172"/>
                  </a:cubicBezTo>
                  <a:cubicBezTo>
                    <a:pt x="6" y="174"/>
                    <a:pt x="6" y="175"/>
                    <a:pt x="6" y="175"/>
                  </a:cubicBezTo>
                  <a:cubicBezTo>
                    <a:pt x="6" y="176"/>
                    <a:pt x="6" y="177"/>
                    <a:pt x="6" y="178"/>
                  </a:cubicBezTo>
                  <a:cubicBezTo>
                    <a:pt x="6" y="182"/>
                    <a:pt x="5" y="185"/>
                    <a:pt x="2" y="185"/>
                  </a:cubicBezTo>
                  <a:cubicBezTo>
                    <a:pt x="2" y="185"/>
                    <a:pt x="2" y="185"/>
                    <a:pt x="2" y="185"/>
                  </a:cubicBezTo>
                  <a:cubicBezTo>
                    <a:pt x="2" y="185"/>
                    <a:pt x="2" y="185"/>
                    <a:pt x="2" y="185"/>
                  </a:cubicBezTo>
                  <a:cubicBezTo>
                    <a:pt x="2" y="185"/>
                    <a:pt x="2" y="185"/>
                    <a:pt x="1" y="185"/>
                  </a:cubicBezTo>
                  <a:cubicBezTo>
                    <a:pt x="1" y="185"/>
                    <a:pt x="1" y="185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188"/>
                    <a:pt x="1" y="191"/>
                    <a:pt x="4" y="193"/>
                  </a:cubicBezTo>
                  <a:cubicBezTo>
                    <a:pt x="7" y="195"/>
                    <a:pt x="7" y="198"/>
                    <a:pt x="7" y="200"/>
                  </a:cubicBezTo>
                  <a:cubicBezTo>
                    <a:pt x="7" y="202"/>
                    <a:pt x="7" y="204"/>
                    <a:pt x="8" y="205"/>
                  </a:cubicBezTo>
                  <a:cubicBezTo>
                    <a:pt x="10" y="207"/>
                    <a:pt x="11" y="209"/>
                    <a:pt x="11" y="211"/>
                  </a:cubicBezTo>
                  <a:cubicBezTo>
                    <a:pt x="12" y="213"/>
                    <a:pt x="12" y="214"/>
                    <a:pt x="14" y="215"/>
                  </a:cubicBezTo>
                  <a:cubicBezTo>
                    <a:pt x="18" y="219"/>
                    <a:pt x="19" y="221"/>
                    <a:pt x="17" y="226"/>
                  </a:cubicBezTo>
                  <a:cubicBezTo>
                    <a:pt x="17" y="226"/>
                    <a:pt x="17" y="226"/>
                    <a:pt x="17" y="226"/>
                  </a:cubicBezTo>
                  <a:cubicBezTo>
                    <a:pt x="17" y="226"/>
                    <a:pt x="17" y="226"/>
                    <a:pt x="17" y="226"/>
                  </a:cubicBezTo>
                  <a:cubicBezTo>
                    <a:pt x="17" y="226"/>
                    <a:pt x="17" y="227"/>
                    <a:pt x="17" y="227"/>
                  </a:cubicBezTo>
                  <a:cubicBezTo>
                    <a:pt x="18" y="227"/>
                    <a:pt x="20" y="228"/>
                    <a:pt x="20" y="230"/>
                  </a:cubicBezTo>
                  <a:cubicBezTo>
                    <a:pt x="20" y="231"/>
                    <a:pt x="20" y="232"/>
                    <a:pt x="20" y="234"/>
                  </a:cubicBezTo>
                  <a:cubicBezTo>
                    <a:pt x="20" y="235"/>
                    <a:pt x="20" y="238"/>
                    <a:pt x="20" y="239"/>
                  </a:cubicBezTo>
                  <a:cubicBezTo>
                    <a:pt x="20" y="239"/>
                    <a:pt x="21" y="239"/>
                    <a:pt x="22" y="238"/>
                  </a:cubicBezTo>
                  <a:cubicBezTo>
                    <a:pt x="23" y="238"/>
                    <a:pt x="25" y="238"/>
                    <a:pt x="27" y="238"/>
                  </a:cubicBezTo>
                  <a:cubicBezTo>
                    <a:pt x="28" y="238"/>
                    <a:pt x="29" y="237"/>
                    <a:pt x="29" y="237"/>
                  </a:cubicBezTo>
                  <a:cubicBezTo>
                    <a:pt x="29" y="237"/>
                    <a:pt x="29" y="236"/>
                    <a:pt x="29" y="235"/>
                  </a:cubicBezTo>
                  <a:cubicBezTo>
                    <a:pt x="29" y="234"/>
                    <a:pt x="29" y="233"/>
                    <a:pt x="29" y="233"/>
                  </a:cubicBezTo>
                  <a:cubicBezTo>
                    <a:pt x="29" y="230"/>
                    <a:pt x="32" y="229"/>
                    <a:pt x="33" y="229"/>
                  </a:cubicBezTo>
                  <a:cubicBezTo>
                    <a:pt x="33" y="229"/>
                    <a:pt x="33" y="229"/>
                    <a:pt x="33" y="228"/>
                  </a:cubicBezTo>
                  <a:cubicBezTo>
                    <a:pt x="34" y="227"/>
                    <a:pt x="36" y="225"/>
                    <a:pt x="39" y="225"/>
                  </a:cubicBezTo>
                  <a:cubicBezTo>
                    <a:pt x="41" y="225"/>
                    <a:pt x="43" y="226"/>
                    <a:pt x="45" y="227"/>
                  </a:cubicBezTo>
                  <a:cubicBezTo>
                    <a:pt x="45" y="227"/>
                    <a:pt x="46" y="227"/>
                    <a:pt x="46" y="227"/>
                  </a:cubicBezTo>
                  <a:cubicBezTo>
                    <a:pt x="48" y="227"/>
                    <a:pt x="48" y="224"/>
                    <a:pt x="49" y="223"/>
                  </a:cubicBezTo>
                  <a:cubicBezTo>
                    <a:pt x="49" y="220"/>
                    <a:pt x="51" y="220"/>
                    <a:pt x="51" y="220"/>
                  </a:cubicBezTo>
                  <a:cubicBezTo>
                    <a:pt x="53" y="220"/>
                    <a:pt x="54" y="221"/>
                    <a:pt x="55" y="222"/>
                  </a:cubicBezTo>
                  <a:cubicBezTo>
                    <a:pt x="56" y="221"/>
                    <a:pt x="57" y="219"/>
                    <a:pt x="58" y="217"/>
                  </a:cubicBezTo>
                  <a:cubicBezTo>
                    <a:pt x="56" y="218"/>
                    <a:pt x="54" y="218"/>
                    <a:pt x="53" y="217"/>
                  </a:cubicBezTo>
                  <a:cubicBezTo>
                    <a:pt x="52" y="214"/>
                    <a:pt x="55" y="206"/>
                    <a:pt x="55" y="206"/>
                  </a:cubicBezTo>
                  <a:cubicBezTo>
                    <a:pt x="56" y="204"/>
                    <a:pt x="56" y="199"/>
                    <a:pt x="56" y="196"/>
                  </a:cubicBezTo>
                  <a:cubicBezTo>
                    <a:pt x="56" y="193"/>
                    <a:pt x="56" y="192"/>
                    <a:pt x="57" y="191"/>
                  </a:cubicBezTo>
                  <a:cubicBezTo>
                    <a:pt x="57" y="189"/>
                    <a:pt x="58" y="184"/>
                    <a:pt x="64" y="182"/>
                  </a:cubicBezTo>
                  <a:cubicBezTo>
                    <a:pt x="68" y="181"/>
                    <a:pt x="73" y="177"/>
                    <a:pt x="73" y="175"/>
                  </a:cubicBezTo>
                  <a:cubicBezTo>
                    <a:pt x="72" y="173"/>
                    <a:pt x="75" y="171"/>
                    <a:pt x="77" y="168"/>
                  </a:cubicBezTo>
                  <a:cubicBezTo>
                    <a:pt x="78" y="167"/>
                    <a:pt x="80" y="166"/>
                    <a:pt x="80" y="165"/>
                  </a:cubicBezTo>
                  <a:cubicBezTo>
                    <a:pt x="79" y="164"/>
                    <a:pt x="73" y="157"/>
                    <a:pt x="70" y="155"/>
                  </a:cubicBezTo>
                  <a:cubicBezTo>
                    <a:pt x="69" y="155"/>
                    <a:pt x="67" y="155"/>
                    <a:pt x="66" y="155"/>
                  </a:cubicBezTo>
                  <a:cubicBezTo>
                    <a:pt x="64" y="155"/>
                    <a:pt x="62" y="155"/>
                    <a:pt x="62" y="153"/>
                  </a:cubicBezTo>
                  <a:cubicBezTo>
                    <a:pt x="61" y="153"/>
                    <a:pt x="61" y="152"/>
                    <a:pt x="61" y="151"/>
                  </a:cubicBezTo>
                  <a:cubicBezTo>
                    <a:pt x="61" y="150"/>
                    <a:pt x="61" y="146"/>
                    <a:pt x="60" y="139"/>
                  </a:cubicBezTo>
                  <a:cubicBezTo>
                    <a:pt x="59" y="137"/>
                    <a:pt x="61" y="134"/>
                    <a:pt x="62" y="132"/>
                  </a:cubicBezTo>
                  <a:cubicBezTo>
                    <a:pt x="63" y="130"/>
                    <a:pt x="64" y="129"/>
                    <a:pt x="64" y="128"/>
                  </a:cubicBezTo>
                  <a:cubicBezTo>
                    <a:pt x="64" y="127"/>
                    <a:pt x="64" y="127"/>
                    <a:pt x="64" y="127"/>
                  </a:cubicBezTo>
                  <a:cubicBezTo>
                    <a:pt x="64" y="124"/>
                    <a:pt x="64" y="119"/>
                    <a:pt x="68" y="117"/>
                  </a:cubicBezTo>
                  <a:cubicBezTo>
                    <a:pt x="69" y="117"/>
                    <a:pt x="69" y="117"/>
                    <a:pt x="69" y="116"/>
                  </a:cubicBezTo>
                  <a:cubicBezTo>
                    <a:pt x="70" y="115"/>
                    <a:pt x="71" y="113"/>
                    <a:pt x="74" y="112"/>
                  </a:cubicBezTo>
                  <a:cubicBezTo>
                    <a:pt x="75" y="112"/>
                    <a:pt x="75" y="111"/>
                    <a:pt x="76" y="109"/>
                  </a:cubicBezTo>
                  <a:cubicBezTo>
                    <a:pt x="77" y="107"/>
                    <a:pt x="78" y="105"/>
                    <a:pt x="81" y="103"/>
                  </a:cubicBezTo>
                  <a:cubicBezTo>
                    <a:pt x="83" y="103"/>
                    <a:pt x="84" y="102"/>
                    <a:pt x="86" y="101"/>
                  </a:cubicBezTo>
                  <a:cubicBezTo>
                    <a:pt x="87" y="100"/>
                    <a:pt x="89" y="99"/>
                    <a:pt x="92" y="97"/>
                  </a:cubicBezTo>
                  <a:cubicBezTo>
                    <a:pt x="98" y="94"/>
                    <a:pt x="107" y="88"/>
                    <a:pt x="108" y="85"/>
                  </a:cubicBezTo>
                  <a:cubicBezTo>
                    <a:pt x="108" y="85"/>
                    <a:pt x="108" y="84"/>
                    <a:pt x="107" y="83"/>
                  </a:cubicBezTo>
                  <a:cubicBezTo>
                    <a:pt x="106" y="81"/>
                    <a:pt x="103" y="77"/>
                    <a:pt x="108" y="74"/>
                  </a:cubicBezTo>
                  <a:cubicBezTo>
                    <a:pt x="110" y="72"/>
                    <a:pt x="110" y="71"/>
                    <a:pt x="110" y="69"/>
                  </a:cubicBezTo>
                  <a:cubicBezTo>
                    <a:pt x="110" y="68"/>
                    <a:pt x="110" y="65"/>
                    <a:pt x="113" y="64"/>
                  </a:cubicBezTo>
                  <a:cubicBezTo>
                    <a:pt x="115" y="63"/>
                    <a:pt x="116" y="62"/>
                    <a:pt x="118" y="60"/>
                  </a:cubicBezTo>
                  <a:cubicBezTo>
                    <a:pt x="119" y="59"/>
                    <a:pt x="119" y="59"/>
                    <a:pt x="119" y="59"/>
                  </a:cubicBezTo>
                  <a:cubicBezTo>
                    <a:pt x="121" y="57"/>
                    <a:pt x="123" y="57"/>
                    <a:pt x="124" y="57"/>
                  </a:cubicBezTo>
                  <a:cubicBezTo>
                    <a:pt x="125" y="57"/>
                    <a:pt x="125" y="57"/>
                    <a:pt x="126" y="57"/>
                  </a:cubicBezTo>
                  <a:cubicBezTo>
                    <a:pt x="128" y="57"/>
                    <a:pt x="130" y="58"/>
                    <a:pt x="132" y="57"/>
                  </a:cubicBezTo>
                  <a:cubicBezTo>
                    <a:pt x="133" y="57"/>
                    <a:pt x="135" y="57"/>
                    <a:pt x="136" y="57"/>
                  </a:cubicBezTo>
                  <a:cubicBezTo>
                    <a:pt x="136" y="57"/>
                    <a:pt x="136" y="57"/>
                    <a:pt x="136" y="57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5"/>
                    <a:pt x="136" y="55"/>
                    <a:pt x="135" y="55"/>
                  </a:cubicBezTo>
                  <a:cubicBezTo>
                    <a:pt x="135" y="54"/>
                    <a:pt x="131" y="50"/>
                    <a:pt x="132" y="48"/>
                  </a:cubicBezTo>
                  <a:cubicBezTo>
                    <a:pt x="132" y="47"/>
                    <a:pt x="133" y="46"/>
                    <a:pt x="135" y="46"/>
                  </a:cubicBezTo>
                  <a:cubicBezTo>
                    <a:pt x="135" y="46"/>
                    <a:pt x="135" y="44"/>
                    <a:pt x="135" y="42"/>
                  </a:cubicBezTo>
                  <a:cubicBezTo>
                    <a:pt x="135" y="41"/>
                    <a:pt x="135" y="40"/>
                    <a:pt x="134" y="40"/>
                  </a:cubicBezTo>
                  <a:cubicBezTo>
                    <a:pt x="132" y="39"/>
                    <a:pt x="132" y="35"/>
                    <a:pt x="132" y="33"/>
                  </a:cubicBezTo>
                  <a:cubicBezTo>
                    <a:pt x="132" y="32"/>
                    <a:pt x="132" y="30"/>
                    <a:pt x="132" y="30"/>
                  </a:cubicBezTo>
                  <a:cubicBezTo>
                    <a:pt x="128" y="28"/>
                    <a:pt x="129" y="23"/>
                    <a:pt x="130" y="19"/>
                  </a:cubicBezTo>
                  <a:cubicBezTo>
                    <a:pt x="130" y="18"/>
                    <a:pt x="130" y="18"/>
                    <a:pt x="130" y="17"/>
                  </a:cubicBezTo>
                  <a:cubicBezTo>
                    <a:pt x="130" y="16"/>
                    <a:pt x="123" y="13"/>
                    <a:pt x="120" y="11"/>
                  </a:cubicBezTo>
                  <a:cubicBezTo>
                    <a:pt x="118" y="11"/>
                    <a:pt x="117" y="10"/>
                    <a:pt x="115" y="10"/>
                  </a:cubicBezTo>
                  <a:cubicBezTo>
                    <a:pt x="112" y="8"/>
                    <a:pt x="109" y="6"/>
                    <a:pt x="107" y="4"/>
                  </a:cubicBezTo>
                  <a:cubicBezTo>
                    <a:pt x="106" y="3"/>
                    <a:pt x="105" y="2"/>
                    <a:pt x="103" y="1"/>
                  </a:cubicBezTo>
                  <a:cubicBezTo>
                    <a:pt x="103" y="1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" name="Freeform 1220">
              <a:extLst>
                <a:ext uri="{FF2B5EF4-FFF2-40B4-BE49-F238E27FC236}">
                  <a16:creationId xmlns:a16="http://schemas.microsoft.com/office/drawing/2014/main" id="{3DB2EF24-8ED3-249B-B793-5E3E91402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3547" y="3480849"/>
              <a:ext cx="88331" cy="59281"/>
            </a:xfrm>
            <a:custGeom>
              <a:avLst/>
              <a:gdLst>
                <a:gd name="T0" fmla="*/ 41 w 48"/>
                <a:gd name="T1" fmla="*/ 30 h 30"/>
                <a:gd name="T2" fmla="*/ 41 w 48"/>
                <a:gd name="T3" fmla="*/ 29 h 30"/>
                <a:gd name="T4" fmla="*/ 42 w 48"/>
                <a:gd name="T5" fmla="*/ 29 h 30"/>
                <a:gd name="T6" fmla="*/ 43 w 48"/>
                <a:gd name="T7" fmla="*/ 28 h 30"/>
                <a:gd name="T8" fmla="*/ 43 w 48"/>
                <a:gd name="T9" fmla="*/ 28 h 30"/>
                <a:gd name="T10" fmla="*/ 43 w 48"/>
                <a:gd name="T11" fmla="*/ 28 h 30"/>
                <a:gd name="T12" fmla="*/ 45 w 48"/>
                <a:gd name="T13" fmla="*/ 26 h 30"/>
                <a:gd name="T14" fmla="*/ 45 w 48"/>
                <a:gd name="T15" fmla="*/ 26 h 30"/>
                <a:gd name="T16" fmla="*/ 45 w 48"/>
                <a:gd name="T17" fmla="*/ 26 h 30"/>
                <a:gd name="T18" fmla="*/ 42 w 48"/>
                <a:gd name="T19" fmla="*/ 20 h 30"/>
                <a:gd name="T20" fmla="*/ 42 w 48"/>
                <a:gd name="T21" fmla="*/ 17 h 30"/>
                <a:gd name="T22" fmla="*/ 42 w 48"/>
                <a:gd name="T23" fmla="*/ 13 h 30"/>
                <a:gd name="T24" fmla="*/ 44 w 48"/>
                <a:gd name="T25" fmla="*/ 9 h 30"/>
                <a:gd name="T26" fmla="*/ 46 w 48"/>
                <a:gd name="T27" fmla="*/ 6 h 30"/>
                <a:gd name="T28" fmla="*/ 48 w 48"/>
                <a:gd name="T29" fmla="*/ 3 h 30"/>
                <a:gd name="T30" fmla="*/ 48 w 48"/>
                <a:gd name="T31" fmla="*/ 3 h 30"/>
                <a:gd name="T32" fmla="*/ 48 w 48"/>
                <a:gd name="T33" fmla="*/ 3 h 30"/>
                <a:gd name="T34" fmla="*/ 48 w 48"/>
                <a:gd name="T35" fmla="*/ 3 h 30"/>
                <a:gd name="T36" fmla="*/ 37 w 48"/>
                <a:gd name="T37" fmla="*/ 2 h 30"/>
                <a:gd name="T38" fmla="*/ 26 w 48"/>
                <a:gd name="T39" fmla="*/ 1 h 30"/>
                <a:gd name="T40" fmla="*/ 19 w 48"/>
                <a:gd name="T41" fmla="*/ 2 h 30"/>
                <a:gd name="T42" fmla="*/ 6 w 48"/>
                <a:gd name="T43" fmla="*/ 4 h 30"/>
                <a:gd name="T44" fmla="*/ 1 w 48"/>
                <a:gd name="T45" fmla="*/ 7 h 30"/>
                <a:gd name="T46" fmla="*/ 0 w 48"/>
                <a:gd name="T47" fmla="*/ 8 h 30"/>
                <a:gd name="T48" fmla="*/ 2 w 48"/>
                <a:gd name="T49" fmla="*/ 13 h 30"/>
                <a:gd name="T50" fmla="*/ 2 w 48"/>
                <a:gd name="T51" fmla="*/ 15 h 30"/>
                <a:gd name="T52" fmla="*/ 7 w 48"/>
                <a:gd name="T53" fmla="*/ 18 h 30"/>
                <a:gd name="T54" fmla="*/ 13 w 48"/>
                <a:gd name="T55" fmla="*/ 21 h 30"/>
                <a:gd name="T56" fmla="*/ 13 w 48"/>
                <a:gd name="T57" fmla="*/ 23 h 30"/>
                <a:gd name="T58" fmla="*/ 13 w 48"/>
                <a:gd name="T59" fmla="*/ 23 h 30"/>
                <a:gd name="T60" fmla="*/ 15 w 48"/>
                <a:gd name="T61" fmla="*/ 23 h 30"/>
                <a:gd name="T62" fmla="*/ 16 w 48"/>
                <a:gd name="T63" fmla="*/ 23 h 30"/>
                <a:gd name="T64" fmla="*/ 18 w 48"/>
                <a:gd name="T65" fmla="*/ 23 h 30"/>
                <a:gd name="T66" fmla="*/ 23 w 48"/>
                <a:gd name="T67" fmla="*/ 23 h 30"/>
                <a:gd name="T68" fmla="*/ 23 w 48"/>
                <a:gd name="T69" fmla="*/ 24 h 30"/>
                <a:gd name="T70" fmla="*/ 32 w 48"/>
                <a:gd name="T71" fmla="*/ 30 h 30"/>
                <a:gd name="T72" fmla="*/ 33 w 48"/>
                <a:gd name="T73" fmla="*/ 30 h 30"/>
                <a:gd name="T74" fmla="*/ 33 w 48"/>
                <a:gd name="T75" fmla="*/ 29 h 30"/>
                <a:gd name="T76" fmla="*/ 34 w 48"/>
                <a:gd name="T77" fmla="*/ 29 h 30"/>
                <a:gd name="T78" fmla="*/ 34 w 48"/>
                <a:gd name="T79" fmla="*/ 29 h 30"/>
                <a:gd name="T80" fmla="*/ 41 w 48"/>
                <a:gd name="T8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" h="30">
                  <a:moveTo>
                    <a:pt x="41" y="30"/>
                  </a:moveTo>
                  <a:cubicBezTo>
                    <a:pt x="41" y="30"/>
                    <a:pt x="41" y="30"/>
                    <a:pt x="41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8"/>
                    <a:pt x="42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7"/>
                    <a:pt x="44" y="27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3" y="24"/>
                    <a:pt x="43" y="23"/>
                    <a:pt x="42" y="20"/>
                  </a:cubicBezTo>
                  <a:cubicBezTo>
                    <a:pt x="42" y="18"/>
                    <a:pt x="42" y="17"/>
                    <a:pt x="42" y="17"/>
                  </a:cubicBezTo>
                  <a:cubicBezTo>
                    <a:pt x="42" y="15"/>
                    <a:pt x="41" y="14"/>
                    <a:pt x="42" y="13"/>
                  </a:cubicBezTo>
                  <a:cubicBezTo>
                    <a:pt x="42" y="11"/>
                    <a:pt x="43" y="10"/>
                    <a:pt x="44" y="9"/>
                  </a:cubicBezTo>
                  <a:cubicBezTo>
                    <a:pt x="44" y="8"/>
                    <a:pt x="45" y="8"/>
                    <a:pt x="46" y="6"/>
                  </a:cubicBezTo>
                  <a:cubicBezTo>
                    <a:pt x="46" y="5"/>
                    <a:pt x="47" y="4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5" y="4"/>
                    <a:pt x="41" y="3"/>
                    <a:pt x="37" y="2"/>
                  </a:cubicBezTo>
                  <a:cubicBezTo>
                    <a:pt x="33" y="1"/>
                    <a:pt x="29" y="0"/>
                    <a:pt x="26" y="1"/>
                  </a:cubicBezTo>
                  <a:cubicBezTo>
                    <a:pt x="24" y="1"/>
                    <a:pt x="22" y="1"/>
                    <a:pt x="19" y="2"/>
                  </a:cubicBezTo>
                  <a:cubicBezTo>
                    <a:pt x="15" y="2"/>
                    <a:pt x="8" y="3"/>
                    <a:pt x="6" y="4"/>
                  </a:cubicBezTo>
                  <a:cubicBezTo>
                    <a:pt x="5" y="6"/>
                    <a:pt x="3" y="7"/>
                    <a:pt x="1" y="7"/>
                  </a:cubicBezTo>
                  <a:cubicBezTo>
                    <a:pt x="1" y="8"/>
                    <a:pt x="0" y="8"/>
                    <a:pt x="0" y="8"/>
                  </a:cubicBezTo>
                  <a:cubicBezTo>
                    <a:pt x="2" y="10"/>
                    <a:pt x="2" y="12"/>
                    <a:pt x="2" y="13"/>
                  </a:cubicBezTo>
                  <a:cubicBezTo>
                    <a:pt x="1" y="14"/>
                    <a:pt x="1" y="15"/>
                    <a:pt x="2" y="15"/>
                  </a:cubicBezTo>
                  <a:cubicBezTo>
                    <a:pt x="5" y="19"/>
                    <a:pt x="5" y="19"/>
                    <a:pt x="7" y="18"/>
                  </a:cubicBezTo>
                  <a:cubicBezTo>
                    <a:pt x="9" y="18"/>
                    <a:pt x="12" y="19"/>
                    <a:pt x="13" y="21"/>
                  </a:cubicBezTo>
                  <a:cubicBezTo>
                    <a:pt x="13" y="21"/>
                    <a:pt x="13" y="22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4" y="23"/>
                    <a:pt x="14" y="23"/>
                    <a:pt x="15" y="23"/>
                  </a:cubicBezTo>
                  <a:cubicBezTo>
                    <a:pt x="15" y="23"/>
                    <a:pt x="16" y="23"/>
                    <a:pt x="16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1" y="23"/>
                    <a:pt x="22" y="23"/>
                    <a:pt x="23" y="23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30" y="29"/>
                    <a:pt x="32" y="30"/>
                    <a:pt x="32" y="30"/>
                  </a:cubicBezTo>
                  <a:cubicBezTo>
                    <a:pt x="32" y="30"/>
                    <a:pt x="33" y="30"/>
                    <a:pt x="33" y="30"/>
                  </a:cubicBezTo>
                  <a:cubicBezTo>
                    <a:pt x="33" y="30"/>
                    <a:pt x="33" y="29"/>
                    <a:pt x="33" y="29"/>
                  </a:cubicBezTo>
                  <a:cubicBezTo>
                    <a:pt x="33" y="29"/>
                    <a:pt x="33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6" y="29"/>
                    <a:pt x="38" y="30"/>
                    <a:pt x="41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" name="Freeform 1221">
              <a:extLst>
                <a:ext uri="{FF2B5EF4-FFF2-40B4-BE49-F238E27FC236}">
                  <a16:creationId xmlns:a16="http://schemas.microsoft.com/office/drawing/2014/main" id="{C2816E8C-8392-C0F6-9C45-332F199E6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019" y="3057704"/>
              <a:ext cx="526148" cy="468117"/>
            </a:xfrm>
            <a:custGeom>
              <a:avLst/>
              <a:gdLst>
                <a:gd name="T0" fmla="*/ 180 w 286"/>
                <a:gd name="T1" fmla="*/ 35 h 239"/>
                <a:gd name="T2" fmla="*/ 204 w 286"/>
                <a:gd name="T3" fmla="*/ 46 h 239"/>
                <a:gd name="T4" fmla="*/ 220 w 286"/>
                <a:gd name="T5" fmla="*/ 48 h 239"/>
                <a:gd name="T6" fmla="*/ 227 w 286"/>
                <a:gd name="T7" fmla="*/ 37 h 239"/>
                <a:gd name="T8" fmla="*/ 246 w 286"/>
                <a:gd name="T9" fmla="*/ 21 h 239"/>
                <a:gd name="T10" fmla="*/ 270 w 286"/>
                <a:gd name="T11" fmla="*/ 33 h 239"/>
                <a:gd name="T12" fmla="*/ 274 w 286"/>
                <a:gd name="T13" fmla="*/ 29 h 239"/>
                <a:gd name="T14" fmla="*/ 279 w 286"/>
                <a:gd name="T15" fmla="*/ 17 h 239"/>
                <a:gd name="T16" fmla="*/ 272 w 286"/>
                <a:gd name="T17" fmla="*/ 9 h 239"/>
                <a:gd name="T18" fmla="*/ 255 w 286"/>
                <a:gd name="T19" fmla="*/ 10 h 239"/>
                <a:gd name="T20" fmla="*/ 248 w 286"/>
                <a:gd name="T21" fmla="*/ 2 h 239"/>
                <a:gd name="T22" fmla="*/ 238 w 286"/>
                <a:gd name="T23" fmla="*/ 6 h 239"/>
                <a:gd name="T24" fmla="*/ 223 w 286"/>
                <a:gd name="T25" fmla="*/ 10 h 239"/>
                <a:gd name="T26" fmla="*/ 218 w 286"/>
                <a:gd name="T27" fmla="*/ 5 h 239"/>
                <a:gd name="T28" fmla="*/ 209 w 286"/>
                <a:gd name="T29" fmla="*/ 10 h 239"/>
                <a:gd name="T30" fmla="*/ 199 w 286"/>
                <a:gd name="T31" fmla="*/ 24 h 239"/>
                <a:gd name="T32" fmla="*/ 182 w 286"/>
                <a:gd name="T33" fmla="*/ 18 h 239"/>
                <a:gd name="T34" fmla="*/ 181 w 286"/>
                <a:gd name="T35" fmla="*/ 24 h 239"/>
                <a:gd name="T36" fmla="*/ 164 w 286"/>
                <a:gd name="T37" fmla="*/ 27 h 239"/>
                <a:gd name="T38" fmla="*/ 158 w 286"/>
                <a:gd name="T39" fmla="*/ 20 h 239"/>
                <a:gd name="T40" fmla="*/ 149 w 286"/>
                <a:gd name="T41" fmla="*/ 30 h 239"/>
                <a:gd name="T42" fmla="*/ 137 w 286"/>
                <a:gd name="T43" fmla="*/ 33 h 239"/>
                <a:gd name="T44" fmla="*/ 141 w 286"/>
                <a:gd name="T45" fmla="*/ 47 h 239"/>
                <a:gd name="T46" fmla="*/ 125 w 286"/>
                <a:gd name="T47" fmla="*/ 46 h 239"/>
                <a:gd name="T48" fmla="*/ 111 w 286"/>
                <a:gd name="T49" fmla="*/ 48 h 239"/>
                <a:gd name="T50" fmla="*/ 116 w 286"/>
                <a:gd name="T51" fmla="*/ 53 h 239"/>
                <a:gd name="T52" fmla="*/ 127 w 286"/>
                <a:gd name="T53" fmla="*/ 57 h 239"/>
                <a:gd name="T54" fmla="*/ 113 w 286"/>
                <a:gd name="T55" fmla="*/ 65 h 239"/>
                <a:gd name="T56" fmla="*/ 94 w 286"/>
                <a:gd name="T57" fmla="*/ 94 h 239"/>
                <a:gd name="T58" fmla="*/ 83 w 286"/>
                <a:gd name="T59" fmla="*/ 111 h 239"/>
                <a:gd name="T60" fmla="*/ 70 w 286"/>
                <a:gd name="T61" fmla="*/ 122 h 239"/>
                <a:gd name="T62" fmla="*/ 60 w 286"/>
                <a:gd name="T63" fmla="*/ 135 h 239"/>
                <a:gd name="T64" fmla="*/ 43 w 286"/>
                <a:gd name="T65" fmla="*/ 148 h 239"/>
                <a:gd name="T66" fmla="*/ 35 w 286"/>
                <a:gd name="T67" fmla="*/ 155 h 239"/>
                <a:gd name="T68" fmla="*/ 26 w 286"/>
                <a:gd name="T69" fmla="*/ 165 h 239"/>
                <a:gd name="T70" fmla="*/ 10 w 286"/>
                <a:gd name="T71" fmla="*/ 174 h 239"/>
                <a:gd name="T72" fmla="*/ 3 w 286"/>
                <a:gd name="T73" fmla="*/ 186 h 239"/>
                <a:gd name="T74" fmla="*/ 2 w 286"/>
                <a:gd name="T75" fmla="*/ 203 h 239"/>
                <a:gd name="T76" fmla="*/ 19 w 286"/>
                <a:gd name="T77" fmla="*/ 204 h 239"/>
                <a:gd name="T78" fmla="*/ 4 w 286"/>
                <a:gd name="T79" fmla="*/ 213 h 239"/>
                <a:gd name="T80" fmla="*/ 9 w 286"/>
                <a:gd name="T81" fmla="*/ 215 h 239"/>
                <a:gd name="T82" fmla="*/ 8 w 286"/>
                <a:gd name="T83" fmla="*/ 228 h 239"/>
                <a:gd name="T84" fmla="*/ 53 w 286"/>
                <a:gd name="T85" fmla="*/ 222 h 239"/>
                <a:gd name="T86" fmla="*/ 62 w 286"/>
                <a:gd name="T87" fmla="*/ 213 h 239"/>
                <a:gd name="T88" fmla="*/ 74 w 286"/>
                <a:gd name="T89" fmla="*/ 215 h 239"/>
                <a:gd name="T90" fmla="*/ 80 w 286"/>
                <a:gd name="T91" fmla="*/ 194 h 239"/>
                <a:gd name="T92" fmla="*/ 78 w 286"/>
                <a:gd name="T93" fmla="*/ 178 h 239"/>
                <a:gd name="T94" fmla="*/ 93 w 286"/>
                <a:gd name="T95" fmla="*/ 135 h 239"/>
                <a:gd name="T96" fmla="*/ 96 w 286"/>
                <a:gd name="T97" fmla="*/ 123 h 239"/>
                <a:gd name="T98" fmla="*/ 114 w 286"/>
                <a:gd name="T99" fmla="*/ 93 h 239"/>
                <a:gd name="T100" fmla="*/ 126 w 286"/>
                <a:gd name="T101" fmla="*/ 68 h 239"/>
                <a:gd name="T102" fmla="*/ 149 w 286"/>
                <a:gd name="T103" fmla="*/ 49 h 239"/>
                <a:gd name="T104" fmla="*/ 173 w 286"/>
                <a:gd name="T105" fmla="*/ 4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6" h="239">
                  <a:moveTo>
                    <a:pt x="174" y="40"/>
                  </a:moveTo>
                  <a:cubicBezTo>
                    <a:pt x="175" y="39"/>
                    <a:pt x="175" y="39"/>
                    <a:pt x="176" y="38"/>
                  </a:cubicBezTo>
                  <a:cubicBezTo>
                    <a:pt x="176" y="38"/>
                    <a:pt x="176" y="38"/>
                    <a:pt x="176" y="38"/>
                  </a:cubicBezTo>
                  <a:cubicBezTo>
                    <a:pt x="176" y="37"/>
                    <a:pt x="177" y="37"/>
                    <a:pt x="178" y="36"/>
                  </a:cubicBezTo>
                  <a:cubicBezTo>
                    <a:pt x="178" y="36"/>
                    <a:pt x="178" y="36"/>
                    <a:pt x="178" y="36"/>
                  </a:cubicBezTo>
                  <a:cubicBezTo>
                    <a:pt x="179" y="36"/>
                    <a:pt x="179" y="36"/>
                    <a:pt x="180" y="35"/>
                  </a:cubicBezTo>
                  <a:cubicBezTo>
                    <a:pt x="180" y="35"/>
                    <a:pt x="180" y="35"/>
                    <a:pt x="180" y="35"/>
                  </a:cubicBezTo>
                  <a:cubicBezTo>
                    <a:pt x="181" y="35"/>
                    <a:pt x="182" y="35"/>
                    <a:pt x="182" y="35"/>
                  </a:cubicBezTo>
                  <a:cubicBezTo>
                    <a:pt x="185" y="36"/>
                    <a:pt x="187" y="38"/>
                    <a:pt x="189" y="40"/>
                  </a:cubicBezTo>
                  <a:cubicBezTo>
                    <a:pt x="191" y="42"/>
                    <a:pt x="193" y="44"/>
                    <a:pt x="195" y="44"/>
                  </a:cubicBezTo>
                  <a:cubicBezTo>
                    <a:pt x="196" y="45"/>
                    <a:pt x="197" y="45"/>
                    <a:pt x="198" y="45"/>
                  </a:cubicBezTo>
                  <a:cubicBezTo>
                    <a:pt x="201" y="46"/>
                    <a:pt x="203" y="46"/>
                    <a:pt x="204" y="46"/>
                  </a:cubicBezTo>
                  <a:cubicBezTo>
                    <a:pt x="204" y="46"/>
                    <a:pt x="205" y="46"/>
                    <a:pt x="205" y="46"/>
                  </a:cubicBezTo>
                  <a:cubicBezTo>
                    <a:pt x="206" y="44"/>
                    <a:pt x="209" y="44"/>
                    <a:pt x="212" y="45"/>
                  </a:cubicBezTo>
                  <a:cubicBezTo>
                    <a:pt x="213" y="45"/>
                    <a:pt x="214" y="46"/>
                    <a:pt x="215" y="46"/>
                  </a:cubicBezTo>
                  <a:cubicBezTo>
                    <a:pt x="215" y="45"/>
                    <a:pt x="216" y="45"/>
                    <a:pt x="216" y="45"/>
                  </a:cubicBezTo>
                  <a:cubicBezTo>
                    <a:pt x="218" y="45"/>
                    <a:pt x="219" y="47"/>
                    <a:pt x="220" y="48"/>
                  </a:cubicBezTo>
                  <a:cubicBezTo>
                    <a:pt x="220" y="48"/>
                    <a:pt x="220" y="48"/>
                    <a:pt x="220" y="48"/>
                  </a:cubicBezTo>
                  <a:cubicBezTo>
                    <a:pt x="220" y="48"/>
                    <a:pt x="220" y="48"/>
                    <a:pt x="220" y="48"/>
                  </a:cubicBezTo>
                  <a:cubicBezTo>
                    <a:pt x="221" y="47"/>
                    <a:pt x="221" y="45"/>
                    <a:pt x="221" y="44"/>
                  </a:cubicBezTo>
                  <a:cubicBezTo>
                    <a:pt x="221" y="43"/>
                    <a:pt x="222" y="41"/>
                    <a:pt x="225" y="41"/>
                  </a:cubicBezTo>
                  <a:cubicBezTo>
                    <a:pt x="226" y="41"/>
                    <a:pt x="226" y="41"/>
                    <a:pt x="227" y="41"/>
                  </a:cubicBezTo>
                  <a:cubicBezTo>
                    <a:pt x="228" y="41"/>
                    <a:pt x="228" y="41"/>
                    <a:pt x="228" y="41"/>
                  </a:cubicBezTo>
                  <a:cubicBezTo>
                    <a:pt x="228" y="40"/>
                    <a:pt x="228" y="38"/>
                    <a:pt x="227" y="37"/>
                  </a:cubicBezTo>
                  <a:cubicBezTo>
                    <a:pt x="227" y="36"/>
                    <a:pt x="227" y="34"/>
                    <a:pt x="227" y="33"/>
                  </a:cubicBezTo>
                  <a:cubicBezTo>
                    <a:pt x="227" y="30"/>
                    <a:pt x="230" y="28"/>
                    <a:pt x="231" y="27"/>
                  </a:cubicBezTo>
                  <a:cubicBezTo>
                    <a:pt x="232" y="27"/>
                    <a:pt x="234" y="26"/>
                    <a:pt x="234" y="26"/>
                  </a:cubicBezTo>
                  <a:cubicBezTo>
                    <a:pt x="234" y="22"/>
                    <a:pt x="238" y="22"/>
                    <a:pt x="241" y="22"/>
                  </a:cubicBezTo>
                  <a:cubicBezTo>
                    <a:pt x="242" y="22"/>
                    <a:pt x="242" y="22"/>
                    <a:pt x="242" y="22"/>
                  </a:cubicBezTo>
                  <a:cubicBezTo>
                    <a:pt x="244" y="22"/>
                    <a:pt x="245" y="22"/>
                    <a:pt x="246" y="21"/>
                  </a:cubicBezTo>
                  <a:cubicBezTo>
                    <a:pt x="247" y="20"/>
                    <a:pt x="249" y="19"/>
                    <a:pt x="252" y="19"/>
                  </a:cubicBezTo>
                  <a:cubicBezTo>
                    <a:pt x="255" y="19"/>
                    <a:pt x="257" y="20"/>
                    <a:pt x="258" y="22"/>
                  </a:cubicBezTo>
                  <a:cubicBezTo>
                    <a:pt x="259" y="23"/>
                    <a:pt x="261" y="24"/>
                    <a:pt x="263" y="25"/>
                  </a:cubicBezTo>
                  <a:cubicBezTo>
                    <a:pt x="266" y="27"/>
                    <a:pt x="269" y="28"/>
                    <a:pt x="270" y="31"/>
                  </a:cubicBezTo>
                  <a:cubicBezTo>
                    <a:pt x="270" y="31"/>
                    <a:pt x="270" y="32"/>
                    <a:pt x="270" y="33"/>
                  </a:cubicBezTo>
                  <a:cubicBezTo>
                    <a:pt x="270" y="33"/>
                    <a:pt x="270" y="33"/>
                    <a:pt x="270" y="33"/>
                  </a:cubicBezTo>
                  <a:cubicBezTo>
                    <a:pt x="270" y="33"/>
                    <a:pt x="271" y="33"/>
                    <a:pt x="271" y="33"/>
                  </a:cubicBezTo>
                  <a:cubicBezTo>
                    <a:pt x="271" y="33"/>
                    <a:pt x="271" y="33"/>
                    <a:pt x="271" y="33"/>
                  </a:cubicBezTo>
                  <a:cubicBezTo>
                    <a:pt x="272" y="33"/>
                    <a:pt x="273" y="33"/>
                    <a:pt x="273" y="33"/>
                  </a:cubicBezTo>
                  <a:cubicBezTo>
                    <a:pt x="274" y="33"/>
                    <a:pt x="275" y="32"/>
                    <a:pt x="276" y="31"/>
                  </a:cubicBezTo>
                  <a:cubicBezTo>
                    <a:pt x="277" y="31"/>
                    <a:pt x="277" y="30"/>
                    <a:pt x="277" y="30"/>
                  </a:cubicBezTo>
                  <a:cubicBezTo>
                    <a:pt x="276" y="30"/>
                    <a:pt x="275" y="30"/>
                    <a:pt x="274" y="29"/>
                  </a:cubicBezTo>
                  <a:cubicBezTo>
                    <a:pt x="273" y="28"/>
                    <a:pt x="273" y="27"/>
                    <a:pt x="273" y="26"/>
                  </a:cubicBezTo>
                  <a:cubicBezTo>
                    <a:pt x="272" y="26"/>
                    <a:pt x="270" y="24"/>
                    <a:pt x="269" y="24"/>
                  </a:cubicBezTo>
                  <a:cubicBezTo>
                    <a:pt x="267" y="23"/>
                    <a:pt x="266" y="22"/>
                    <a:pt x="265" y="21"/>
                  </a:cubicBezTo>
                  <a:cubicBezTo>
                    <a:pt x="265" y="20"/>
                    <a:pt x="265" y="19"/>
                    <a:pt x="266" y="19"/>
                  </a:cubicBezTo>
                  <a:cubicBezTo>
                    <a:pt x="267" y="17"/>
                    <a:pt x="271" y="17"/>
                    <a:pt x="274" y="19"/>
                  </a:cubicBezTo>
                  <a:cubicBezTo>
                    <a:pt x="276" y="20"/>
                    <a:pt x="276" y="20"/>
                    <a:pt x="279" y="17"/>
                  </a:cubicBezTo>
                  <a:cubicBezTo>
                    <a:pt x="281" y="15"/>
                    <a:pt x="284" y="15"/>
                    <a:pt x="285" y="15"/>
                  </a:cubicBezTo>
                  <a:cubicBezTo>
                    <a:pt x="286" y="15"/>
                    <a:pt x="286" y="15"/>
                    <a:pt x="286" y="15"/>
                  </a:cubicBezTo>
                  <a:cubicBezTo>
                    <a:pt x="285" y="14"/>
                    <a:pt x="284" y="14"/>
                    <a:pt x="284" y="13"/>
                  </a:cubicBezTo>
                  <a:cubicBezTo>
                    <a:pt x="282" y="13"/>
                    <a:pt x="281" y="12"/>
                    <a:pt x="281" y="11"/>
                  </a:cubicBezTo>
                  <a:cubicBezTo>
                    <a:pt x="280" y="10"/>
                    <a:pt x="277" y="8"/>
                    <a:pt x="274" y="9"/>
                  </a:cubicBezTo>
                  <a:cubicBezTo>
                    <a:pt x="274" y="9"/>
                    <a:pt x="273" y="9"/>
                    <a:pt x="272" y="9"/>
                  </a:cubicBezTo>
                  <a:cubicBezTo>
                    <a:pt x="270" y="9"/>
                    <a:pt x="269" y="8"/>
                    <a:pt x="268" y="7"/>
                  </a:cubicBezTo>
                  <a:cubicBezTo>
                    <a:pt x="267" y="6"/>
                    <a:pt x="267" y="6"/>
                    <a:pt x="267" y="6"/>
                  </a:cubicBezTo>
                  <a:cubicBezTo>
                    <a:pt x="267" y="6"/>
                    <a:pt x="266" y="6"/>
                    <a:pt x="266" y="6"/>
                  </a:cubicBezTo>
                  <a:cubicBezTo>
                    <a:pt x="264" y="6"/>
                    <a:pt x="261" y="8"/>
                    <a:pt x="261" y="10"/>
                  </a:cubicBezTo>
                  <a:cubicBezTo>
                    <a:pt x="261" y="16"/>
                    <a:pt x="256" y="16"/>
                    <a:pt x="254" y="14"/>
                  </a:cubicBezTo>
                  <a:cubicBezTo>
                    <a:pt x="254" y="13"/>
                    <a:pt x="254" y="11"/>
                    <a:pt x="255" y="10"/>
                  </a:cubicBezTo>
                  <a:cubicBezTo>
                    <a:pt x="255" y="10"/>
                    <a:pt x="255" y="9"/>
                    <a:pt x="255" y="8"/>
                  </a:cubicBezTo>
                  <a:cubicBezTo>
                    <a:pt x="254" y="8"/>
                    <a:pt x="254" y="7"/>
                    <a:pt x="254" y="6"/>
                  </a:cubicBezTo>
                  <a:cubicBezTo>
                    <a:pt x="255" y="5"/>
                    <a:pt x="255" y="3"/>
                    <a:pt x="257" y="3"/>
                  </a:cubicBezTo>
                  <a:cubicBezTo>
                    <a:pt x="257" y="3"/>
                    <a:pt x="257" y="3"/>
                    <a:pt x="257" y="2"/>
                  </a:cubicBezTo>
                  <a:cubicBezTo>
                    <a:pt x="256" y="1"/>
                    <a:pt x="255" y="1"/>
                    <a:pt x="253" y="1"/>
                  </a:cubicBezTo>
                  <a:cubicBezTo>
                    <a:pt x="250" y="0"/>
                    <a:pt x="249" y="2"/>
                    <a:pt x="248" y="2"/>
                  </a:cubicBezTo>
                  <a:cubicBezTo>
                    <a:pt x="248" y="3"/>
                    <a:pt x="248" y="4"/>
                    <a:pt x="248" y="4"/>
                  </a:cubicBezTo>
                  <a:cubicBezTo>
                    <a:pt x="248" y="4"/>
                    <a:pt x="249" y="6"/>
                    <a:pt x="248" y="8"/>
                  </a:cubicBezTo>
                  <a:cubicBezTo>
                    <a:pt x="247" y="11"/>
                    <a:pt x="243" y="16"/>
                    <a:pt x="239" y="16"/>
                  </a:cubicBezTo>
                  <a:cubicBezTo>
                    <a:pt x="238" y="16"/>
                    <a:pt x="238" y="15"/>
                    <a:pt x="237" y="15"/>
                  </a:cubicBezTo>
                  <a:cubicBezTo>
                    <a:pt x="236" y="13"/>
                    <a:pt x="236" y="11"/>
                    <a:pt x="237" y="8"/>
                  </a:cubicBezTo>
                  <a:cubicBezTo>
                    <a:pt x="237" y="7"/>
                    <a:pt x="237" y="6"/>
                    <a:pt x="238" y="6"/>
                  </a:cubicBezTo>
                  <a:cubicBezTo>
                    <a:pt x="237" y="6"/>
                    <a:pt x="236" y="7"/>
                    <a:pt x="234" y="9"/>
                  </a:cubicBezTo>
                  <a:cubicBezTo>
                    <a:pt x="233" y="11"/>
                    <a:pt x="232" y="12"/>
                    <a:pt x="231" y="13"/>
                  </a:cubicBezTo>
                  <a:cubicBezTo>
                    <a:pt x="227" y="17"/>
                    <a:pt x="225" y="20"/>
                    <a:pt x="222" y="21"/>
                  </a:cubicBezTo>
                  <a:cubicBezTo>
                    <a:pt x="221" y="21"/>
                    <a:pt x="221" y="21"/>
                    <a:pt x="221" y="21"/>
                  </a:cubicBezTo>
                  <a:cubicBezTo>
                    <a:pt x="220" y="21"/>
                    <a:pt x="218" y="20"/>
                    <a:pt x="218" y="18"/>
                  </a:cubicBezTo>
                  <a:cubicBezTo>
                    <a:pt x="217" y="16"/>
                    <a:pt x="219" y="12"/>
                    <a:pt x="223" y="10"/>
                  </a:cubicBezTo>
                  <a:cubicBezTo>
                    <a:pt x="224" y="9"/>
                    <a:pt x="225" y="7"/>
                    <a:pt x="226" y="5"/>
                  </a:cubicBezTo>
                  <a:cubicBezTo>
                    <a:pt x="227" y="3"/>
                    <a:pt x="228" y="1"/>
                    <a:pt x="230" y="1"/>
                  </a:cubicBezTo>
                  <a:cubicBezTo>
                    <a:pt x="230" y="1"/>
                    <a:pt x="230" y="1"/>
                    <a:pt x="229" y="1"/>
                  </a:cubicBezTo>
                  <a:cubicBezTo>
                    <a:pt x="228" y="0"/>
                    <a:pt x="227" y="1"/>
                    <a:pt x="226" y="3"/>
                  </a:cubicBezTo>
                  <a:cubicBezTo>
                    <a:pt x="226" y="4"/>
                    <a:pt x="225" y="4"/>
                    <a:pt x="225" y="5"/>
                  </a:cubicBezTo>
                  <a:cubicBezTo>
                    <a:pt x="223" y="6"/>
                    <a:pt x="220" y="6"/>
                    <a:pt x="218" y="5"/>
                  </a:cubicBezTo>
                  <a:cubicBezTo>
                    <a:pt x="217" y="5"/>
                    <a:pt x="217" y="5"/>
                    <a:pt x="217" y="5"/>
                  </a:cubicBezTo>
                  <a:cubicBezTo>
                    <a:pt x="216" y="5"/>
                    <a:pt x="216" y="5"/>
                    <a:pt x="216" y="6"/>
                  </a:cubicBezTo>
                  <a:cubicBezTo>
                    <a:pt x="215" y="6"/>
                    <a:pt x="215" y="6"/>
                    <a:pt x="215" y="6"/>
                  </a:cubicBezTo>
                  <a:cubicBezTo>
                    <a:pt x="216" y="7"/>
                    <a:pt x="216" y="9"/>
                    <a:pt x="216" y="10"/>
                  </a:cubicBezTo>
                  <a:cubicBezTo>
                    <a:pt x="215" y="11"/>
                    <a:pt x="214" y="12"/>
                    <a:pt x="213" y="12"/>
                  </a:cubicBezTo>
                  <a:cubicBezTo>
                    <a:pt x="212" y="12"/>
                    <a:pt x="210" y="12"/>
                    <a:pt x="209" y="10"/>
                  </a:cubicBezTo>
                  <a:cubicBezTo>
                    <a:pt x="209" y="9"/>
                    <a:pt x="209" y="9"/>
                    <a:pt x="209" y="9"/>
                  </a:cubicBezTo>
                  <a:cubicBezTo>
                    <a:pt x="208" y="9"/>
                    <a:pt x="206" y="10"/>
                    <a:pt x="205" y="12"/>
                  </a:cubicBezTo>
                  <a:cubicBezTo>
                    <a:pt x="204" y="13"/>
                    <a:pt x="203" y="14"/>
                    <a:pt x="203" y="15"/>
                  </a:cubicBezTo>
                  <a:cubicBezTo>
                    <a:pt x="203" y="16"/>
                    <a:pt x="204" y="18"/>
                    <a:pt x="204" y="19"/>
                  </a:cubicBezTo>
                  <a:cubicBezTo>
                    <a:pt x="203" y="22"/>
                    <a:pt x="202" y="23"/>
                    <a:pt x="200" y="24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6" y="24"/>
                    <a:pt x="195" y="21"/>
                    <a:pt x="195" y="18"/>
                  </a:cubicBezTo>
                  <a:cubicBezTo>
                    <a:pt x="195" y="18"/>
                    <a:pt x="195" y="18"/>
                    <a:pt x="195" y="17"/>
                  </a:cubicBezTo>
                  <a:cubicBezTo>
                    <a:pt x="195" y="17"/>
                    <a:pt x="195" y="18"/>
                    <a:pt x="195" y="18"/>
                  </a:cubicBezTo>
                  <a:cubicBezTo>
                    <a:pt x="194" y="19"/>
                    <a:pt x="193" y="20"/>
                    <a:pt x="190" y="20"/>
                  </a:cubicBezTo>
                  <a:cubicBezTo>
                    <a:pt x="189" y="20"/>
                    <a:pt x="187" y="20"/>
                    <a:pt x="186" y="19"/>
                  </a:cubicBezTo>
                  <a:cubicBezTo>
                    <a:pt x="186" y="18"/>
                    <a:pt x="184" y="18"/>
                    <a:pt x="182" y="18"/>
                  </a:cubicBezTo>
                  <a:cubicBezTo>
                    <a:pt x="183" y="19"/>
                    <a:pt x="183" y="19"/>
                    <a:pt x="183" y="19"/>
                  </a:cubicBezTo>
                  <a:cubicBezTo>
                    <a:pt x="186" y="20"/>
                    <a:pt x="187" y="21"/>
                    <a:pt x="188" y="23"/>
                  </a:cubicBezTo>
                  <a:cubicBezTo>
                    <a:pt x="188" y="24"/>
                    <a:pt x="188" y="24"/>
                    <a:pt x="188" y="24"/>
                  </a:cubicBezTo>
                  <a:cubicBezTo>
                    <a:pt x="187" y="25"/>
                    <a:pt x="187" y="25"/>
                    <a:pt x="187" y="25"/>
                  </a:cubicBezTo>
                  <a:cubicBezTo>
                    <a:pt x="186" y="26"/>
                    <a:pt x="185" y="26"/>
                    <a:pt x="183" y="25"/>
                  </a:cubicBezTo>
                  <a:cubicBezTo>
                    <a:pt x="182" y="25"/>
                    <a:pt x="182" y="24"/>
                    <a:pt x="181" y="24"/>
                  </a:cubicBezTo>
                  <a:cubicBezTo>
                    <a:pt x="180" y="25"/>
                    <a:pt x="178" y="25"/>
                    <a:pt x="175" y="23"/>
                  </a:cubicBezTo>
                  <a:cubicBezTo>
                    <a:pt x="176" y="24"/>
                    <a:pt x="175" y="25"/>
                    <a:pt x="175" y="26"/>
                  </a:cubicBezTo>
                  <a:cubicBezTo>
                    <a:pt x="175" y="27"/>
                    <a:pt x="175" y="27"/>
                    <a:pt x="175" y="28"/>
                  </a:cubicBezTo>
                  <a:cubicBezTo>
                    <a:pt x="175" y="33"/>
                    <a:pt x="170" y="33"/>
                    <a:pt x="168" y="30"/>
                  </a:cubicBezTo>
                  <a:cubicBezTo>
                    <a:pt x="167" y="29"/>
                    <a:pt x="167" y="27"/>
                    <a:pt x="167" y="26"/>
                  </a:cubicBezTo>
                  <a:cubicBezTo>
                    <a:pt x="166" y="26"/>
                    <a:pt x="165" y="26"/>
                    <a:pt x="164" y="27"/>
                  </a:cubicBezTo>
                  <a:cubicBezTo>
                    <a:pt x="163" y="28"/>
                    <a:pt x="163" y="28"/>
                    <a:pt x="162" y="28"/>
                  </a:cubicBezTo>
                  <a:cubicBezTo>
                    <a:pt x="161" y="28"/>
                    <a:pt x="161" y="28"/>
                    <a:pt x="161" y="2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59" y="26"/>
                    <a:pt x="160" y="25"/>
                    <a:pt x="160" y="23"/>
                  </a:cubicBezTo>
                  <a:cubicBezTo>
                    <a:pt x="160" y="22"/>
                    <a:pt x="161" y="20"/>
                    <a:pt x="160" y="20"/>
                  </a:cubicBezTo>
                  <a:cubicBezTo>
                    <a:pt x="160" y="20"/>
                    <a:pt x="159" y="20"/>
                    <a:pt x="158" y="20"/>
                  </a:cubicBezTo>
                  <a:cubicBezTo>
                    <a:pt x="157" y="21"/>
                    <a:pt x="156" y="21"/>
                    <a:pt x="155" y="2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22"/>
                    <a:pt x="153" y="22"/>
                    <a:pt x="153" y="22"/>
                  </a:cubicBezTo>
                  <a:cubicBezTo>
                    <a:pt x="155" y="24"/>
                    <a:pt x="155" y="26"/>
                    <a:pt x="154" y="28"/>
                  </a:cubicBezTo>
                  <a:cubicBezTo>
                    <a:pt x="154" y="29"/>
                    <a:pt x="152" y="30"/>
                    <a:pt x="150" y="30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9" y="31"/>
                    <a:pt x="148" y="33"/>
                    <a:pt x="148" y="33"/>
                  </a:cubicBezTo>
                  <a:cubicBezTo>
                    <a:pt x="147" y="34"/>
                    <a:pt x="146" y="35"/>
                    <a:pt x="145" y="35"/>
                  </a:cubicBezTo>
                  <a:cubicBezTo>
                    <a:pt x="143" y="35"/>
                    <a:pt x="141" y="34"/>
                    <a:pt x="141" y="32"/>
                  </a:cubicBezTo>
                  <a:cubicBezTo>
                    <a:pt x="141" y="32"/>
                    <a:pt x="140" y="32"/>
                    <a:pt x="140" y="32"/>
                  </a:cubicBezTo>
                  <a:cubicBezTo>
                    <a:pt x="139" y="32"/>
                    <a:pt x="137" y="32"/>
                    <a:pt x="137" y="33"/>
                  </a:cubicBezTo>
                  <a:cubicBezTo>
                    <a:pt x="136" y="34"/>
                    <a:pt x="135" y="35"/>
                    <a:pt x="134" y="36"/>
                  </a:cubicBezTo>
                  <a:cubicBezTo>
                    <a:pt x="133" y="37"/>
                    <a:pt x="132" y="37"/>
                    <a:pt x="132" y="38"/>
                  </a:cubicBezTo>
                  <a:cubicBezTo>
                    <a:pt x="133" y="37"/>
                    <a:pt x="135" y="37"/>
                    <a:pt x="137" y="37"/>
                  </a:cubicBezTo>
                  <a:cubicBezTo>
                    <a:pt x="138" y="38"/>
                    <a:pt x="140" y="39"/>
                    <a:pt x="139" y="42"/>
                  </a:cubicBezTo>
                  <a:cubicBezTo>
                    <a:pt x="139" y="42"/>
                    <a:pt x="139" y="42"/>
                    <a:pt x="139" y="42"/>
                  </a:cubicBezTo>
                  <a:cubicBezTo>
                    <a:pt x="141" y="43"/>
                    <a:pt x="141" y="46"/>
                    <a:pt x="141" y="47"/>
                  </a:cubicBezTo>
                  <a:cubicBezTo>
                    <a:pt x="140" y="49"/>
                    <a:pt x="137" y="50"/>
                    <a:pt x="135" y="48"/>
                  </a:cubicBezTo>
                  <a:cubicBezTo>
                    <a:pt x="134" y="47"/>
                    <a:pt x="134" y="46"/>
                    <a:pt x="133" y="46"/>
                  </a:cubicBezTo>
                  <a:cubicBezTo>
                    <a:pt x="133" y="46"/>
                    <a:pt x="133" y="47"/>
                    <a:pt x="133" y="47"/>
                  </a:cubicBezTo>
                  <a:cubicBezTo>
                    <a:pt x="132" y="50"/>
                    <a:pt x="131" y="50"/>
                    <a:pt x="130" y="50"/>
                  </a:cubicBezTo>
                  <a:cubicBezTo>
                    <a:pt x="128" y="50"/>
                    <a:pt x="127" y="49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4" y="46"/>
                    <a:pt x="124" y="46"/>
                  </a:cubicBezTo>
                  <a:cubicBezTo>
                    <a:pt x="123" y="48"/>
                    <a:pt x="122" y="49"/>
                    <a:pt x="120" y="49"/>
                  </a:cubicBezTo>
                  <a:cubicBezTo>
                    <a:pt x="120" y="49"/>
                    <a:pt x="119" y="49"/>
                    <a:pt x="119" y="48"/>
                  </a:cubicBezTo>
                  <a:cubicBezTo>
                    <a:pt x="117" y="47"/>
                    <a:pt x="117" y="45"/>
                    <a:pt x="118" y="43"/>
                  </a:cubicBezTo>
                  <a:cubicBezTo>
                    <a:pt x="118" y="44"/>
                    <a:pt x="117" y="44"/>
                    <a:pt x="117" y="44"/>
                  </a:cubicBezTo>
                  <a:cubicBezTo>
                    <a:pt x="115" y="46"/>
                    <a:pt x="113" y="47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1" y="49"/>
                    <a:pt x="111" y="49"/>
                    <a:pt x="111" y="49"/>
                  </a:cubicBezTo>
                  <a:cubicBezTo>
                    <a:pt x="111" y="51"/>
                    <a:pt x="109" y="52"/>
                    <a:pt x="108" y="53"/>
                  </a:cubicBezTo>
                  <a:cubicBezTo>
                    <a:pt x="108" y="53"/>
                    <a:pt x="108" y="53"/>
                    <a:pt x="108" y="53"/>
                  </a:cubicBezTo>
                  <a:cubicBezTo>
                    <a:pt x="111" y="52"/>
                    <a:pt x="113" y="52"/>
                    <a:pt x="114" y="53"/>
                  </a:cubicBezTo>
                  <a:cubicBezTo>
                    <a:pt x="115" y="53"/>
                    <a:pt x="116" y="53"/>
                    <a:pt x="116" y="53"/>
                  </a:cubicBezTo>
                  <a:cubicBezTo>
                    <a:pt x="116" y="53"/>
                    <a:pt x="117" y="53"/>
                    <a:pt x="118" y="52"/>
                  </a:cubicBezTo>
                  <a:cubicBezTo>
                    <a:pt x="120" y="50"/>
                    <a:pt x="122" y="49"/>
                    <a:pt x="123" y="49"/>
                  </a:cubicBezTo>
                  <a:cubicBezTo>
                    <a:pt x="125" y="49"/>
                    <a:pt x="126" y="50"/>
                    <a:pt x="128" y="51"/>
                  </a:cubicBezTo>
                  <a:cubicBezTo>
                    <a:pt x="129" y="52"/>
                    <a:pt x="129" y="53"/>
                    <a:pt x="129" y="53"/>
                  </a:cubicBezTo>
                  <a:cubicBezTo>
                    <a:pt x="129" y="55"/>
                    <a:pt x="128" y="56"/>
                    <a:pt x="128" y="57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9" y="59"/>
                    <a:pt x="128" y="61"/>
                    <a:pt x="128" y="61"/>
                  </a:cubicBezTo>
                  <a:cubicBezTo>
                    <a:pt x="128" y="63"/>
                    <a:pt x="126" y="64"/>
                    <a:pt x="124" y="64"/>
                  </a:cubicBezTo>
                  <a:cubicBezTo>
                    <a:pt x="123" y="64"/>
                    <a:pt x="122" y="64"/>
                    <a:pt x="122" y="63"/>
                  </a:cubicBezTo>
                  <a:cubicBezTo>
                    <a:pt x="121" y="63"/>
                    <a:pt x="121" y="62"/>
                    <a:pt x="121" y="61"/>
                  </a:cubicBezTo>
                  <a:cubicBezTo>
                    <a:pt x="121" y="60"/>
                    <a:pt x="120" y="59"/>
                    <a:pt x="120" y="59"/>
                  </a:cubicBezTo>
                  <a:cubicBezTo>
                    <a:pt x="119" y="61"/>
                    <a:pt x="117" y="65"/>
                    <a:pt x="113" y="65"/>
                  </a:cubicBezTo>
                  <a:cubicBezTo>
                    <a:pt x="112" y="65"/>
                    <a:pt x="110" y="68"/>
                    <a:pt x="110" y="71"/>
                  </a:cubicBezTo>
                  <a:cubicBezTo>
                    <a:pt x="110" y="75"/>
                    <a:pt x="108" y="75"/>
                    <a:pt x="107" y="75"/>
                  </a:cubicBezTo>
                  <a:cubicBezTo>
                    <a:pt x="107" y="75"/>
                    <a:pt x="106" y="75"/>
                    <a:pt x="106" y="75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05" y="80"/>
                    <a:pt x="99" y="87"/>
                    <a:pt x="95" y="90"/>
                  </a:cubicBezTo>
                  <a:cubicBezTo>
                    <a:pt x="93" y="92"/>
                    <a:pt x="93" y="93"/>
                    <a:pt x="94" y="94"/>
                  </a:cubicBezTo>
                  <a:cubicBezTo>
                    <a:pt x="94" y="95"/>
                    <a:pt x="95" y="96"/>
                    <a:pt x="94" y="98"/>
                  </a:cubicBezTo>
                  <a:cubicBezTo>
                    <a:pt x="93" y="100"/>
                    <a:pt x="91" y="101"/>
                    <a:pt x="89" y="101"/>
                  </a:cubicBezTo>
                  <a:cubicBezTo>
                    <a:pt x="88" y="101"/>
                    <a:pt x="87" y="101"/>
                    <a:pt x="86" y="101"/>
                  </a:cubicBezTo>
                  <a:cubicBezTo>
                    <a:pt x="86" y="100"/>
                    <a:pt x="85" y="100"/>
                    <a:pt x="84" y="100"/>
                  </a:cubicBezTo>
                  <a:cubicBezTo>
                    <a:pt x="84" y="101"/>
                    <a:pt x="84" y="102"/>
                    <a:pt x="85" y="103"/>
                  </a:cubicBezTo>
                  <a:cubicBezTo>
                    <a:pt x="85" y="105"/>
                    <a:pt x="85" y="109"/>
                    <a:pt x="83" y="111"/>
                  </a:cubicBezTo>
                  <a:cubicBezTo>
                    <a:pt x="82" y="111"/>
                    <a:pt x="82" y="112"/>
                    <a:pt x="83" y="114"/>
                  </a:cubicBezTo>
                  <a:cubicBezTo>
                    <a:pt x="83" y="115"/>
                    <a:pt x="84" y="116"/>
                    <a:pt x="84" y="117"/>
                  </a:cubicBezTo>
                  <a:cubicBezTo>
                    <a:pt x="84" y="118"/>
                    <a:pt x="83" y="120"/>
                    <a:pt x="80" y="120"/>
                  </a:cubicBezTo>
                  <a:cubicBezTo>
                    <a:pt x="80" y="120"/>
                    <a:pt x="79" y="119"/>
                    <a:pt x="78" y="119"/>
                  </a:cubicBezTo>
                  <a:cubicBezTo>
                    <a:pt x="77" y="119"/>
                    <a:pt x="77" y="119"/>
                    <a:pt x="76" y="119"/>
                  </a:cubicBezTo>
                  <a:cubicBezTo>
                    <a:pt x="75" y="121"/>
                    <a:pt x="72" y="122"/>
                    <a:pt x="70" y="122"/>
                  </a:cubicBezTo>
                  <a:cubicBezTo>
                    <a:pt x="71" y="123"/>
                    <a:pt x="72" y="124"/>
                    <a:pt x="74" y="126"/>
                  </a:cubicBezTo>
                  <a:cubicBezTo>
                    <a:pt x="76" y="127"/>
                    <a:pt x="76" y="129"/>
                    <a:pt x="76" y="130"/>
                  </a:cubicBezTo>
                  <a:cubicBezTo>
                    <a:pt x="75" y="131"/>
                    <a:pt x="73" y="132"/>
                    <a:pt x="72" y="132"/>
                  </a:cubicBezTo>
                  <a:cubicBezTo>
                    <a:pt x="70" y="132"/>
                    <a:pt x="69" y="131"/>
                    <a:pt x="68" y="130"/>
                  </a:cubicBezTo>
                  <a:cubicBezTo>
                    <a:pt x="67" y="131"/>
                    <a:pt x="66" y="131"/>
                    <a:pt x="66" y="132"/>
                  </a:cubicBezTo>
                  <a:cubicBezTo>
                    <a:pt x="64" y="133"/>
                    <a:pt x="62" y="134"/>
                    <a:pt x="60" y="135"/>
                  </a:cubicBezTo>
                  <a:cubicBezTo>
                    <a:pt x="58" y="135"/>
                    <a:pt x="58" y="137"/>
                    <a:pt x="57" y="138"/>
                  </a:cubicBezTo>
                  <a:cubicBezTo>
                    <a:pt x="57" y="139"/>
                    <a:pt x="56" y="142"/>
                    <a:pt x="53" y="142"/>
                  </a:cubicBezTo>
                  <a:cubicBezTo>
                    <a:pt x="52" y="142"/>
                    <a:pt x="52" y="142"/>
                    <a:pt x="51" y="145"/>
                  </a:cubicBezTo>
                  <a:cubicBezTo>
                    <a:pt x="51" y="147"/>
                    <a:pt x="50" y="149"/>
                    <a:pt x="48" y="150"/>
                  </a:cubicBezTo>
                  <a:cubicBezTo>
                    <a:pt x="48" y="151"/>
                    <a:pt x="47" y="151"/>
                    <a:pt x="46" y="151"/>
                  </a:cubicBezTo>
                  <a:cubicBezTo>
                    <a:pt x="44" y="151"/>
                    <a:pt x="43" y="149"/>
                    <a:pt x="43" y="148"/>
                  </a:cubicBezTo>
                  <a:cubicBezTo>
                    <a:pt x="42" y="146"/>
                    <a:pt x="42" y="146"/>
                    <a:pt x="41" y="146"/>
                  </a:cubicBezTo>
                  <a:cubicBezTo>
                    <a:pt x="40" y="146"/>
                    <a:pt x="40" y="146"/>
                    <a:pt x="40" y="146"/>
                  </a:cubicBezTo>
                  <a:cubicBezTo>
                    <a:pt x="40" y="146"/>
                    <a:pt x="40" y="147"/>
                    <a:pt x="41" y="149"/>
                  </a:cubicBezTo>
                  <a:cubicBezTo>
                    <a:pt x="42" y="149"/>
                    <a:pt x="43" y="151"/>
                    <a:pt x="42" y="152"/>
                  </a:cubicBezTo>
                  <a:cubicBezTo>
                    <a:pt x="41" y="154"/>
                    <a:pt x="40" y="154"/>
                    <a:pt x="38" y="154"/>
                  </a:cubicBezTo>
                  <a:cubicBezTo>
                    <a:pt x="37" y="154"/>
                    <a:pt x="36" y="154"/>
                    <a:pt x="35" y="155"/>
                  </a:cubicBezTo>
                  <a:cubicBezTo>
                    <a:pt x="33" y="157"/>
                    <a:pt x="30" y="158"/>
                    <a:pt x="28" y="158"/>
                  </a:cubicBezTo>
                  <a:cubicBezTo>
                    <a:pt x="27" y="158"/>
                    <a:pt x="26" y="158"/>
                    <a:pt x="25" y="158"/>
                  </a:cubicBezTo>
                  <a:cubicBezTo>
                    <a:pt x="26" y="158"/>
                    <a:pt x="26" y="158"/>
                    <a:pt x="26" y="159"/>
                  </a:cubicBezTo>
                  <a:cubicBezTo>
                    <a:pt x="28" y="159"/>
                    <a:pt x="30" y="160"/>
                    <a:pt x="30" y="161"/>
                  </a:cubicBezTo>
                  <a:cubicBezTo>
                    <a:pt x="31" y="162"/>
                    <a:pt x="31" y="163"/>
                    <a:pt x="30" y="164"/>
                  </a:cubicBezTo>
                  <a:cubicBezTo>
                    <a:pt x="29" y="165"/>
                    <a:pt x="28" y="165"/>
                    <a:pt x="26" y="165"/>
                  </a:cubicBezTo>
                  <a:cubicBezTo>
                    <a:pt x="24" y="165"/>
                    <a:pt x="21" y="165"/>
                    <a:pt x="18" y="164"/>
                  </a:cubicBezTo>
                  <a:cubicBezTo>
                    <a:pt x="18" y="164"/>
                    <a:pt x="18" y="165"/>
                    <a:pt x="18" y="165"/>
                  </a:cubicBezTo>
                  <a:cubicBezTo>
                    <a:pt x="17" y="167"/>
                    <a:pt x="16" y="169"/>
                    <a:pt x="13" y="168"/>
                  </a:cubicBezTo>
                  <a:cubicBezTo>
                    <a:pt x="12" y="168"/>
                    <a:pt x="10" y="169"/>
                    <a:pt x="9" y="169"/>
                  </a:cubicBezTo>
                  <a:cubicBezTo>
                    <a:pt x="9" y="170"/>
                    <a:pt x="9" y="170"/>
                    <a:pt x="9" y="170"/>
                  </a:cubicBezTo>
                  <a:cubicBezTo>
                    <a:pt x="11" y="172"/>
                    <a:pt x="11" y="173"/>
                    <a:pt x="10" y="174"/>
                  </a:cubicBezTo>
                  <a:cubicBezTo>
                    <a:pt x="10" y="174"/>
                    <a:pt x="9" y="176"/>
                    <a:pt x="7" y="176"/>
                  </a:cubicBezTo>
                  <a:cubicBezTo>
                    <a:pt x="5" y="176"/>
                    <a:pt x="4" y="175"/>
                    <a:pt x="2" y="174"/>
                  </a:cubicBezTo>
                  <a:cubicBezTo>
                    <a:pt x="2" y="175"/>
                    <a:pt x="1" y="176"/>
                    <a:pt x="0" y="178"/>
                  </a:cubicBezTo>
                  <a:cubicBezTo>
                    <a:pt x="0" y="179"/>
                    <a:pt x="2" y="180"/>
                    <a:pt x="2" y="180"/>
                  </a:cubicBezTo>
                  <a:cubicBezTo>
                    <a:pt x="4" y="181"/>
                    <a:pt x="5" y="182"/>
                    <a:pt x="5" y="184"/>
                  </a:cubicBezTo>
                  <a:cubicBezTo>
                    <a:pt x="5" y="185"/>
                    <a:pt x="4" y="185"/>
                    <a:pt x="3" y="186"/>
                  </a:cubicBezTo>
                  <a:cubicBezTo>
                    <a:pt x="5" y="187"/>
                    <a:pt x="5" y="188"/>
                    <a:pt x="5" y="189"/>
                  </a:cubicBezTo>
                  <a:cubicBezTo>
                    <a:pt x="5" y="191"/>
                    <a:pt x="3" y="193"/>
                    <a:pt x="1" y="194"/>
                  </a:cubicBezTo>
                  <a:cubicBezTo>
                    <a:pt x="1" y="194"/>
                    <a:pt x="1" y="195"/>
                    <a:pt x="2" y="196"/>
                  </a:cubicBezTo>
                  <a:cubicBezTo>
                    <a:pt x="4" y="198"/>
                    <a:pt x="2" y="200"/>
                    <a:pt x="1" y="201"/>
                  </a:cubicBezTo>
                  <a:cubicBezTo>
                    <a:pt x="0" y="202"/>
                    <a:pt x="0" y="202"/>
                    <a:pt x="1" y="203"/>
                  </a:cubicBezTo>
                  <a:cubicBezTo>
                    <a:pt x="1" y="203"/>
                    <a:pt x="2" y="203"/>
                    <a:pt x="2" y="203"/>
                  </a:cubicBezTo>
                  <a:cubicBezTo>
                    <a:pt x="2" y="203"/>
                    <a:pt x="2" y="203"/>
                    <a:pt x="2" y="203"/>
                  </a:cubicBezTo>
                  <a:cubicBezTo>
                    <a:pt x="3" y="203"/>
                    <a:pt x="3" y="203"/>
                    <a:pt x="4" y="203"/>
                  </a:cubicBezTo>
                  <a:cubicBezTo>
                    <a:pt x="5" y="203"/>
                    <a:pt x="6" y="203"/>
                    <a:pt x="7" y="205"/>
                  </a:cubicBezTo>
                  <a:cubicBezTo>
                    <a:pt x="7" y="205"/>
                    <a:pt x="9" y="204"/>
                    <a:pt x="12" y="201"/>
                  </a:cubicBezTo>
                  <a:cubicBezTo>
                    <a:pt x="13" y="200"/>
                    <a:pt x="14" y="200"/>
                    <a:pt x="15" y="200"/>
                  </a:cubicBezTo>
                  <a:cubicBezTo>
                    <a:pt x="17" y="200"/>
                    <a:pt x="19" y="202"/>
                    <a:pt x="19" y="204"/>
                  </a:cubicBezTo>
                  <a:cubicBezTo>
                    <a:pt x="19" y="207"/>
                    <a:pt x="17" y="208"/>
                    <a:pt x="15" y="208"/>
                  </a:cubicBezTo>
                  <a:cubicBezTo>
                    <a:pt x="15" y="208"/>
                    <a:pt x="15" y="208"/>
                    <a:pt x="15" y="208"/>
                  </a:cubicBezTo>
                  <a:cubicBezTo>
                    <a:pt x="14" y="208"/>
                    <a:pt x="12" y="209"/>
                    <a:pt x="12" y="209"/>
                  </a:cubicBezTo>
                  <a:cubicBezTo>
                    <a:pt x="11" y="210"/>
                    <a:pt x="11" y="210"/>
                    <a:pt x="11" y="210"/>
                  </a:cubicBezTo>
                  <a:cubicBezTo>
                    <a:pt x="12" y="212"/>
                    <a:pt x="11" y="213"/>
                    <a:pt x="11" y="214"/>
                  </a:cubicBezTo>
                  <a:cubicBezTo>
                    <a:pt x="9" y="215"/>
                    <a:pt x="6" y="215"/>
                    <a:pt x="4" y="213"/>
                  </a:cubicBezTo>
                  <a:cubicBezTo>
                    <a:pt x="4" y="213"/>
                    <a:pt x="3" y="212"/>
                    <a:pt x="3" y="211"/>
                  </a:cubicBezTo>
                  <a:cubicBezTo>
                    <a:pt x="3" y="211"/>
                    <a:pt x="3" y="212"/>
                    <a:pt x="3" y="212"/>
                  </a:cubicBezTo>
                  <a:cubicBezTo>
                    <a:pt x="5" y="214"/>
                    <a:pt x="4" y="217"/>
                    <a:pt x="3" y="218"/>
                  </a:cubicBezTo>
                  <a:cubicBezTo>
                    <a:pt x="3" y="219"/>
                    <a:pt x="2" y="219"/>
                    <a:pt x="2" y="219"/>
                  </a:cubicBezTo>
                  <a:cubicBezTo>
                    <a:pt x="3" y="219"/>
                    <a:pt x="4" y="219"/>
                    <a:pt x="5" y="218"/>
                  </a:cubicBezTo>
                  <a:cubicBezTo>
                    <a:pt x="6" y="216"/>
                    <a:pt x="8" y="215"/>
                    <a:pt x="9" y="215"/>
                  </a:cubicBezTo>
                  <a:cubicBezTo>
                    <a:pt x="12" y="215"/>
                    <a:pt x="13" y="217"/>
                    <a:pt x="14" y="219"/>
                  </a:cubicBezTo>
                  <a:cubicBezTo>
                    <a:pt x="15" y="219"/>
                    <a:pt x="15" y="220"/>
                    <a:pt x="15" y="222"/>
                  </a:cubicBezTo>
                  <a:cubicBezTo>
                    <a:pt x="14" y="223"/>
                    <a:pt x="13" y="223"/>
                    <a:pt x="12" y="223"/>
                  </a:cubicBezTo>
                  <a:cubicBezTo>
                    <a:pt x="12" y="223"/>
                    <a:pt x="12" y="223"/>
                    <a:pt x="12" y="224"/>
                  </a:cubicBezTo>
                  <a:cubicBezTo>
                    <a:pt x="12" y="224"/>
                    <a:pt x="12" y="224"/>
                    <a:pt x="12" y="224"/>
                  </a:cubicBezTo>
                  <a:cubicBezTo>
                    <a:pt x="12" y="228"/>
                    <a:pt x="10" y="228"/>
                    <a:pt x="8" y="228"/>
                  </a:cubicBezTo>
                  <a:cubicBezTo>
                    <a:pt x="7" y="228"/>
                    <a:pt x="7" y="228"/>
                    <a:pt x="7" y="229"/>
                  </a:cubicBezTo>
                  <a:cubicBezTo>
                    <a:pt x="7" y="230"/>
                    <a:pt x="14" y="234"/>
                    <a:pt x="17" y="235"/>
                  </a:cubicBezTo>
                  <a:cubicBezTo>
                    <a:pt x="19" y="235"/>
                    <a:pt x="20" y="236"/>
                    <a:pt x="21" y="237"/>
                  </a:cubicBezTo>
                  <a:cubicBezTo>
                    <a:pt x="23" y="238"/>
                    <a:pt x="26" y="239"/>
                    <a:pt x="30" y="238"/>
                  </a:cubicBezTo>
                  <a:cubicBezTo>
                    <a:pt x="35" y="238"/>
                    <a:pt x="48" y="226"/>
                    <a:pt x="49" y="224"/>
                  </a:cubicBezTo>
                  <a:cubicBezTo>
                    <a:pt x="51" y="222"/>
                    <a:pt x="53" y="222"/>
                    <a:pt x="53" y="222"/>
                  </a:cubicBezTo>
                  <a:cubicBezTo>
                    <a:pt x="54" y="222"/>
                    <a:pt x="54" y="222"/>
                    <a:pt x="55" y="222"/>
                  </a:cubicBezTo>
                  <a:cubicBezTo>
                    <a:pt x="56" y="222"/>
                    <a:pt x="57" y="222"/>
                    <a:pt x="58" y="222"/>
                  </a:cubicBezTo>
                  <a:cubicBezTo>
                    <a:pt x="58" y="221"/>
                    <a:pt x="58" y="220"/>
                    <a:pt x="59" y="218"/>
                  </a:cubicBezTo>
                  <a:cubicBezTo>
                    <a:pt x="59" y="216"/>
                    <a:pt x="59" y="214"/>
                    <a:pt x="61" y="213"/>
                  </a:cubicBezTo>
                  <a:cubicBezTo>
                    <a:pt x="61" y="213"/>
                    <a:pt x="61" y="213"/>
                    <a:pt x="61" y="213"/>
                  </a:cubicBezTo>
                  <a:cubicBezTo>
                    <a:pt x="62" y="213"/>
                    <a:pt x="62" y="213"/>
                    <a:pt x="62" y="213"/>
                  </a:cubicBezTo>
                  <a:cubicBezTo>
                    <a:pt x="64" y="213"/>
                    <a:pt x="65" y="215"/>
                    <a:pt x="66" y="217"/>
                  </a:cubicBezTo>
                  <a:cubicBezTo>
                    <a:pt x="66" y="218"/>
                    <a:pt x="67" y="219"/>
                    <a:pt x="67" y="220"/>
                  </a:cubicBezTo>
                  <a:cubicBezTo>
                    <a:pt x="69" y="220"/>
                    <a:pt x="70" y="222"/>
                    <a:pt x="71" y="224"/>
                  </a:cubicBezTo>
                  <a:cubicBezTo>
                    <a:pt x="71" y="224"/>
                    <a:pt x="72" y="224"/>
                    <a:pt x="72" y="225"/>
                  </a:cubicBezTo>
                  <a:cubicBezTo>
                    <a:pt x="73" y="223"/>
                    <a:pt x="73" y="221"/>
                    <a:pt x="73" y="219"/>
                  </a:cubicBezTo>
                  <a:cubicBezTo>
                    <a:pt x="73" y="218"/>
                    <a:pt x="74" y="217"/>
                    <a:pt x="74" y="215"/>
                  </a:cubicBezTo>
                  <a:cubicBezTo>
                    <a:pt x="74" y="214"/>
                    <a:pt x="75" y="212"/>
                    <a:pt x="75" y="211"/>
                  </a:cubicBezTo>
                  <a:cubicBezTo>
                    <a:pt x="75" y="210"/>
                    <a:pt x="75" y="209"/>
                    <a:pt x="75" y="208"/>
                  </a:cubicBezTo>
                  <a:cubicBezTo>
                    <a:pt x="76" y="207"/>
                    <a:pt x="78" y="207"/>
                    <a:pt x="80" y="207"/>
                  </a:cubicBezTo>
                  <a:cubicBezTo>
                    <a:pt x="81" y="207"/>
                    <a:pt x="82" y="207"/>
                    <a:pt x="83" y="206"/>
                  </a:cubicBezTo>
                  <a:cubicBezTo>
                    <a:pt x="83" y="205"/>
                    <a:pt x="83" y="200"/>
                    <a:pt x="83" y="199"/>
                  </a:cubicBezTo>
                  <a:cubicBezTo>
                    <a:pt x="81" y="198"/>
                    <a:pt x="80" y="196"/>
                    <a:pt x="80" y="194"/>
                  </a:cubicBezTo>
                  <a:cubicBezTo>
                    <a:pt x="80" y="193"/>
                    <a:pt x="80" y="193"/>
                    <a:pt x="80" y="192"/>
                  </a:cubicBezTo>
                  <a:cubicBezTo>
                    <a:pt x="80" y="191"/>
                    <a:pt x="82" y="190"/>
                    <a:pt x="83" y="190"/>
                  </a:cubicBezTo>
                  <a:cubicBezTo>
                    <a:pt x="84" y="190"/>
                    <a:pt x="84" y="189"/>
                    <a:pt x="85" y="189"/>
                  </a:cubicBezTo>
                  <a:cubicBezTo>
                    <a:pt x="86" y="188"/>
                    <a:pt x="86" y="187"/>
                    <a:pt x="85" y="186"/>
                  </a:cubicBezTo>
                  <a:cubicBezTo>
                    <a:pt x="85" y="185"/>
                    <a:pt x="85" y="184"/>
                    <a:pt x="83" y="183"/>
                  </a:cubicBezTo>
                  <a:cubicBezTo>
                    <a:pt x="81" y="182"/>
                    <a:pt x="78" y="181"/>
                    <a:pt x="78" y="178"/>
                  </a:cubicBezTo>
                  <a:cubicBezTo>
                    <a:pt x="78" y="176"/>
                    <a:pt x="78" y="174"/>
                    <a:pt x="79" y="173"/>
                  </a:cubicBezTo>
                  <a:cubicBezTo>
                    <a:pt x="79" y="171"/>
                    <a:pt x="80" y="170"/>
                    <a:pt x="79" y="168"/>
                  </a:cubicBezTo>
                  <a:cubicBezTo>
                    <a:pt x="77" y="164"/>
                    <a:pt x="78" y="161"/>
                    <a:pt x="78" y="159"/>
                  </a:cubicBezTo>
                  <a:cubicBezTo>
                    <a:pt x="79" y="158"/>
                    <a:pt x="79" y="157"/>
                    <a:pt x="79" y="156"/>
                  </a:cubicBezTo>
                  <a:cubicBezTo>
                    <a:pt x="77" y="153"/>
                    <a:pt x="76" y="149"/>
                    <a:pt x="80" y="143"/>
                  </a:cubicBezTo>
                  <a:cubicBezTo>
                    <a:pt x="83" y="137"/>
                    <a:pt x="90" y="134"/>
                    <a:pt x="93" y="135"/>
                  </a:cubicBezTo>
                  <a:cubicBezTo>
                    <a:pt x="94" y="135"/>
                    <a:pt x="94" y="135"/>
                    <a:pt x="95" y="135"/>
                  </a:cubicBezTo>
                  <a:cubicBezTo>
                    <a:pt x="96" y="136"/>
                    <a:pt x="98" y="137"/>
                    <a:pt x="98" y="135"/>
                  </a:cubicBezTo>
                  <a:cubicBezTo>
                    <a:pt x="100" y="133"/>
                    <a:pt x="100" y="132"/>
                    <a:pt x="99" y="132"/>
                  </a:cubicBezTo>
                  <a:cubicBezTo>
                    <a:pt x="98" y="131"/>
                    <a:pt x="95" y="130"/>
                    <a:pt x="95" y="128"/>
                  </a:cubicBezTo>
                  <a:cubicBezTo>
                    <a:pt x="95" y="128"/>
                    <a:pt x="94" y="127"/>
                    <a:pt x="94" y="127"/>
                  </a:cubicBezTo>
                  <a:cubicBezTo>
                    <a:pt x="94" y="126"/>
                    <a:pt x="95" y="124"/>
                    <a:pt x="96" y="123"/>
                  </a:cubicBezTo>
                  <a:cubicBezTo>
                    <a:pt x="99" y="118"/>
                    <a:pt x="103" y="113"/>
                    <a:pt x="103" y="109"/>
                  </a:cubicBezTo>
                  <a:cubicBezTo>
                    <a:pt x="103" y="108"/>
                    <a:pt x="103" y="106"/>
                    <a:pt x="103" y="104"/>
                  </a:cubicBezTo>
                  <a:cubicBezTo>
                    <a:pt x="103" y="102"/>
                    <a:pt x="103" y="100"/>
                    <a:pt x="104" y="98"/>
                  </a:cubicBezTo>
                  <a:cubicBezTo>
                    <a:pt x="106" y="97"/>
                    <a:pt x="107" y="97"/>
                    <a:pt x="109" y="97"/>
                  </a:cubicBezTo>
                  <a:cubicBezTo>
                    <a:pt x="110" y="96"/>
                    <a:pt x="112" y="96"/>
                    <a:pt x="113" y="96"/>
                  </a:cubicBezTo>
                  <a:cubicBezTo>
                    <a:pt x="114" y="95"/>
                    <a:pt x="114" y="95"/>
                    <a:pt x="114" y="93"/>
                  </a:cubicBezTo>
                  <a:cubicBezTo>
                    <a:pt x="114" y="92"/>
                    <a:pt x="114" y="91"/>
                    <a:pt x="115" y="89"/>
                  </a:cubicBezTo>
                  <a:cubicBezTo>
                    <a:pt x="115" y="89"/>
                    <a:pt x="116" y="88"/>
                    <a:pt x="117" y="86"/>
                  </a:cubicBezTo>
                  <a:cubicBezTo>
                    <a:pt x="118" y="84"/>
                    <a:pt x="119" y="82"/>
                    <a:pt x="121" y="81"/>
                  </a:cubicBezTo>
                  <a:cubicBezTo>
                    <a:pt x="122" y="80"/>
                    <a:pt x="124" y="78"/>
                    <a:pt x="123" y="78"/>
                  </a:cubicBezTo>
                  <a:cubicBezTo>
                    <a:pt x="122" y="75"/>
                    <a:pt x="123" y="73"/>
                    <a:pt x="124" y="72"/>
                  </a:cubicBezTo>
                  <a:cubicBezTo>
                    <a:pt x="125" y="71"/>
                    <a:pt x="126" y="69"/>
                    <a:pt x="126" y="68"/>
                  </a:cubicBezTo>
                  <a:cubicBezTo>
                    <a:pt x="126" y="63"/>
                    <a:pt x="132" y="60"/>
                    <a:pt x="137" y="60"/>
                  </a:cubicBezTo>
                  <a:cubicBezTo>
                    <a:pt x="142" y="60"/>
                    <a:pt x="143" y="59"/>
                    <a:pt x="143" y="59"/>
                  </a:cubicBezTo>
                  <a:cubicBezTo>
                    <a:pt x="143" y="58"/>
                    <a:pt x="143" y="57"/>
                    <a:pt x="143" y="56"/>
                  </a:cubicBezTo>
                  <a:cubicBezTo>
                    <a:pt x="143" y="55"/>
                    <a:pt x="143" y="54"/>
                    <a:pt x="143" y="52"/>
                  </a:cubicBezTo>
                  <a:cubicBezTo>
                    <a:pt x="143" y="51"/>
                    <a:pt x="143" y="50"/>
                    <a:pt x="144" y="49"/>
                  </a:cubicBezTo>
                  <a:cubicBezTo>
                    <a:pt x="145" y="48"/>
                    <a:pt x="147" y="48"/>
                    <a:pt x="149" y="49"/>
                  </a:cubicBezTo>
                  <a:cubicBezTo>
                    <a:pt x="151" y="50"/>
                    <a:pt x="153" y="50"/>
                    <a:pt x="154" y="50"/>
                  </a:cubicBezTo>
                  <a:cubicBezTo>
                    <a:pt x="156" y="49"/>
                    <a:pt x="159" y="49"/>
                    <a:pt x="161" y="51"/>
                  </a:cubicBezTo>
                  <a:cubicBezTo>
                    <a:pt x="162" y="52"/>
                    <a:pt x="163" y="52"/>
                    <a:pt x="164" y="52"/>
                  </a:cubicBezTo>
                  <a:cubicBezTo>
                    <a:pt x="164" y="52"/>
                    <a:pt x="165" y="52"/>
                    <a:pt x="165" y="51"/>
                  </a:cubicBezTo>
                  <a:cubicBezTo>
                    <a:pt x="165" y="45"/>
                    <a:pt x="167" y="40"/>
                    <a:pt x="172" y="40"/>
                  </a:cubicBezTo>
                  <a:cubicBezTo>
                    <a:pt x="172" y="40"/>
                    <a:pt x="173" y="40"/>
                    <a:pt x="173" y="40"/>
                  </a:cubicBezTo>
                  <a:cubicBezTo>
                    <a:pt x="173" y="40"/>
                    <a:pt x="173" y="40"/>
                    <a:pt x="173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40"/>
                    <a:pt x="174" y="40"/>
                    <a:pt x="174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" name="Freeform 1222">
              <a:extLst>
                <a:ext uri="{FF2B5EF4-FFF2-40B4-BE49-F238E27FC236}">
                  <a16:creationId xmlns:a16="http://schemas.microsoft.com/office/drawing/2014/main" id="{86A6890D-CDE6-B2D2-7BF8-7B36CF71B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7860" y="3619853"/>
              <a:ext cx="36485" cy="24530"/>
            </a:xfrm>
            <a:custGeom>
              <a:avLst/>
              <a:gdLst>
                <a:gd name="T0" fmla="*/ 19 w 20"/>
                <a:gd name="T1" fmla="*/ 8 h 12"/>
                <a:gd name="T2" fmla="*/ 20 w 20"/>
                <a:gd name="T3" fmla="*/ 5 h 12"/>
                <a:gd name="T4" fmla="*/ 16 w 20"/>
                <a:gd name="T5" fmla="*/ 4 h 12"/>
                <a:gd name="T6" fmla="*/ 14 w 20"/>
                <a:gd name="T7" fmla="*/ 4 h 12"/>
                <a:gd name="T8" fmla="*/ 7 w 20"/>
                <a:gd name="T9" fmla="*/ 0 h 12"/>
                <a:gd name="T10" fmla="*/ 7 w 20"/>
                <a:gd name="T11" fmla="*/ 0 h 12"/>
                <a:gd name="T12" fmla="*/ 6 w 20"/>
                <a:gd name="T13" fmla="*/ 0 h 12"/>
                <a:gd name="T14" fmla="*/ 6 w 20"/>
                <a:gd name="T15" fmla="*/ 0 h 12"/>
                <a:gd name="T16" fmla="*/ 3 w 20"/>
                <a:gd name="T17" fmla="*/ 5 h 12"/>
                <a:gd name="T18" fmla="*/ 2 w 20"/>
                <a:gd name="T19" fmla="*/ 5 h 12"/>
                <a:gd name="T20" fmla="*/ 2 w 20"/>
                <a:gd name="T21" fmla="*/ 9 h 12"/>
                <a:gd name="T22" fmla="*/ 0 w 20"/>
                <a:gd name="T23" fmla="*/ 11 h 12"/>
                <a:gd name="T24" fmla="*/ 0 w 20"/>
                <a:gd name="T25" fmla="*/ 11 h 12"/>
                <a:gd name="T26" fmla="*/ 17 w 20"/>
                <a:gd name="T27" fmla="*/ 11 h 12"/>
                <a:gd name="T28" fmla="*/ 17 w 20"/>
                <a:gd name="T29" fmla="*/ 11 h 12"/>
                <a:gd name="T30" fmla="*/ 19 w 20"/>
                <a:gd name="T31" fmla="*/ 11 h 12"/>
                <a:gd name="T32" fmla="*/ 19 w 20"/>
                <a:gd name="T33" fmla="*/ 11 h 12"/>
                <a:gd name="T34" fmla="*/ 19 w 20"/>
                <a:gd name="T35" fmla="*/ 11 h 12"/>
                <a:gd name="T36" fmla="*/ 19 w 20"/>
                <a:gd name="T3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" h="12">
                  <a:moveTo>
                    <a:pt x="19" y="8"/>
                  </a:moveTo>
                  <a:cubicBezTo>
                    <a:pt x="20" y="7"/>
                    <a:pt x="20" y="6"/>
                    <a:pt x="20" y="5"/>
                  </a:cubicBezTo>
                  <a:cubicBezTo>
                    <a:pt x="19" y="5"/>
                    <a:pt x="17" y="4"/>
                    <a:pt x="16" y="4"/>
                  </a:cubicBezTo>
                  <a:cubicBezTo>
                    <a:pt x="16" y="4"/>
                    <a:pt x="15" y="4"/>
                    <a:pt x="14" y="4"/>
                  </a:cubicBezTo>
                  <a:cubicBezTo>
                    <a:pt x="12" y="4"/>
                    <a:pt x="9" y="2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4" y="4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7"/>
                    <a:pt x="2" y="8"/>
                    <a:pt x="2" y="9"/>
                  </a:cubicBezTo>
                  <a:cubicBezTo>
                    <a:pt x="2" y="10"/>
                    <a:pt x="1" y="10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12" y="12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1"/>
                    <a:pt x="18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0"/>
                    <a:pt x="19" y="9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" name="Freeform 1223">
              <a:extLst>
                <a:ext uri="{FF2B5EF4-FFF2-40B4-BE49-F238E27FC236}">
                  <a16:creationId xmlns:a16="http://schemas.microsoft.com/office/drawing/2014/main" id="{A8A3B372-6C6A-7966-7F79-334EF9B18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387" y="4028689"/>
              <a:ext cx="28804" cy="51104"/>
            </a:xfrm>
            <a:custGeom>
              <a:avLst/>
              <a:gdLst>
                <a:gd name="T0" fmla="*/ 5 w 16"/>
                <a:gd name="T1" fmla="*/ 17 h 26"/>
                <a:gd name="T2" fmla="*/ 6 w 16"/>
                <a:gd name="T3" fmla="*/ 26 h 26"/>
                <a:gd name="T4" fmla="*/ 6 w 16"/>
                <a:gd name="T5" fmla="*/ 26 h 26"/>
                <a:gd name="T6" fmla="*/ 12 w 16"/>
                <a:gd name="T7" fmla="*/ 22 h 26"/>
                <a:gd name="T8" fmla="*/ 14 w 16"/>
                <a:gd name="T9" fmla="*/ 21 h 26"/>
                <a:gd name="T10" fmla="*/ 15 w 16"/>
                <a:gd name="T11" fmla="*/ 13 h 26"/>
                <a:gd name="T12" fmla="*/ 15 w 16"/>
                <a:gd name="T13" fmla="*/ 4 h 26"/>
                <a:gd name="T14" fmla="*/ 15 w 16"/>
                <a:gd name="T15" fmla="*/ 2 h 26"/>
                <a:gd name="T16" fmla="*/ 8 w 16"/>
                <a:gd name="T17" fmla="*/ 1 h 26"/>
                <a:gd name="T18" fmla="*/ 3 w 16"/>
                <a:gd name="T19" fmla="*/ 3 h 26"/>
                <a:gd name="T20" fmla="*/ 1 w 16"/>
                <a:gd name="T21" fmla="*/ 3 h 26"/>
                <a:gd name="T22" fmla="*/ 0 w 16"/>
                <a:gd name="T23" fmla="*/ 3 h 26"/>
                <a:gd name="T24" fmla="*/ 2 w 16"/>
                <a:gd name="T25" fmla="*/ 6 h 26"/>
                <a:gd name="T26" fmla="*/ 5 w 16"/>
                <a:gd name="T27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26">
                  <a:moveTo>
                    <a:pt x="5" y="17"/>
                  </a:moveTo>
                  <a:cubicBezTo>
                    <a:pt x="4" y="21"/>
                    <a:pt x="5" y="25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9" y="23"/>
                    <a:pt x="10" y="23"/>
                    <a:pt x="12" y="22"/>
                  </a:cubicBezTo>
                  <a:cubicBezTo>
                    <a:pt x="13" y="22"/>
                    <a:pt x="13" y="22"/>
                    <a:pt x="14" y="21"/>
                  </a:cubicBezTo>
                  <a:cubicBezTo>
                    <a:pt x="15" y="20"/>
                    <a:pt x="15" y="16"/>
                    <a:pt x="15" y="13"/>
                  </a:cubicBezTo>
                  <a:cubicBezTo>
                    <a:pt x="15" y="10"/>
                    <a:pt x="15" y="6"/>
                    <a:pt x="15" y="4"/>
                  </a:cubicBezTo>
                  <a:cubicBezTo>
                    <a:pt x="16" y="3"/>
                    <a:pt x="15" y="2"/>
                    <a:pt x="15" y="2"/>
                  </a:cubicBezTo>
                  <a:cubicBezTo>
                    <a:pt x="14" y="0"/>
                    <a:pt x="10" y="0"/>
                    <a:pt x="8" y="1"/>
                  </a:cubicBezTo>
                  <a:cubicBezTo>
                    <a:pt x="7" y="3"/>
                    <a:pt x="5" y="3"/>
                    <a:pt x="3" y="3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1" y="3"/>
                    <a:pt x="0" y="3"/>
                  </a:cubicBezTo>
                  <a:cubicBezTo>
                    <a:pt x="0" y="3"/>
                    <a:pt x="1" y="5"/>
                    <a:pt x="2" y="6"/>
                  </a:cubicBezTo>
                  <a:cubicBezTo>
                    <a:pt x="4" y="9"/>
                    <a:pt x="6" y="13"/>
                    <a:pt x="5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9" name="Freeform 1224">
              <a:extLst>
                <a:ext uri="{FF2B5EF4-FFF2-40B4-BE49-F238E27FC236}">
                  <a16:creationId xmlns:a16="http://schemas.microsoft.com/office/drawing/2014/main" id="{C4F0BA64-0FAB-0D0B-949E-3BF96FC66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7504" y="3865155"/>
              <a:ext cx="228509" cy="235081"/>
            </a:xfrm>
            <a:custGeom>
              <a:avLst/>
              <a:gdLst>
                <a:gd name="T0" fmla="*/ 64 w 124"/>
                <a:gd name="T1" fmla="*/ 6 h 120"/>
                <a:gd name="T2" fmla="*/ 62 w 124"/>
                <a:gd name="T3" fmla="*/ 5 h 120"/>
                <a:gd name="T4" fmla="*/ 61 w 124"/>
                <a:gd name="T5" fmla="*/ 5 h 120"/>
                <a:gd name="T6" fmla="*/ 61 w 124"/>
                <a:gd name="T7" fmla="*/ 5 h 120"/>
                <a:gd name="T8" fmla="*/ 61 w 124"/>
                <a:gd name="T9" fmla="*/ 5 h 120"/>
                <a:gd name="T10" fmla="*/ 59 w 124"/>
                <a:gd name="T11" fmla="*/ 1 h 120"/>
                <a:gd name="T12" fmla="*/ 56 w 124"/>
                <a:gd name="T13" fmla="*/ 0 h 120"/>
                <a:gd name="T14" fmla="*/ 50 w 124"/>
                <a:gd name="T15" fmla="*/ 2 h 120"/>
                <a:gd name="T16" fmla="*/ 43 w 124"/>
                <a:gd name="T17" fmla="*/ 3 h 120"/>
                <a:gd name="T18" fmla="*/ 42 w 124"/>
                <a:gd name="T19" fmla="*/ 4 h 120"/>
                <a:gd name="T20" fmla="*/ 37 w 124"/>
                <a:gd name="T21" fmla="*/ 7 h 120"/>
                <a:gd name="T22" fmla="*/ 33 w 124"/>
                <a:gd name="T23" fmla="*/ 11 h 120"/>
                <a:gd name="T24" fmla="*/ 28 w 124"/>
                <a:gd name="T25" fmla="*/ 11 h 120"/>
                <a:gd name="T26" fmla="*/ 27 w 124"/>
                <a:gd name="T27" fmla="*/ 14 h 120"/>
                <a:gd name="T28" fmla="*/ 24 w 124"/>
                <a:gd name="T29" fmla="*/ 17 h 120"/>
                <a:gd name="T30" fmla="*/ 24 w 124"/>
                <a:gd name="T31" fmla="*/ 17 h 120"/>
                <a:gd name="T32" fmla="*/ 17 w 124"/>
                <a:gd name="T33" fmla="*/ 11 h 120"/>
                <a:gd name="T34" fmla="*/ 17 w 124"/>
                <a:gd name="T35" fmla="*/ 10 h 120"/>
                <a:gd name="T36" fmla="*/ 10 w 124"/>
                <a:gd name="T37" fmla="*/ 17 h 120"/>
                <a:gd name="T38" fmla="*/ 8 w 124"/>
                <a:gd name="T39" fmla="*/ 17 h 120"/>
                <a:gd name="T40" fmla="*/ 6 w 124"/>
                <a:gd name="T41" fmla="*/ 17 h 120"/>
                <a:gd name="T42" fmla="*/ 3 w 124"/>
                <a:gd name="T43" fmla="*/ 17 h 120"/>
                <a:gd name="T44" fmla="*/ 3 w 124"/>
                <a:gd name="T45" fmla="*/ 18 h 120"/>
                <a:gd name="T46" fmla="*/ 3 w 124"/>
                <a:gd name="T47" fmla="*/ 19 h 120"/>
                <a:gd name="T48" fmla="*/ 1 w 124"/>
                <a:gd name="T49" fmla="*/ 27 h 120"/>
                <a:gd name="T50" fmla="*/ 1 w 124"/>
                <a:gd name="T51" fmla="*/ 29 h 120"/>
                <a:gd name="T52" fmla="*/ 2 w 124"/>
                <a:gd name="T53" fmla="*/ 36 h 120"/>
                <a:gd name="T54" fmla="*/ 4 w 124"/>
                <a:gd name="T55" fmla="*/ 37 h 120"/>
                <a:gd name="T56" fmla="*/ 11 w 124"/>
                <a:gd name="T57" fmla="*/ 39 h 120"/>
                <a:gd name="T58" fmla="*/ 11 w 124"/>
                <a:gd name="T59" fmla="*/ 42 h 120"/>
                <a:gd name="T60" fmla="*/ 14 w 124"/>
                <a:gd name="T61" fmla="*/ 40 h 120"/>
                <a:gd name="T62" fmla="*/ 23 w 124"/>
                <a:gd name="T63" fmla="*/ 34 h 120"/>
                <a:gd name="T64" fmla="*/ 40 w 124"/>
                <a:gd name="T65" fmla="*/ 44 h 120"/>
                <a:gd name="T66" fmla="*/ 52 w 124"/>
                <a:gd name="T67" fmla="*/ 62 h 120"/>
                <a:gd name="T68" fmla="*/ 67 w 124"/>
                <a:gd name="T69" fmla="*/ 75 h 120"/>
                <a:gd name="T70" fmla="*/ 79 w 124"/>
                <a:gd name="T71" fmla="*/ 80 h 120"/>
                <a:gd name="T72" fmla="*/ 92 w 124"/>
                <a:gd name="T73" fmla="*/ 90 h 120"/>
                <a:gd name="T74" fmla="*/ 99 w 124"/>
                <a:gd name="T75" fmla="*/ 98 h 120"/>
                <a:gd name="T76" fmla="*/ 101 w 124"/>
                <a:gd name="T77" fmla="*/ 115 h 120"/>
                <a:gd name="T78" fmla="*/ 103 w 124"/>
                <a:gd name="T79" fmla="*/ 113 h 120"/>
                <a:gd name="T80" fmla="*/ 110 w 124"/>
                <a:gd name="T81" fmla="*/ 105 h 120"/>
                <a:gd name="T82" fmla="*/ 109 w 124"/>
                <a:gd name="T83" fmla="*/ 104 h 120"/>
                <a:gd name="T84" fmla="*/ 106 w 124"/>
                <a:gd name="T85" fmla="*/ 93 h 120"/>
                <a:gd name="T86" fmla="*/ 121 w 124"/>
                <a:gd name="T87" fmla="*/ 93 h 120"/>
                <a:gd name="T88" fmla="*/ 124 w 124"/>
                <a:gd name="T89" fmla="*/ 93 h 120"/>
                <a:gd name="T90" fmla="*/ 103 w 124"/>
                <a:gd name="T91" fmla="*/ 79 h 120"/>
                <a:gd name="T92" fmla="*/ 96 w 124"/>
                <a:gd name="T93" fmla="*/ 73 h 120"/>
                <a:gd name="T94" fmla="*/ 76 w 124"/>
                <a:gd name="T95" fmla="*/ 53 h 120"/>
                <a:gd name="T96" fmla="*/ 60 w 124"/>
                <a:gd name="T97" fmla="*/ 38 h 120"/>
                <a:gd name="T98" fmla="*/ 60 w 124"/>
                <a:gd name="T99" fmla="*/ 26 h 120"/>
                <a:gd name="T100" fmla="*/ 65 w 124"/>
                <a:gd name="T101" fmla="*/ 18 h 120"/>
                <a:gd name="T102" fmla="*/ 65 w 124"/>
                <a:gd name="T103" fmla="*/ 15 h 120"/>
                <a:gd name="T104" fmla="*/ 65 w 124"/>
                <a:gd name="T105" fmla="*/ 10 h 120"/>
                <a:gd name="T106" fmla="*/ 65 w 124"/>
                <a:gd name="T107" fmla="*/ 7 h 120"/>
                <a:gd name="T108" fmla="*/ 65 w 124"/>
                <a:gd name="T109" fmla="*/ 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4" h="120">
                  <a:moveTo>
                    <a:pt x="65" y="6"/>
                  </a:moveTo>
                  <a:cubicBezTo>
                    <a:pt x="65" y="6"/>
                    <a:pt x="64" y="6"/>
                    <a:pt x="64" y="6"/>
                  </a:cubicBezTo>
                  <a:cubicBezTo>
                    <a:pt x="64" y="6"/>
                    <a:pt x="64" y="5"/>
                    <a:pt x="63" y="5"/>
                  </a:cubicBezTo>
                  <a:cubicBezTo>
                    <a:pt x="63" y="5"/>
                    <a:pt x="63" y="5"/>
                    <a:pt x="62" y="5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5"/>
                    <a:pt x="62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0" y="4"/>
                    <a:pt x="59" y="2"/>
                    <a:pt x="59" y="1"/>
                  </a:cubicBezTo>
                  <a:cubicBezTo>
                    <a:pt x="59" y="0"/>
                    <a:pt x="59" y="0"/>
                    <a:pt x="58" y="0"/>
                  </a:cubicBezTo>
                  <a:cubicBezTo>
                    <a:pt x="58" y="0"/>
                    <a:pt x="57" y="0"/>
                    <a:pt x="56" y="0"/>
                  </a:cubicBezTo>
                  <a:cubicBezTo>
                    <a:pt x="54" y="0"/>
                    <a:pt x="52" y="1"/>
                    <a:pt x="52" y="1"/>
                  </a:cubicBezTo>
                  <a:cubicBezTo>
                    <a:pt x="51" y="1"/>
                    <a:pt x="51" y="2"/>
                    <a:pt x="50" y="2"/>
                  </a:cubicBezTo>
                  <a:cubicBezTo>
                    <a:pt x="48" y="3"/>
                    <a:pt x="47" y="4"/>
                    <a:pt x="45" y="4"/>
                  </a:cubicBezTo>
                  <a:cubicBezTo>
                    <a:pt x="44" y="4"/>
                    <a:pt x="43" y="4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6"/>
                    <a:pt x="40" y="8"/>
                    <a:pt x="38" y="8"/>
                  </a:cubicBezTo>
                  <a:cubicBezTo>
                    <a:pt x="38" y="8"/>
                    <a:pt x="38" y="8"/>
                    <a:pt x="37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9"/>
                    <a:pt x="35" y="11"/>
                    <a:pt x="33" y="11"/>
                  </a:cubicBezTo>
                  <a:cubicBezTo>
                    <a:pt x="31" y="11"/>
                    <a:pt x="30" y="10"/>
                    <a:pt x="29" y="10"/>
                  </a:cubicBezTo>
                  <a:cubicBezTo>
                    <a:pt x="29" y="10"/>
                    <a:pt x="28" y="10"/>
                    <a:pt x="28" y="11"/>
                  </a:cubicBezTo>
                  <a:cubicBezTo>
                    <a:pt x="28" y="12"/>
                    <a:pt x="28" y="13"/>
                    <a:pt x="28" y="13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7"/>
                    <a:pt x="25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17"/>
                    <a:pt x="22" y="17"/>
                    <a:pt x="21" y="16"/>
                  </a:cubicBezTo>
                  <a:cubicBezTo>
                    <a:pt x="20" y="15"/>
                    <a:pt x="19" y="13"/>
                    <a:pt x="17" y="11"/>
                  </a:cubicBezTo>
                  <a:cubicBezTo>
                    <a:pt x="17" y="11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5" y="13"/>
                    <a:pt x="14" y="17"/>
                    <a:pt x="11" y="17"/>
                  </a:cubicBezTo>
                  <a:cubicBezTo>
                    <a:pt x="11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9" y="17"/>
                    <a:pt x="9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7" y="17"/>
                    <a:pt x="7" y="17"/>
                    <a:pt x="6" y="17"/>
                  </a:cubicBezTo>
                  <a:cubicBezTo>
                    <a:pt x="6" y="17"/>
                    <a:pt x="5" y="17"/>
                    <a:pt x="5" y="17"/>
                  </a:cubicBezTo>
                  <a:cubicBezTo>
                    <a:pt x="5" y="17"/>
                    <a:pt x="4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4" y="20"/>
                    <a:pt x="5" y="21"/>
                    <a:pt x="5" y="22"/>
                  </a:cubicBezTo>
                  <a:cubicBezTo>
                    <a:pt x="5" y="24"/>
                    <a:pt x="3" y="26"/>
                    <a:pt x="1" y="27"/>
                  </a:cubicBezTo>
                  <a:cubicBezTo>
                    <a:pt x="1" y="27"/>
                    <a:pt x="0" y="28"/>
                    <a:pt x="0" y="28"/>
                  </a:cubicBezTo>
                  <a:cubicBezTo>
                    <a:pt x="0" y="28"/>
                    <a:pt x="1" y="28"/>
                    <a:pt x="1" y="29"/>
                  </a:cubicBezTo>
                  <a:cubicBezTo>
                    <a:pt x="3" y="30"/>
                    <a:pt x="5" y="32"/>
                    <a:pt x="3" y="35"/>
                  </a:cubicBezTo>
                  <a:cubicBezTo>
                    <a:pt x="3" y="35"/>
                    <a:pt x="3" y="35"/>
                    <a:pt x="2" y="36"/>
                  </a:cubicBezTo>
                  <a:cubicBezTo>
                    <a:pt x="2" y="36"/>
                    <a:pt x="2" y="36"/>
                    <a:pt x="3" y="37"/>
                  </a:cubicBezTo>
                  <a:cubicBezTo>
                    <a:pt x="3" y="37"/>
                    <a:pt x="3" y="37"/>
                    <a:pt x="4" y="37"/>
                  </a:cubicBezTo>
                  <a:cubicBezTo>
                    <a:pt x="4" y="37"/>
                    <a:pt x="5" y="37"/>
                    <a:pt x="6" y="38"/>
                  </a:cubicBezTo>
                  <a:cubicBezTo>
                    <a:pt x="8" y="38"/>
                    <a:pt x="10" y="38"/>
                    <a:pt x="11" y="39"/>
                  </a:cubicBezTo>
                  <a:cubicBezTo>
                    <a:pt x="11" y="40"/>
                    <a:pt x="11" y="41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2" y="42"/>
                    <a:pt x="12" y="42"/>
                  </a:cubicBezTo>
                  <a:cubicBezTo>
                    <a:pt x="13" y="41"/>
                    <a:pt x="13" y="41"/>
                    <a:pt x="14" y="40"/>
                  </a:cubicBezTo>
                  <a:cubicBezTo>
                    <a:pt x="15" y="38"/>
                    <a:pt x="16" y="36"/>
                    <a:pt x="20" y="35"/>
                  </a:cubicBezTo>
                  <a:cubicBezTo>
                    <a:pt x="21" y="35"/>
                    <a:pt x="22" y="34"/>
                    <a:pt x="23" y="34"/>
                  </a:cubicBezTo>
                  <a:cubicBezTo>
                    <a:pt x="30" y="34"/>
                    <a:pt x="36" y="39"/>
                    <a:pt x="38" y="42"/>
                  </a:cubicBezTo>
                  <a:cubicBezTo>
                    <a:pt x="39" y="43"/>
                    <a:pt x="39" y="44"/>
                    <a:pt x="40" y="44"/>
                  </a:cubicBezTo>
                  <a:cubicBezTo>
                    <a:pt x="41" y="46"/>
                    <a:pt x="42" y="47"/>
                    <a:pt x="42" y="50"/>
                  </a:cubicBezTo>
                  <a:cubicBezTo>
                    <a:pt x="43" y="52"/>
                    <a:pt x="44" y="57"/>
                    <a:pt x="52" y="62"/>
                  </a:cubicBezTo>
                  <a:cubicBezTo>
                    <a:pt x="57" y="65"/>
                    <a:pt x="60" y="68"/>
                    <a:pt x="62" y="71"/>
                  </a:cubicBezTo>
                  <a:cubicBezTo>
                    <a:pt x="64" y="73"/>
                    <a:pt x="66" y="74"/>
                    <a:pt x="67" y="75"/>
                  </a:cubicBezTo>
                  <a:cubicBezTo>
                    <a:pt x="69" y="76"/>
                    <a:pt x="70" y="76"/>
                    <a:pt x="72" y="77"/>
                  </a:cubicBezTo>
                  <a:cubicBezTo>
                    <a:pt x="74" y="77"/>
                    <a:pt x="77" y="78"/>
                    <a:pt x="79" y="80"/>
                  </a:cubicBezTo>
                  <a:cubicBezTo>
                    <a:pt x="81" y="83"/>
                    <a:pt x="84" y="85"/>
                    <a:pt x="88" y="86"/>
                  </a:cubicBezTo>
                  <a:cubicBezTo>
                    <a:pt x="90" y="87"/>
                    <a:pt x="91" y="89"/>
                    <a:pt x="92" y="90"/>
                  </a:cubicBezTo>
                  <a:cubicBezTo>
                    <a:pt x="93" y="92"/>
                    <a:pt x="94" y="93"/>
                    <a:pt x="95" y="93"/>
                  </a:cubicBezTo>
                  <a:cubicBezTo>
                    <a:pt x="99" y="93"/>
                    <a:pt x="99" y="96"/>
                    <a:pt x="99" y="98"/>
                  </a:cubicBezTo>
                  <a:cubicBezTo>
                    <a:pt x="99" y="99"/>
                    <a:pt x="100" y="99"/>
                    <a:pt x="100" y="100"/>
                  </a:cubicBezTo>
                  <a:cubicBezTo>
                    <a:pt x="103" y="104"/>
                    <a:pt x="104" y="111"/>
                    <a:pt x="101" y="115"/>
                  </a:cubicBezTo>
                  <a:cubicBezTo>
                    <a:pt x="100" y="116"/>
                    <a:pt x="100" y="119"/>
                    <a:pt x="100" y="120"/>
                  </a:cubicBezTo>
                  <a:cubicBezTo>
                    <a:pt x="101" y="118"/>
                    <a:pt x="103" y="115"/>
                    <a:pt x="103" y="113"/>
                  </a:cubicBezTo>
                  <a:cubicBezTo>
                    <a:pt x="104" y="110"/>
                    <a:pt x="105" y="109"/>
                    <a:pt x="107" y="108"/>
                  </a:cubicBezTo>
                  <a:cubicBezTo>
                    <a:pt x="108" y="107"/>
                    <a:pt x="109" y="107"/>
                    <a:pt x="110" y="105"/>
                  </a:cubicBezTo>
                  <a:cubicBezTo>
                    <a:pt x="110" y="105"/>
                    <a:pt x="110" y="105"/>
                    <a:pt x="110" y="105"/>
                  </a:cubicBezTo>
                  <a:cubicBezTo>
                    <a:pt x="110" y="105"/>
                    <a:pt x="109" y="104"/>
                    <a:pt x="109" y="104"/>
                  </a:cubicBezTo>
                  <a:cubicBezTo>
                    <a:pt x="107" y="103"/>
                    <a:pt x="105" y="101"/>
                    <a:pt x="105" y="98"/>
                  </a:cubicBezTo>
                  <a:cubicBezTo>
                    <a:pt x="104" y="96"/>
                    <a:pt x="105" y="94"/>
                    <a:pt x="106" y="93"/>
                  </a:cubicBezTo>
                  <a:cubicBezTo>
                    <a:pt x="108" y="89"/>
                    <a:pt x="114" y="88"/>
                    <a:pt x="118" y="91"/>
                  </a:cubicBezTo>
                  <a:cubicBezTo>
                    <a:pt x="119" y="92"/>
                    <a:pt x="120" y="92"/>
                    <a:pt x="121" y="93"/>
                  </a:cubicBezTo>
                  <a:cubicBezTo>
                    <a:pt x="122" y="93"/>
                    <a:pt x="123" y="94"/>
                    <a:pt x="124" y="95"/>
                  </a:cubicBezTo>
                  <a:cubicBezTo>
                    <a:pt x="124" y="94"/>
                    <a:pt x="124" y="94"/>
                    <a:pt x="124" y="93"/>
                  </a:cubicBezTo>
                  <a:cubicBezTo>
                    <a:pt x="124" y="90"/>
                    <a:pt x="112" y="84"/>
                    <a:pt x="107" y="82"/>
                  </a:cubicBezTo>
                  <a:cubicBezTo>
                    <a:pt x="105" y="81"/>
                    <a:pt x="104" y="80"/>
                    <a:pt x="103" y="79"/>
                  </a:cubicBezTo>
                  <a:cubicBezTo>
                    <a:pt x="100" y="78"/>
                    <a:pt x="99" y="76"/>
                    <a:pt x="99" y="75"/>
                  </a:cubicBezTo>
                  <a:cubicBezTo>
                    <a:pt x="98" y="73"/>
                    <a:pt x="98" y="73"/>
                    <a:pt x="96" y="73"/>
                  </a:cubicBezTo>
                  <a:cubicBezTo>
                    <a:pt x="95" y="73"/>
                    <a:pt x="95" y="73"/>
                    <a:pt x="95" y="73"/>
                  </a:cubicBezTo>
                  <a:cubicBezTo>
                    <a:pt x="87" y="73"/>
                    <a:pt x="78" y="64"/>
                    <a:pt x="76" y="53"/>
                  </a:cubicBezTo>
                  <a:cubicBezTo>
                    <a:pt x="75" y="48"/>
                    <a:pt x="71" y="46"/>
                    <a:pt x="67" y="44"/>
                  </a:cubicBezTo>
                  <a:cubicBezTo>
                    <a:pt x="64" y="42"/>
                    <a:pt x="61" y="41"/>
                    <a:pt x="60" y="38"/>
                  </a:cubicBezTo>
                  <a:cubicBezTo>
                    <a:pt x="58" y="34"/>
                    <a:pt x="59" y="31"/>
                    <a:pt x="60" y="30"/>
                  </a:cubicBezTo>
                  <a:cubicBezTo>
                    <a:pt x="61" y="28"/>
                    <a:pt x="61" y="28"/>
                    <a:pt x="60" y="26"/>
                  </a:cubicBezTo>
                  <a:cubicBezTo>
                    <a:pt x="60" y="25"/>
                    <a:pt x="60" y="24"/>
                    <a:pt x="60" y="22"/>
                  </a:cubicBezTo>
                  <a:cubicBezTo>
                    <a:pt x="61" y="20"/>
                    <a:pt x="63" y="19"/>
                    <a:pt x="65" y="18"/>
                  </a:cubicBezTo>
                  <a:cubicBezTo>
                    <a:pt x="65" y="17"/>
                    <a:pt x="65" y="16"/>
                    <a:pt x="65" y="16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14"/>
                    <a:pt x="65" y="12"/>
                    <a:pt x="65" y="11"/>
                  </a:cubicBezTo>
                  <a:cubicBezTo>
                    <a:pt x="65" y="11"/>
                    <a:pt x="65" y="11"/>
                    <a:pt x="65" y="10"/>
                  </a:cubicBezTo>
                  <a:cubicBezTo>
                    <a:pt x="65" y="9"/>
                    <a:pt x="65" y="8"/>
                    <a:pt x="65" y="8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0" name="Freeform 1225">
              <a:extLst>
                <a:ext uri="{FF2B5EF4-FFF2-40B4-BE49-F238E27FC236}">
                  <a16:creationId xmlns:a16="http://schemas.microsoft.com/office/drawing/2014/main" id="{6019041E-8A24-C7C0-5E81-2D831AC6E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6559" y="4104324"/>
              <a:ext cx="49926" cy="34751"/>
            </a:xfrm>
            <a:custGeom>
              <a:avLst/>
              <a:gdLst>
                <a:gd name="T0" fmla="*/ 24 w 27"/>
                <a:gd name="T1" fmla="*/ 15 h 18"/>
                <a:gd name="T2" fmla="*/ 24 w 27"/>
                <a:gd name="T3" fmla="*/ 10 h 18"/>
                <a:gd name="T4" fmla="*/ 27 w 27"/>
                <a:gd name="T5" fmla="*/ 0 h 18"/>
                <a:gd name="T6" fmla="*/ 22 w 27"/>
                <a:gd name="T7" fmla="*/ 1 h 18"/>
                <a:gd name="T8" fmla="*/ 7 w 27"/>
                <a:gd name="T9" fmla="*/ 1 h 18"/>
                <a:gd name="T10" fmla="*/ 5 w 27"/>
                <a:gd name="T11" fmla="*/ 0 h 18"/>
                <a:gd name="T12" fmla="*/ 0 w 27"/>
                <a:gd name="T13" fmla="*/ 3 h 18"/>
                <a:gd name="T14" fmla="*/ 10 w 27"/>
                <a:gd name="T15" fmla="*/ 8 h 18"/>
                <a:gd name="T16" fmla="*/ 20 w 27"/>
                <a:gd name="T17" fmla="*/ 14 h 18"/>
                <a:gd name="T18" fmla="*/ 23 w 27"/>
                <a:gd name="T19" fmla="*/ 16 h 18"/>
                <a:gd name="T20" fmla="*/ 23 w 27"/>
                <a:gd name="T21" fmla="*/ 18 h 18"/>
                <a:gd name="T22" fmla="*/ 23 w 27"/>
                <a:gd name="T23" fmla="*/ 18 h 18"/>
                <a:gd name="T24" fmla="*/ 23 w 27"/>
                <a:gd name="T25" fmla="*/ 16 h 18"/>
                <a:gd name="T26" fmla="*/ 24 w 27"/>
                <a:gd name="T27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18">
                  <a:moveTo>
                    <a:pt x="24" y="15"/>
                  </a:moveTo>
                  <a:cubicBezTo>
                    <a:pt x="24" y="15"/>
                    <a:pt x="24" y="14"/>
                    <a:pt x="24" y="10"/>
                  </a:cubicBezTo>
                  <a:cubicBezTo>
                    <a:pt x="23" y="6"/>
                    <a:pt x="26" y="2"/>
                    <a:pt x="27" y="0"/>
                  </a:cubicBezTo>
                  <a:cubicBezTo>
                    <a:pt x="26" y="0"/>
                    <a:pt x="24" y="0"/>
                    <a:pt x="22" y="1"/>
                  </a:cubicBezTo>
                  <a:cubicBezTo>
                    <a:pt x="15" y="2"/>
                    <a:pt x="11" y="3"/>
                    <a:pt x="7" y="1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3" y="0"/>
                    <a:pt x="0" y="2"/>
                    <a:pt x="0" y="3"/>
                  </a:cubicBezTo>
                  <a:cubicBezTo>
                    <a:pt x="0" y="3"/>
                    <a:pt x="2" y="5"/>
                    <a:pt x="10" y="8"/>
                  </a:cubicBezTo>
                  <a:cubicBezTo>
                    <a:pt x="16" y="9"/>
                    <a:pt x="18" y="12"/>
                    <a:pt x="20" y="14"/>
                  </a:cubicBezTo>
                  <a:cubicBezTo>
                    <a:pt x="21" y="15"/>
                    <a:pt x="22" y="16"/>
                    <a:pt x="23" y="16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4" y="15"/>
                    <a:pt x="2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1" name="Freeform 1226">
              <a:extLst>
                <a:ext uri="{FF2B5EF4-FFF2-40B4-BE49-F238E27FC236}">
                  <a16:creationId xmlns:a16="http://schemas.microsoft.com/office/drawing/2014/main" id="{E433C53C-ED3B-E38F-B1EC-20F2DBC47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455" y="3889685"/>
              <a:ext cx="72969" cy="100165"/>
            </a:xfrm>
            <a:custGeom>
              <a:avLst/>
              <a:gdLst>
                <a:gd name="T0" fmla="*/ 19 w 40"/>
                <a:gd name="T1" fmla="*/ 52 h 52"/>
                <a:gd name="T2" fmla="*/ 20 w 40"/>
                <a:gd name="T3" fmla="*/ 52 h 52"/>
                <a:gd name="T4" fmla="*/ 22 w 40"/>
                <a:gd name="T5" fmla="*/ 51 h 52"/>
                <a:gd name="T6" fmla="*/ 24 w 40"/>
                <a:gd name="T7" fmla="*/ 51 h 52"/>
                <a:gd name="T8" fmla="*/ 27 w 40"/>
                <a:gd name="T9" fmla="*/ 50 h 52"/>
                <a:gd name="T10" fmla="*/ 29 w 40"/>
                <a:gd name="T11" fmla="*/ 50 h 52"/>
                <a:gd name="T12" fmla="*/ 32 w 40"/>
                <a:gd name="T13" fmla="*/ 50 h 52"/>
                <a:gd name="T14" fmla="*/ 34 w 40"/>
                <a:gd name="T15" fmla="*/ 49 h 52"/>
                <a:gd name="T16" fmla="*/ 36 w 40"/>
                <a:gd name="T17" fmla="*/ 49 h 52"/>
                <a:gd name="T18" fmla="*/ 36 w 40"/>
                <a:gd name="T19" fmla="*/ 48 h 52"/>
                <a:gd name="T20" fmla="*/ 38 w 40"/>
                <a:gd name="T21" fmla="*/ 43 h 52"/>
                <a:gd name="T22" fmla="*/ 37 w 40"/>
                <a:gd name="T23" fmla="*/ 37 h 52"/>
                <a:gd name="T24" fmla="*/ 37 w 40"/>
                <a:gd name="T25" fmla="*/ 26 h 52"/>
                <a:gd name="T26" fmla="*/ 37 w 40"/>
                <a:gd name="T27" fmla="*/ 25 h 52"/>
                <a:gd name="T28" fmla="*/ 28 w 40"/>
                <a:gd name="T29" fmla="*/ 20 h 52"/>
                <a:gd name="T30" fmla="*/ 24 w 40"/>
                <a:gd name="T31" fmla="*/ 15 h 52"/>
                <a:gd name="T32" fmla="*/ 19 w 40"/>
                <a:gd name="T33" fmla="*/ 7 h 52"/>
                <a:gd name="T34" fmla="*/ 17 w 40"/>
                <a:gd name="T35" fmla="*/ 4 h 52"/>
                <a:gd name="T36" fmla="*/ 16 w 40"/>
                <a:gd name="T37" fmla="*/ 3 h 52"/>
                <a:gd name="T38" fmla="*/ 15 w 40"/>
                <a:gd name="T39" fmla="*/ 2 h 52"/>
                <a:gd name="T40" fmla="*/ 15 w 40"/>
                <a:gd name="T41" fmla="*/ 2 h 52"/>
                <a:gd name="T42" fmla="*/ 9 w 40"/>
                <a:gd name="T43" fmla="*/ 0 h 52"/>
                <a:gd name="T44" fmla="*/ 0 w 40"/>
                <a:gd name="T45" fmla="*/ 3 h 52"/>
                <a:gd name="T46" fmla="*/ 0 w 40"/>
                <a:gd name="T47" fmla="*/ 5 h 52"/>
                <a:gd name="T48" fmla="*/ 0 w 40"/>
                <a:gd name="T49" fmla="*/ 6 h 52"/>
                <a:gd name="T50" fmla="*/ 1 w 40"/>
                <a:gd name="T51" fmla="*/ 6 h 52"/>
                <a:gd name="T52" fmla="*/ 5 w 40"/>
                <a:gd name="T53" fmla="*/ 13 h 52"/>
                <a:gd name="T54" fmla="*/ 6 w 40"/>
                <a:gd name="T55" fmla="*/ 17 h 52"/>
                <a:gd name="T56" fmla="*/ 6 w 40"/>
                <a:gd name="T57" fmla="*/ 18 h 52"/>
                <a:gd name="T58" fmla="*/ 6 w 40"/>
                <a:gd name="T59" fmla="*/ 19 h 52"/>
                <a:gd name="T60" fmla="*/ 7 w 40"/>
                <a:gd name="T61" fmla="*/ 23 h 52"/>
                <a:gd name="T62" fmla="*/ 7 w 40"/>
                <a:gd name="T63" fmla="*/ 29 h 52"/>
                <a:gd name="T64" fmla="*/ 6 w 40"/>
                <a:gd name="T65" fmla="*/ 31 h 52"/>
                <a:gd name="T66" fmla="*/ 6 w 40"/>
                <a:gd name="T67" fmla="*/ 34 h 52"/>
                <a:gd name="T68" fmla="*/ 5 w 40"/>
                <a:gd name="T69" fmla="*/ 35 h 52"/>
                <a:gd name="T70" fmla="*/ 5 w 40"/>
                <a:gd name="T71" fmla="*/ 35 h 52"/>
                <a:gd name="T72" fmla="*/ 4 w 40"/>
                <a:gd name="T73" fmla="*/ 36 h 52"/>
                <a:gd name="T74" fmla="*/ 3 w 40"/>
                <a:gd name="T75" fmla="*/ 36 h 52"/>
                <a:gd name="T76" fmla="*/ 2 w 40"/>
                <a:gd name="T77" fmla="*/ 39 h 52"/>
                <a:gd name="T78" fmla="*/ 4 w 40"/>
                <a:gd name="T79" fmla="*/ 41 h 52"/>
                <a:gd name="T80" fmla="*/ 7 w 40"/>
                <a:gd name="T81" fmla="*/ 44 h 52"/>
                <a:gd name="T82" fmla="*/ 9 w 40"/>
                <a:gd name="T83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0" h="52">
                  <a:moveTo>
                    <a:pt x="12" y="48"/>
                  </a:moveTo>
                  <a:cubicBezTo>
                    <a:pt x="14" y="49"/>
                    <a:pt x="17" y="51"/>
                    <a:pt x="19" y="52"/>
                  </a:cubicBezTo>
                  <a:cubicBezTo>
                    <a:pt x="19" y="52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1" y="52"/>
                    <a:pt x="22" y="51"/>
                    <a:pt x="22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4" y="51"/>
                    <a:pt x="24" y="51"/>
                  </a:cubicBezTo>
                  <a:cubicBezTo>
                    <a:pt x="24" y="51"/>
                    <a:pt x="25" y="51"/>
                    <a:pt x="25" y="51"/>
                  </a:cubicBezTo>
                  <a:cubicBezTo>
                    <a:pt x="25" y="51"/>
                    <a:pt x="26" y="51"/>
                    <a:pt x="27" y="50"/>
                  </a:cubicBezTo>
                  <a:cubicBezTo>
                    <a:pt x="27" y="50"/>
                    <a:pt x="27" y="50"/>
                    <a:pt x="28" y="50"/>
                  </a:cubicBezTo>
                  <a:cubicBezTo>
                    <a:pt x="28" y="50"/>
                    <a:pt x="29" y="50"/>
                    <a:pt x="29" y="50"/>
                  </a:cubicBezTo>
                  <a:cubicBezTo>
                    <a:pt x="29" y="50"/>
                    <a:pt x="30" y="50"/>
                    <a:pt x="30" y="50"/>
                  </a:cubicBezTo>
                  <a:cubicBezTo>
                    <a:pt x="31" y="50"/>
                    <a:pt x="31" y="50"/>
                    <a:pt x="32" y="50"/>
                  </a:cubicBezTo>
                  <a:cubicBezTo>
                    <a:pt x="32" y="49"/>
                    <a:pt x="33" y="49"/>
                    <a:pt x="33" y="49"/>
                  </a:cubicBezTo>
                  <a:cubicBezTo>
                    <a:pt x="33" y="49"/>
                    <a:pt x="34" y="49"/>
                    <a:pt x="34" y="4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6" y="49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7"/>
                  </a:cubicBezTo>
                  <a:cubicBezTo>
                    <a:pt x="36" y="46"/>
                    <a:pt x="37" y="44"/>
                    <a:pt x="38" y="43"/>
                  </a:cubicBezTo>
                  <a:cubicBezTo>
                    <a:pt x="39" y="42"/>
                    <a:pt x="39" y="41"/>
                    <a:pt x="40" y="41"/>
                  </a:cubicBezTo>
                  <a:cubicBezTo>
                    <a:pt x="40" y="40"/>
                    <a:pt x="38" y="38"/>
                    <a:pt x="37" y="37"/>
                  </a:cubicBezTo>
                  <a:cubicBezTo>
                    <a:pt x="35" y="35"/>
                    <a:pt x="34" y="33"/>
                    <a:pt x="35" y="31"/>
                  </a:cubicBezTo>
                  <a:cubicBezTo>
                    <a:pt x="35" y="29"/>
                    <a:pt x="36" y="27"/>
                    <a:pt x="37" y="26"/>
                  </a:cubicBezTo>
                  <a:cubicBezTo>
                    <a:pt x="37" y="26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4"/>
                    <a:pt x="37" y="23"/>
                    <a:pt x="37" y="22"/>
                  </a:cubicBezTo>
                  <a:cubicBezTo>
                    <a:pt x="35" y="21"/>
                    <a:pt x="30" y="21"/>
                    <a:pt x="28" y="20"/>
                  </a:cubicBezTo>
                  <a:cubicBezTo>
                    <a:pt x="27" y="20"/>
                    <a:pt x="26" y="20"/>
                    <a:pt x="26" y="20"/>
                  </a:cubicBezTo>
                  <a:cubicBezTo>
                    <a:pt x="23" y="19"/>
                    <a:pt x="24" y="16"/>
                    <a:pt x="24" y="15"/>
                  </a:cubicBezTo>
                  <a:cubicBezTo>
                    <a:pt x="24" y="14"/>
                    <a:pt x="24" y="13"/>
                    <a:pt x="24" y="13"/>
                  </a:cubicBezTo>
                  <a:cubicBezTo>
                    <a:pt x="21" y="13"/>
                    <a:pt x="19" y="10"/>
                    <a:pt x="19" y="7"/>
                  </a:cubicBezTo>
                  <a:cubicBezTo>
                    <a:pt x="19" y="7"/>
                    <a:pt x="19" y="7"/>
                    <a:pt x="19" y="6"/>
                  </a:cubicBezTo>
                  <a:cubicBezTo>
                    <a:pt x="18" y="6"/>
                    <a:pt x="18" y="5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6" y="4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2" y="1"/>
                    <a:pt x="10" y="0"/>
                    <a:pt x="9" y="0"/>
                  </a:cubicBezTo>
                  <a:cubicBezTo>
                    <a:pt x="8" y="1"/>
                    <a:pt x="3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5" y="8"/>
                    <a:pt x="5" y="11"/>
                    <a:pt x="5" y="13"/>
                  </a:cubicBezTo>
                  <a:cubicBezTo>
                    <a:pt x="5" y="14"/>
                    <a:pt x="5" y="15"/>
                    <a:pt x="6" y="16"/>
                  </a:cubicBezTo>
                  <a:cubicBezTo>
                    <a:pt x="6" y="16"/>
                    <a:pt x="6" y="16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7" y="27"/>
                    <a:pt x="7" y="29"/>
                  </a:cubicBezTo>
                  <a:cubicBezTo>
                    <a:pt x="6" y="29"/>
                    <a:pt x="6" y="30"/>
                    <a:pt x="6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6" y="33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4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6"/>
                    <a:pt x="2" y="37"/>
                    <a:pt x="2" y="38"/>
                  </a:cubicBezTo>
                  <a:cubicBezTo>
                    <a:pt x="2" y="38"/>
                    <a:pt x="2" y="38"/>
                    <a:pt x="2" y="39"/>
                  </a:cubicBezTo>
                  <a:cubicBezTo>
                    <a:pt x="2" y="39"/>
                    <a:pt x="3" y="39"/>
                    <a:pt x="3" y="39"/>
                  </a:cubicBezTo>
                  <a:cubicBezTo>
                    <a:pt x="3" y="40"/>
                    <a:pt x="4" y="40"/>
                    <a:pt x="4" y="41"/>
                  </a:cubicBezTo>
                  <a:cubicBezTo>
                    <a:pt x="4" y="41"/>
                    <a:pt x="5" y="42"/>
                    <a:pt x="5" y="42"/>
                  </a:cubicBezTo>
                  <a:cubicBezTo>
                    <a:pt x="6" y="43"/>
                    <a:pt x="6" y="43"/>
                    <a:pt x="7" y="44"/>
                  </a:cubicBezTo>
                  <a:cubicBezTo>
                    <a:pt x="7" y="44"/>
                    <a:pt x="7" y="45"/>
                    <a:pt x="8" y="45"/>
                  </a:cubicBezTo>
                  <a:cubicBezTo>
                    <a:pt x="8" y="45"/>
                    <a:pt x="8" y="46"/>
                    <a:pt x="9" y="46"/>
                  </a:cubicBezTo>
                  <a:cubicBezTo>
                    <a:pt x="9" y="46"/>
                    <a:pt x="10" y="47"/>
                    <a:pt x="12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2" name="Freeform 1230">
              <a:extLst>
                <a:ext uri="{FF2B5EF4-FFF2-40B4-BE49-F238E27FC236}">
                  <a16:creationId xmlns:a16="http://schemas.microsoft.com/office/drawing/2014/main" id="{423480A7-F0E2-E4A3-8C59-A2C1CECDD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718" y="5387676"/>
              <a:ext cx="32644" cy="12265"/>
            </a:xfrm>
            <a:custGeom>
              <a:avLst/>
              <a:gdLst>
                <a:gd name="T0" fmla="*/ 18 w 18"/>
                <a:gd name="T1" fmla="*/ 0 h 6"/>
                <a:gd name="T2" fmla="*/ 16 w 18"/>
                <a:gd name="T3" fmla="*/ 0 h 6"/>
                <a:gd name="T4" fmla="*/ 16 w 18"/>
                <a:gd name="T5" fmla="*/ 0 h 6"/>
                <a:gd name="T6" fmla="*/ 14 w 18"/>
                <a:gd name="T7" fmla="*/ 0 h 6"/>
                <a:gd name="T8" fmla="*/ 4 w 18"/>
                <a:gd name="T9" fmla="*/ 1 h 6"/>
                <a:gd name="T10" fmla="*/ 3 w 18"/>
                <a:gd name="T11" fmla="*/ 1 h 6"/>
                <a:gd name="T12" fmla="*/ 2 w 18"/>
                <a:gd name="T13" fmla="*/ 1 h 6"/>
                <a:gd name="T14" fmla="*/ 1 w 18"/>
                <a:gd name="T15" fmla="*/ 1 h 6"/>
                <a:gd name="T16" fmla="*/ 1 w 18"/>
                <a:gd name="T17" fmla="*/ 1 h 6"/>
                <a:gd name="T18" fmla="*/ 0 w 18"/>
                <a:gd name="T19" fmla="*/ 2 h 6"/>
                <a:gd name="T20" fmla="*/ 0 w 18"/>
                <a:gd name="T21" fmla="*/ 2 h 6"/>
                <a:gd name="T22" fmla="*/ 3 w 18"/>
                <a:gd name="T23" fmla="*/ 4 h 6"/>
                <a:gd name="T24" fmla="*/ 4 w 18"/>
                <a:gd name="T25" fmla="*/ 6 h 6"/>
                <a:gd name="T26" fmla="*/ 13 w 18"/>
                <a:gd name="T27" fmla="*/ 1 h 6"/>
                <a:gd name="T28" fmla="*/ 14 w 18"/>
                <a:gd name="T29" fmla="*/ 1 h 6"/>
                <a:gd name="T30" fmla="*/ 15 w 18"/>
                <a:gd name="T31" fmla="*/ 1 h 6"/>
                <a:gd name="T32" fmla="*/ 16 w 18"/>
                <a:gd name="T33" fmla="*/ 1 h 6"/>
                <a:gd name="T34" fmla="*/ 16 w 18"/>
                <a:gd name="T35" fmla="*/ 0 h 6"/>
                <a:gd name="T36" fmla="*/ 17 w 18"/>
                <a:gd name="T37" fmla="*/ 0 h 6"/>
                <a:gd name="T38" fmla="*/ 18 w 18"/>
                <a:gd name="T39" fmla="*/ 0 h 6"/>
                <a:gd name="T40" fmla="*/ 18 w 18"/>
                <a:gd name="T4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cubicBezTo>
                    <a:pt x="17" y="0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4" y="0"/>
                  </a:cubicBezTo>
                  <a:cubicBezTo>
                    <a:pt x="11" y="0"/>
                    <a:pt x="7" y="0"/>
                    <a:pt x="4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2" y="3"/>
                    <a:pt x="3" y="4"/>
                  </a:cubicBezTo>
                  <a:cubicBezTo>
                    <a:pt x="3" y="5"/>
                    <a:pt x="4" y="5"/>
                    <a:pt x="4" y="6"/>
                  </a:cubicBezTo>
                  <a:cubicBezTo>
                    <a:pt x="6" y="4"/>
                    <a:pt x="9" y="1"/>
                    <a:pt x="13" y="1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4" y="1"/>
                    <a:pt x="14" y="1"/>
                    <a:pt x="15" y="1"/>
                  </a:cubicBezTo>
                  <a:cubicBezTo>
                    <a:pt x="15" y="1"/>
                    <a:pt x="15" y="1"/>
                    <a:pt x="16" y="1"/>
                  </a:cubicBezTo>
                  <a:cubicBezTo>
                    <a:pt x="16" y="1"/>
                    <a:pt x="16" y="0"/>
                    <a:pt x="16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7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3" name="Freeform 1231">
              <a:extLst>
                <a:ext uri="{FF2B5EF4-FFF2-40B4-BE49-F238E27FC236}">
                  <a16:creationId xmlns:a16="http://schemas.microsoft.com/office/drawing/2014/main" id="{060EEF63-52CF-8647-AA96-AE5358050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5375411"/>
              <a:ext cx="199706" cy="269831"/>
            </a:xfrm>
            <a:custGeom>
              <a:avLst/>
              <a:gdLst>
                <a:gd name="T0" fmla="*/ 82 w 109"/>
                <a:gd name="T1" fmla="*/ 58 h 138"/>
                <a:gd name="T2" fmla="*/ 89 w 109"/>
                <a:gd name="T3" fmla="*/ 54 h 138"/>
                <a:gd name="T4" fmla="*/ 94 w 109"/>
                <a:gd name="T5" fmla="*/ 53 h 138"/>
                <a:gd name="T6" fmla="*/ 94 w 109"/>
                <a:gd name="T7" fmla="*/ 13 h 138"/>
                <a:gd name="T8" fmla="*/ 96 w 109"/>
                <a:gd name="T9" fmla="*/ 13 h 138"/>
                <a:gd name="T10" fmla="*/ 106 w 109"/>
                <a:gd name="T11" fmla="*/ 11 h 138"/>
                <a:gd name="T12" fmla="*/ 109 w 109"/>
                <a:gd name="T13" fmla="*/ 10 h 138"/>
                <a:gd name="T14" fmla="*/ 109 w 109"/>
                <a:gd name="T15" fmla="*/ 10 h 138"/>
                <a:gd name="T16" fmla="*/ 109 w 109"/>
                <a:gd name="T17" fmla="*/ 10 h 138"/>
                <a:gd name="T18" fmla="*/ 107 w 109"/>
                <a:gd name="T19" fmla="*/ 10 h 138"/>
                <a:gd name="T20" fmla="*/ 106 w 109"/>
                <a:gd name="T21" fmla="*/ 10 h 138"/>
                <a:gd name="T22" fmla="*/ 103 w 109"/>
                <a:gd name="T23" fmla="*/ 10 h 138"/>
                <a:gd name="T24" fmla="*/ 98 w 109"/>
                <a:gd name="T25" fmla="*/ 9 h 138"/>
                <a:gd name="T26" fmla="*/ 91 w 109"/>
                <a:gd name="T27" fmla="*/ 9 h 138"/>
                <a:gd name="T28" fmla="*/ 74 w 109"/>
                <a:gd name="T29" fmla="*/ 10 h 138"/>
                <a:gd name="T30" fmla="*/ 73 w 109"/>
                <a:gd name="T31" fmla="*/ 10 h 138"/>
                <a:gd name="T32" fmla="*/ 69 w 109"/>
                <a:gd name="T33" fmla="*/ 6 h 138"/>
                <a:gd name="T34" fmla="*/ 31 w 109"/>
                <a:gd name="T35" fmla="*/ 6 h 138"/>
                <a:gd name="T36" fmla="*/ 20 w 109"/>
                <a:gd name="T37" fmla="*/ 3 h 138"/>
                <a:gd name="T38" fmla="*/ 11 w 109"/>
                <a:gd name="T39" fmla="*/ 2 h 138"/>
                <a:gd name="T40" fmla="*/ 10 w 109"/>
                <a:gd name="T41" fmla="*/ 3 h 138"/>
                <a:gd name="T42" fmla="*/ 9 w 109"/>
                <a:gd name="T43" fmla="*/ 3 h 138"/>
                <a:gd name="T44" fmla="*/ 6 w 109"/>
                <a:gd name="T45" fmla="*/ 1 h 138"/>
                <a:gd name="T46" fmla="*/ 5 w 109"/>
                <a:gd name="T47" fmla="*/ 0 h 138"/>
                <a:gd name="T48" fmla="*/ 5 w 109"/>
                <a:gd name="T49" fmla="*/ 0 h 138"/>
                <a:gd name="T50" fmla="*/ 3 w 109"/>
                <a:gd name="T51" fmla="*/ 2 h 138"/>
                <a:gd name="T52" fmla="*/ 3 w 109"/>
                <a:gd name="T53" fmla="*/ 3 h 138"/>
                <a:gd name="T54" fmla="*/ 0 w 109"/>
                <a:gd name="T55" fmla="*/ 3 h 138"/>
                <a:gd name="T56" fmla="*/ 6 w 109"/>
                <a:gd name="T57" fmla="*/ 15 h 138"/>
                <a:gd name="T58" fmla="*/ 17 w 109"/>
                <a:gd name="T59" fmla="*/ 39 h 138"/>
                <a:gd name="T60" fmla="*/ 23 w 109"/>
                <a:gd name="T61" fmla="*/ 52 h 138"/>
                <a:gd name="T62" fmla="*/ 28 w 109"/>
                <a:gd name="T63" fmla="*/ 63 h 138"/>
                <a:gd name="T64" fmla="*/ 29 w 109"/>
                <a:gd name="T65" fmla="*/ 74 h 138"/>
                <a:gd name="T66" fmla="*/ 29 w 109"/>
                <a:gd name="T67" fmla="*/ 81 h 138"/>
                <a:gd name="T68" fmla="*/ 33 w 109"/>
                <a:gd name="T69" fmla="*/ 99 h 138"/>
                <a:gd name="T70" fmla="*/ 33 w 109"/>
                <a:gd name="T71" fmla="*/ 104 h 138"/>
                <a:gd name="T72" fmla="*/ 40 w 109"/>
                <a:gd name="T73" fmla="*/ 126 h 138"/>
                <a:gd name="T74" fmla="*/ 47 w 109"/>
                <a:gd name="T75" fmla="*/ 134 h 138"/>
                <a:gd name="T76" fmla="*/ 48 w 109"/>
                <a:gd name="T77" fmla="*/ 134 h 138"/>
                <a:gd name="T78" fmla="*/ 55 w 109"/>
                <a:gd name="T79" fmla="*/ 128 h 138"/>
                <a:gd name="T80" fmla="*/ 58 w 109"/>
                <a:gd name="T81" fmla="*/ 130 h 138"/>
                <a:gd name="T82" fmla="*/ 60 w 109"/>
                <a:gd name="T83" fmla="*/ 135 h 138"/>
                <a:gd name="T84" fmla="*/ 63 w 109"/>
                <a:gd name="T85" fmla="*/ 138 h 138"/>
                <a:gd name="T86" fmla="*/ 68 w 109"/>
                <a:gd name="T87" fmla="*/ 138 h 138"/>
                <a:gd name="T88" fmla="*/ 73 w 109"/>
                <a:gd name="T89" fmla="*/ 138 h 138"/>
                <a:gd name="T90" fmla="*/ 74 w 109"/>
                <a:gd name="T91" fmla="*/ 138 h 138"/>
                <a:gd name="T92" fmla="*/ 76 w 109"/>
                <a:gd name="T93" fmla="*/ 138 h 138"/>
                <a:gd name="T94" fmla="*/ 79 w 109"/>
                <a:gd name="T95" fmla="*/ 135 h 138"/>
                <a:gd name="T96" fmla="*/ 82 w 109"/>
                <a:gd name="T97" fmla="*/ 132 h 138"/>
                <a:gd name="T98" fmla="*/ 82 w 109"/>
                <a:gd name="T99" fmla="*/ 92 h 138"/>
                <a:gd name="T100" fmla="*/ 82 w 109"/>
                <a:gd name="T101" fmla="*/ 88 h 138"/>
                <a:gd name="T102" fmla="*/ 82 w 109"/>
                <a:gd name="T103" fmla="*/ 5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9" h="138">
                  <a:moveTo>
                    <a:pt x="82" y="58"/>
                  </a:moveTo>
                  <a:cubicBezTo>
                    <a:pt x="82" y="55"/>
                    <a:pt x="86" y="54"/>
                    <a:pt x="89" y="54"/>
                  </a:cubicBezTo>
                  <a:cubicBezTo>
                    <a:pt x="90" y="54"/>
                    <a:pt x="93" y="54"/>
                    <a:pt x="94" y="5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9" y="12"/>
                    <a:pt x="104" y="12"/>
                    <a:pt x="106" y="11"/>
                  </a:cubicBezTo>
                  <a:cubicBezTo>
                    <a:pt x="106" y="11"/>
                    <a:pt x="107" y="11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8" y="10"/>
                    <a:pt x="107" y="10"/>
                    <a:pt x="107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5" y="10"/>
                    <a:pt x="104" y="10"/>
                    <a:pt x="103" y="10"/>
                  </a:cubicBezTo>
                  <a:cubicBezTo>
                    <a:pt x="101" y="10"/>
                    <a:pt x="99" y="10"/>
                    <a:pt x="98" y="9"/>
                  </a:cubicBezTo>
                  <a:cubicBezTo>
                    <a:pt x="98" y="9"/>
                    <a:pt x="96" y="9"/>
                    <a:pt x="91" y="9"/>
                  </a:cubicBezTo>
                  <a:cubicBezTo>
                    <a:pt x="83" y="9"/>
                    <a:pt x="74" y="10"/>
                    <a:pt x="74" y="1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7" y="6"/>
                    <a:pt x="24" y="5"/>
                    <a:pt x="20" y="3"/>
                  </a:cubicBezTo>
                  <a:cubicBezTo>
                    <a:pt x="17" y="1"/>
                    <a:pt x="14" y="1"/>
                    <a:pt x="11" y="2"/>
                  </a:cubicBezTo>
                  <a:cubicBezTo>
                    <a:pt x="10" y="2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7" y="3"/>
                    <a:pt x="6" y="2"/>
                    <a:pt x="6" y="1"/>
                  </a:cubicBezTo>
                  <a:cubicBezTo>
                    <a:pt x="5" y="1"/>
                    <a:pt x="5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2" y="11"/>
                    <a:pt x="6" y="15"/>
                  </a:cubicBezTo>
                  <a:cubicBezTo>
                    <a:pt x="10" y="21"/>
                    <a:pt x="14" y="31"/>
                    <a:pt x="17" y="39"/>
                  </a:cubicBezTo>
                  <a:cubicBezTo>
                    <a:pt x="18" y="43"/>
                    <a:pt x="21" y="48"/>
                    <a:pt x="23" y="52"/>
                  </a:cubicBezTo>
                  <a:cubicBezTo>
                    <a:pt x="25" y="56"/>
                    <a:pt x="27" y="59"/>
                    <a:pt x="28" y="63"/>
                  </a:cubicBezTo>
                  <a:cubicBezTo>
                    <a:pt x="29" y="66"/>
                    <a:pt x="29" y="70"/>
                    <a:pt x="29" y="74"/>
                  </a:cubicBezTo>
                  <a:cubicBezTo>
                    <a:pt x="28" y="77"/>
                    <a:pt x="28" y="80"/>
                    <a:pt x="29" y="81"/>
                  </a:cubicBezTo>
                  <a:cubicBezTo>
                    <a:pt x="31" y="85"/>
                    <a:pt x="32" y="91"/>
                    <a:pt x="33" y="99"/>
                  </a:cubicBezTo>
                  <a:cubicBezTo>
                    <a:pt x="33" y="101"/>
                    <a:pt x="33" y="102"/>
                    <a:pt x="33" y="104"/>
                  </a:cubicBezTo>
                  <a:cubicBezTo>
                    <a:pt x="34" y="111"/>
                    <a:pt x="35" y="121"/>
                    <a:pt x="40" y="126"/>
                  </a:cubicBezTo>
                  <a:cubicBezTo>
                    <a:pt x="42" y="128"/>
                    <a:pt x="44" y="131"/>
                    <a:pt x="47" y="134"/>
                  </a:cubicBezTo>
                  <a:cubicBezTo>
                    <a:pt x="47" y="134"/>
                    <a:pt x="48" y="134"/>
                    <a:pt x="48" y="134"/>
                  </a:cubicBezTo>
                  <a:cubicBezTo>
                    <a:pt x="49" y="132"/>
                    <a:pt x="52" y="128"/>
                    <a:pt x="55" y="128"/>
                  </a:cubicBezTo>
                  <a:cubicBezTo>
                    <a:pt x="56" y="128"/>
                    <a:pt x="57" y="129"/>
                    <a:pt x="58" y="130"/>
                  </a:cubicBezTo>
                  <a:cubicBezTo>
                    <a:pt x="59" y="132"/>
                    <a:pt x="60" y="133"/>
                    <a:pt x="60" y="135"/>
                  </a:cubicBezTo>
                  <a:cubicBezTo>
                    <a:pt x="61" y="137"/>
                    <a:pt x="61" y="138"/>
                    <a:pt x="63" y="138"/>
                  </a:cubicBezTo>
                  <a:cubicBezTo>
                    <a:pt x="64" y="138"/>
                    <a:pt x="66" y="138"/>
                    <a:pt x="68" y="138"/>
                  </a:cubicBezTo>
                  <a:cubicBezTo>
                    <a:pt x="70" y="138"/>
                    <a:pt x="72" y="138"/>
                    <a:pt x="73" y="138"/>
                  </a:cubicBezTo>
                  <a:cubicBezTo>
                    <a:pt x="74" y="138"/>
                    <a:pt x="74" y="138"/>
                    <a:pt x="74" y="138"/>
                  </a:cubicBezTo>
                  <a:cubicBezTo>
                    <a:pt x="75" y="138"/>
                    <a:pt x="76" y="138"/>
                    <a:pt x="76" y="138"/>
                  </a:cubicBezTo>
                  <a:cubicBezTo>
                    <a:pt x="76" y="137"/>
                    <a:pt x="77" y="136"/>
                    <a:pt x="79" y="135"/>
                  </a:cubicBezTo>
                  <a:cubicBezTo>
                    <a:pt x="80" y="134"/>
                    <a:pt x="82" y="133"/>
                    <a:pt x="82" y="132"/>
                  </a:cubicBezTo>
                  <a:cubicBezTo>
                    <a:pt x="82" y="92"/>
                    <a:pt x="82" y="92"/>
                    <a:pt x="82" y="92"/>
                  </a:cubicBezTo>
                  <a:cubicBezTo>
                    <a:pt x="82" y="88"/>
                    <a:pt x="82" y="88"/>
                    <a:pt x="82" y="88"/>
                  </a:cubicBezTo>
                  <a:lnTo>
                    <a:pt x="82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4" name="Freeform 1232">
              <a:extLst>
                <a:ext uri="{FF2B5EF4-FFF2-40B4-BE49-F238E27FC236}">
                  <a16:creationId xmlns:a16="http://schemas.microsoft.com/office/drawing/2014/main" id="{01B1120A-6237-440B-3A14-5B9FE9C28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7883" y="5344748"/>
              <a:ext cx="151700" cy="147181"/>
            </a:xfrm>
            <a:custGeom>
              <a:avLst/>
              <a:gdLst>
                <a:gd name="T0" fmla="*/ 45 w 83"/>
                <a:gd name="T1" fmla="*/ 1 h 75"/>
                <a:gd name="T2" fmla="*/ 41 w 83"/>
                <a:gd name="T3" fmla="*/ 4 h 75"/>
                <a:gd name="T4" fmla="*/ 29 w 83"/>
                <a:gd name="T5" fmla="*/ 14 h 75"/>
                <a:gd name="T6" fmla="*/ 23 w 83"/>
                <a:gd name="T7" fmla="*/ 21 h 75"/>
                <a:gd name="T8" fmla="*/ 18 w 83"/>
                <a:gd name="T9" fmla="*/ 27 h 75"/>
                <a:gd name="T10" fmla="*/ 15 w 83"/>
                <a:gd name="T11" fmla="*/ 27 h 75"/>
                <a:gd name="T12" fmla="*/ 6 w 83"/>
                <a:gd name="T13" fmla="*/ 25 h 75"/>
                <a:gd name="T14" fmla="*/ 2 w 83"/>
                <a:gd name="T15" fmla="*/ 25 h 75"/>
                <a:gd name="T16" fmla="*/ 0 w 83"/>
                <a:gd name="T17" fmla="*/ 25 h 75"/>
                <a:gd name="T18" fmla="*/ 1 w 83"/>
                <a:gd name="T19" fmla="*/ 26 h 75"/>
                <a:gd name="T20" fmla="*/ 1 w 83"/>
                <a:gd name="T21" fmla="*/ 26 h 75"/>
                <a:gd name="T22" fmla="*/ 2 w 83"/>
                <a:gd name="T23" fmla="*/ 27 h 75"/>
                <a:gd name="T24" fmla="*/ 3 w 83"/>
                <a:gd name="T25" fmla="*/ 27 h 75"/>
                <a:gd name="T26" fmla="*/ 3 w 83"/>
                <a:gd name="T27" fmla="*/ 28 h 75"/>
                <a:gd name="T28" fmla="*/ 3 w 83"/>
                <a:gd name="T29" fmla="*/ 28 h 75"/>
                <a:gd name="T30" fmla="*/ 7 w 83"/>
                <a:gd name="T31" fmla="*/ 34 h 75"/>
                <a:gd name="T32" fmla="*/ 10 w 83"/>
                <a:gd name="T33" fmla="*/ 42 h 75"/>
                <a:gd name="T34" fmla="*/ 23 w 83"/>
                <a:gd name="T35" fmla="*/ 51 h 75"/>
                <a:gd name="T36" fmla="*/ 24 w 83"/>
                <a:gd name="T37" fmla="*/ 53 h 75"/>
                <a:gd name="T38" fmla="*/ 27 w 83"/>
                <a:gd name="T39" fmla="*/ 60 h 75"/>
                <a:gd name="T40" fmla="*/ 29 w 83"/>
                <a:gd name="T41" fmla="*/ 64 h 75"/>
                <a:gd name="T42" fmla="*/ 32 w 83"/>
                <a:gd name="T43" fmla="*/ 65 h 75"/>
                <a:gd name="T44" fmla="*/ 33 w 83"/>
                <a:gd name="T45" fmla="*/ 66 h 75"/>
                <a:gd name="T46" fmla="*/ 34 w 83"/>
                <a:gd name="T47" fmla="*/ 66 h 75"/>
                <a:gd name="T48" fmla="*/ 36 w 83"/>
                <a:gd name="T49" fmla="*/ 66 h 75"/>
                <a:gd name="T50" fmla="*/ 37 w 83"/>
                <a:gd name="T51" fmla="*/ 66 h 75"/>
                <a:gd name="T52" fmla="*/ 38 w 83"/>
                <a:gd name="T53" fmla="*/ 66 h 75"/>
                <a:gd name="T54" fmla="*/ 38 w 83"/>
                <a:gd name="T55" fmla="*/ 66 h 75"/>
                <a:gd name="T56" fmla="*/ 39 w 83"/>
                <a:gd name="T57" fmla="*/ 67 h 75"/>
                <a:gd name="T58" fmla="*/ 40 w 83"/>
                <a:gd name="T59" fmla="*/ 67 h 75"/>
                <a:gd name="T60" fmla="*/ 40 w 83"/>
                <a:gd name="T61" fmla="*/ 67 h 75"/>
                <a:gd name="T62" fmla="*/ 41 w 83"/>
                <a:gd name="T63" fmla="*/ 68 h 75"/>
                <a:gd name="T64" fmla="*/ 41 w 83"/>
                <a:gd name="T65" fmla="*/ 68 h 75"/>
                <a:gd name="T66" fmla="*/ 41 w 83"/>
                <a:gd name="T67" fmla="*/ 68 h 75"/>
                <a:gd name="T68" fmla="*/ 42 w 83"/>
                <a:gd name="T69" fmla="*/ 67 h 75"/>
                <a:gd name="T70" fmla="*/ 43 w 83"/>
                <a:gd name="T71" fmla="*/ 71 h 75"/>
                <a:gd name="T72" fmla="*/ 43 w 83"/>
                <a:gd name="T73" fmla="*/ 71 h 75"/>
                <a:gd name="T74" fmla="*/ 43 w 83"/>
                <a:gd name="T75" fmla="*/ 71 h 75"/>
                <a:gd name="T76" fmla="*/ 46 w 83"/>
                <a:gd name="T77" fmla="*/ 71 h 75"/>
                <a:gd name="T78" fmla="*/ 50 w 83"/>
                <a:gd name="T79" fmla="*/ 72 h 75"/>
                <a:gd name="T80" fmla="*/ 50 w 83"/>
                <a:gd name="T81" fmla="*/ 72 h 75"/>
                <a:gd name="T82" fmla="*/ 52 w 83"/>
                <a:gd name="T83" fmla="*/ 72 h 75"/>
                <a:gd name="T84" fmla="*/ 52 w 83"/>
                <a:gd name="T85" fmla="*/ 72 h 75"/>
                <a:gd name="T86" fmla="*/ 53 w 83"/>
                <a:gd name="T87" fmla="*/ 73 h 75"/>
                <a:gd name="T88" fmla="*/ 59 w 83"/>
                <a:gd name="T89" fmla="*/ 74 h 75"/>
                <a:gd name="T90" fmla="*/ 64 w 83"/>
                <a:gd name="T91" fmla="*/ 75 h 75"/>
                <a:gd name="T92" fmla="*/ 67 w 83"/>
                <a:gd name="T93" fmla="*/ 72 h 75"/>
                <a:gd name="T94" fmla="*/ 74 w 83"/>
                <a:gd name="T95" fmla="*/ 64 h 75"/>
                <a:gd name="T96" fmla="*/ 76 w 83"/>
                <a:gd name="T97" fmla="*/ 59 h 75"/>
                <a:gd name="T98" fmla="*/ 78 w 83"/>
                <a:gd name="T99" fmla="*/ 53 h 75"/>
                <a:gd name="T100" fmla="*/ 83 w 83"/>
                <a:gd name="T101" fmla="*/ 47 h 75"/>
                <a:gd name="T102" fmla="*/ 82 w 83"/>
                <a:gd name="T103" fmla="*/ 43 h 75"/>
                <a:gd name="T104" fmla="*/ 80 w 83"/>
                <a:gd name="T105" fmla="*/ 39 h 75"/>
                <a:gd name="T106" fmla="*/ 80 w 83"/>
                <a:gd name="T107" fmla="*/ 32 h 75"/>
                <a:gd name="T108" fmla="*/ 82 w 83"/>
                <a:gd name="T109" fmla="*/ 28 h 75"/>
                <a:gd name="T110" fmla="*/ 82 w 83"/>
                <a:gd name="T111" fmla="*/ 19 h 75"/>
                <a:gd name="T112" fmla="*/ 82 w 83"/>
                <a:gd name="T113" fmla="*/ 11 h 75"/>
                <a:gd name="T114" fmla="*/ 80 w 83"/>
                <a:gd name="T115" fmla="*/ 11 h 75"/>
                <a:gd name="T116" fmla="*/ 70 w 83"/>
                <a:gd name="T117" fmla="*/ 7 h 75"/>
                <a:gd name="T118" fmla="*/ 56 w 83"/>
                <a:gd name="T119" fmla="*/ 4 h 75"/>
                <a:gd name="T120" fmla="*/ 55 w 83"/>
                <a:gd name="T121" fmla="*/ 4 h 75"/>
                <a:gd name="T122" fmla="*/ 53 w 83"/>
                <a:gd name="T123" fmla="*/ 0 h 75"/>
                <a:gd name="T124" fmla="*/ 45 w 83"/>
                <a:gd name="T125" fmla="*/ 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" h="75">
                  <a:moveTo>
                    <a:pt x="45" y="1"/>
                  </a:moveTo>
                  <a:cubicBezTo>
                    <a:pt x="41" y="2"/>
                    <a:pt x="41" y="3"/>
                    <a:pt x="41" y="4"/>
                  </a:cubicBezTo>
                  <a:cubicBezTo>
                    <a:pt x="41" y="8"/>
                    <a:pt x="33" y="13"/>
                    <a:pt x="29" y="14"/>
                  </a:cubicBezTo>
                  <a:cubicBezTo>
                    <a:pt x="27" y="15"/>
                    <a:pt x="24" y="18"/>
                    <a:pt x="23" y="21"/>
                  </a:cubicBezTo>
                  <a:cubicBezTo>
                    <a:pt x="20" y="24"/>
                    <a:pt x="19" y="26"/>
                    <a:pt x="18" y="27"/>
                  </a:cubicBezTo>
                  <a:cubicBezTo>
                    <a:pt x="17" y="27"/>
                    <a:pt x="16" y="27"/>
                    <a:pt x="15" y="27"/>
                  </a:cubicBezTo>
                  <a:cubicBezTo>
                    <a:pt x="12" y="27"/>
                    <a:pt x="9" y="26"/>
                    <a:pt x="6" y="25"/>
                  </a:cubicBezTo>
                  <a:cubicBezTo>
                    <a:pt x="4" y="25"/>
                    <a:pt x="3" y="25"/>
                    <a:pt x="2" y="25"/>
                  </a:cubicBezTo>
                  <a:cubicBezTo>
                    <a:pt x="2" y="25"/>
                    <a:pt x="1" y="25"/>
                    <a:pt x="0" y="25"/>
                  </a:cubicBezTo>
                  <a:cubicBezTo>
                    <a:pt x="0" y="25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7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28"/>
                    <a:pt x="6" y="30"/>
                    <a:pt x="7" y="34"/>
                  </a:cubicBezTo>
                  <a:cubicBezTo>
                    <a:pt x="7" y="36"/>
                    <a:pt x="9" y="41"/>
                    <a:pt x="10" y="42"/>
                  </a:cubicBezTo>
                  <a:cubicBezTo>
                    <a:pt x="13" y="43"/>
                    <a:pt x="23" y="47"/>
                    <a:pt x="23" y="51"/>
                  </a:cubicBezTo>
                  <a:cubicBezTo>
                    <a:pt x="23" y="52"/>
                    <a:pt x="23" y="53"/>
                    <a:pt x="24" y="53"/>
                  </a:cubicBezTo>
                  <a:cubicBezTo>
                    <a:pt x="25" y="55"/>
                    <a:pt x="27" y="57"/>
                    <a:pt x="27" y="60"/>
                  </a:cubicBezTo>
                  <a:cubicBezTo>
                    <a:pt x="27" y="61"/>
                    <a:pt x="28" y="62"/>
                    <a:pt x="29" y="64"/>
                  </a:cubicBezTo>
                  <a:cubicBezTo>
                    <a:pt x="30" y="65"/>
                    <a:pt x="31" y="65"/>
                    <a:pt x="32" y="65"/>
                  </a:cubicBezTo>
                  <a:cubicBezTo>
                    <a:pt x="32" y="66"/>
                    <a:pt x="33" y="66"/>
                    <a:pt x="33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5" y="66"/>
                    <a:pt x="35" y="66"/>
                    <a:pt x="36" y="66"/>
                  </a:cubicBezTo>
                  <a:cubicBezTo>
                    <a:pt x="36" y="66"/>
                    <a:pt x="36" y="66"/>
                    <a:pt x="37" y="66"/>
                  </a:cubicBezTo>
                  <a:cubicBezTo>
                    <a:pt x="37" y="66"/>
                    <a:pt x="37" y="66"/>
                    <a:pt x="3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9" y="66"/>
                    <a:pt x="39" y="67"/>
                    <a:pt x="39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1" y="67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4" y="71"/>
                    <a:pt x="45" y="71"/>
                    <a:pt x="46" y="71"/>
                  </a:cubicBezTo>
                  <a:cubicBezTo>
                    <a:pt x="47" y="71"/>
                    <a:pt x="49" y="71"/>
                    <a:pt x="50" y="72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1" y="72"/>
                    <a:pt x="51" y="72"/>
                    <a:pt x="52" y="72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4" y="74"/>
                    <a:pt x="57" y="74"/>
                    <a:pt x="59" y="74"/>
                  </a:cubicBezTo>
                  <a:cubicBezTo>
                    <a:pt x="61" y="74"/>
                    <a:pt x="63" y="74"/>
                    <a:pt x="64" y="75"/>
                  </a:cubicBezTo>
                  <a:cubicBezTo>
                    <a:pt x="65" y="74"/>
                    <a:pt x="66" y="73"/>
                    <a:pt x="67" y="72"/>
                  </a:cubicBezTo>
                  <a:cubicBezTo>
                    <a:pt x="70" y="69"/>
                    <a:pt x="73" y="66"/>
                    <a:pt x="74" y="64"/>
                  </a:cubicBezTo>
                  <a:cubicBezTo>
                    <a:pt x="75" y="63"/>
                    <a:pt x="76" y="61"/>
                    <a:pt x="76" y="59"/>
                  </a:cubicBezTo>
                  <a:cubicBezTo>
                    <a:pt x="76" y="56"/>
                    <a:pt x="76" y="54"/>
                    <a:pt x="78" y="53"/>
                  </a:cubicBezTo>
                  <a:cubicBezTo>
                    <a:pt x="79" y="52"/>
                    <a:pt x="82" y="49"/>
                    <a:pt x="83" y="47"/>
                  </a:cubicBezTo>
                  <a:cubicBezTo>
                    <a:pt x="82" y="46"/>
                    <a:pt x="82" y="45"/>
                    <a:pt x="82" y="43"/>
                  </a:cubicBezTo>
                  <a:cubicBezTo>
                    <a:pt x="81" y="42"/>
                    <a:pt x="81" y="40"/>
                    <a:pt x="80" y="39"/>
                  </a:cubicBezTo>
                  <a:cubicBezTo>
                    <a:pt x="77" y="36"/>
                    <a:pt x="79" y="33"/>
                    <a:pt x="80" y="32"/>
                  </a:cubicBezTo>
                  <a:cubicBezTo>
                    <a:pt x="82" y="31"/>
                    <a:pt x="83" y="29"/>
                    <a:pt x="82" y="28"/>
                  </a:cubicBezTo>
                  <a:cubicBezTo>
                    <a:pt x="82" y="25"/>
                    <a:pt x="82" y="22"/>
                    <a:pt x="82" y="19"/>
                  </a:cubicBezTo>
                  <a:cubicBezTo>
                    <a:pt x="83" y="16"/>
                    <a:pt x="83" y="13"/>
                    <a:pt x="82" y="11"/>
                  </a:cubicBezTo>
                  <a:cubicBezTo>
                    <a:pt x="82" y="11"/>
                    <a:pt x="81" y="11"/>
                    <a:pt x="80" y="11"/>
                  </a:cubicBezTo>
                  <a:cubicBezTo>
                    <a:pt x="77" y="10"/>
                    <a:pt x="73" y="9"/>
                    <a:pt x="70" y="7"/>
                  </a:cubicBezTo>
                  <a:cubicBezTo>
                    <a:pt x="66" y="5"/>
                    <a:pt x="59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3" y="0"/>
                    <a:pt x="53" y="0"/>
                    <a:pt x="53" y="0"/>
                  </a:cubicBezTo>
                  <a:lnTo>
                    <a:pt x="45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5" name="Freeform 1233">
              <a:extLst>
                <a:ext uri="{FF2B5EF4-FFF2-40B4-BE49-F238E27FC236}">
                  <a16:creationId xmlns:a16="http://schemas.microsoft.com/office/drawing/2014/main" id="{8D12BCEA-8011-E85E-CFE6-C65FC5703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49" y="5395853"/>
              <a:ext cx="178583" cy="200329"/>
            </a:xfrm>
            <a:custGeom>
              <a:avLst/>
              <a:gdLst>
                <a:gd name="T0" fmla="*/ 96 w 97"/>
                <a:gd name="T1" fmla="*/ 45 h 103"/>
                <a:gd name="T2" fmla="*/ 96 w 97"/>
                <a:gd name="T3" fmla="*/ 45 h 103"/>
                <a:gd name="T4" fmla="*/ 95 w 97"/>
                <a:gd name="T5" fmla="*/ 44 h 103"/>
                <a:gd name="T6" fmla="*/ 95 w 97"/>
                <a:gd name="T7" fmla="*/ 44 h 103"/>
                <a:gd name="T8" fmla="*/ 93 w 97"/>
                <a:gd name="T9" fmla="*/ 44 h 103"/>
                <a:gd name="T10" fmla="*/ 91 w 97"/>
                <a:gd name="T11" fmla="*/ 44 h 103"/>
                <a:gd name="T12" fmla="*/ 91 w 97"/>
                <a:gd name="T13" fmla="*/ 44 h 103"/>
                <a:gd name="T14" fmla="*/ 84 w 97"/>
                <a:gd name="T15" fmla="*/ 40 h 103"/>
                <a:gd name="T16" fmla="*/ 82 w 97"/>
                <a:gd name="T17" fmla="*/ 38 h 103"/>
                <a:gd name="T18" fmla="*/ 82 w 97"/>
                <a:gd name="T19" fmla="*/ 36 h 103"/>
                <a:gd name="T20" fmla="*/ 81 w 97"/>
                <a:gd name="T21" fmla="*/ 34 h 103"/>
                <a:gd name="T22" fmla="*/ 77 w 97"/>
                <a:gd name="T23" fmla="*/ 25 h 103"/>
                <a:gd name="T24" fmla="*/ 61 w 97"/>
                <a:gd name="T25" fmla="*/ 9 h 103"/>
                <a:gd name="T26" fmla="*/ 59 w 97"/>
                <a:gd name="T27" fmla="*/ 5 h 103"/>
                <a:gd name="T28" fmla="*/ 57 w 97"/>
                <a:gd name="T29" fmla="*/ 3 h 103"/>
                <a:gd name="T30" fmla="*/ 55 w 97"/>
                <a:gd name="T31" fmla="*/ 2 h 103"/>
                <a:gd name="T32" fmla="*/ 54 w 97"/>
                <a:gd name="T33" fmla="*/ 0 h 103"/>
                <a:gd name="T34" fmla="*/ 54 w 97"/>
                <a:gd name="T35" fmla="*/ 0 h 103"/>
                <a:gd name="T36" fmla="*/ 51 w 97"/>
                <a:gd name="T37" fmla="*/ 0 h 103"/>
                <a:gd name="T38" fmla="*/ 49 w 97"/>
                <a:gd name="T39" fmla="*/ 1 h 103"/>
                <a:gd name="T40" fmla="*/ 47 w 97"/>
                <a:gd name="T41" fmla="*/ 1 h 103"/>
                <a:gd name="T42" fmla="*/ 38 w 97"/>
                <a:gd name="T43" fmla="*/ 6 h 103"/>
                <a:gd name="T44" fmla="*/ 32 w 97"/>
                <a:gd name="T45" fmla="*/ 1 h 103"/>
                <a:gd name="T46" fmla="*/ 21 w 97"/>
                <a:gd name="T47" fmla="*/ 5 h 103"/>
                <a:gd name="T48" fmla="*/ 12 w 97"/>
                <a:gd name="T49" fmla="*/ 43 h 103"/>
                <a:gd name="T50" fmla="*/ 0 w 97"/>
                <a:gd name="T51" fmla="*/ 48 h 103"/>
                <a:gd name="T52" fmla="*/ 1 w 97"/>
                <a:gd name="T53" fmla="*/ 80 h 103"/>
                <a:gd name="T54" fmla="*/ 3 w 97"/>
                <a:gd name="T55" fmla="*/ 81 h 103"/>
                <a:gd name="T56" fmla="*/ 4 w 97"/>
                <a:gd name="T57" fmla="*/ 82 h 103"/>
                <a:gd name="T58" fmla="*/ 6 w 97"/>
                <a:gd name="T59" fmla="*/ 84 h 103"/>
                <a:gd name="T60" fmla="*/ 9 w 97"/>
                <a:gd name="T61" fmla="*/ 98 h 103"/>
                <a:gd name="T62" fmla="*/ 7 w 97"/>
                <a:gd name="T63" fmla="*/ 101 h 103"/>
                <a:gd name="T64" fmla="*/ 7 w 97"/>
                <a:gd name="T65" fmla="*/ 103 h 103"/>
                <a:gd name="T66" fmla="*/ 11 w 97"/>
                <a:gd name="T67" fmla="*/ 103 h 103"/>
                <a:gd name="T68" fmla="*/ 20 w 97"/>
                <a:gd name="T69" fmla="*/ 99 h 103"/>
                <a:gd name="T70" fmla="*/ 37 w 97"/>
                <a:gd name="T71" fmla="*/ 85 h 103"/>
                <a:gd name="T72" fmla="*/ 45 w 97"/>
                <a:gd name="T73" fmla="*/ 88 h 103"/>
                <a:gd name="T74" fmla="*/ 58 w 97"/>
                <a:gd name="T75" fmla="*/ 85 h 103"/>
                <a:gd name="T76" fmla="*/ 65 w 97"/>
                <a:gd name="T77" fmla="*/ 75 h 103"/>
                <a:gd name="T78" fmla="*/ 79 w 97"/>
                <a:gd name="T79" fmla="*/ 61 h 103"/>
                <a:gd name="T80" fmla="*/ 92 w 97"/>
                <a:gd name="T81" fmla="*/ 51 h 103"/>
                <a:gd name="T82" fmla="*/ 94 w 97"/>
                <a:gd name="T83" fmla="*/ 50 h 103"/>
                <a:gd name="T84" fmla="*/ 95 w 97"/>
                <a:gd name="T85" fmla="*/ 49 h 103"/>
                <a:gd name="T86" fmla="*/ 96 w 97"/>
                <a:gd name="T87" fmla="*/ 47 h 103"/>
                <a:gd name="T88" fmla="*/ 97 w 97"/>
                <a:gd name="T89" fmla="*/ 4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7" h="103">
                  <a:moveTo>
                    <a:pt x="97" y="46"/>
                  </a:moveTo>
                  <a:cubicBezTo>
                    <a:pt x="97" y="46"/>
                    <a:pt x="97" y="45"/>
                    <a:pt x="96" y="4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6" y="44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4"/>
                    <a:pt x="94" y="44"/>
                    <a:pt x="94" y="44"/>
                  </a:cubicBezTo>
                  <a:cubicBezTo>
                    <a:pt x="94" y="44"/>
                    <a:pt x="93" y="44"/>
                    <a:pt x="93" y="44"/>
                  </a:cubicBezTo>
                  <a:cubicBezTo>
                    <a:pt x="93" y="44"/>
                    <a:pt x="92" y="44"/>
                    <a:pt x="92" y="44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89" y="44"/>
                    <a:pt x="86" y="42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8"/>
                    <a:pt x="82" y="38"/>
                  </a:cubicBezTo>
                  <a:cubicBezTo>
                    <a:pt x="82" y="38"/>
                    <a:pt x="82" y="37"/>
                    <a:pt x="82" y="37"/>
                  </a:cubicBezTo>
                  <a:cubicBezTo>
                    <a:pt x="82" y="37"/>
                    <a:pt x="82" y="36"/>
                    <a:pt x="82" y="36"/>
                  </a:cubicBezTo>
                  <a:cubicBezTo>
                    <a:pt x="81" y="36"/>
                    <a:pt x="81" y="36"/>
                    <a:pt x="81" y="35"/>
                  </a:cubicBezTo>
                  <a:cubicBezTo>
                    <a:pt x="81" y="35"/>
                    <a:pt x="81" y="34"/>
                    <a:pt x="81" y="34"/>
                  </a:cubicBezTo>
                  <a:cubicBezTo>
                    <a:pt x="81" y="33"/>
                    <a:pt x="80" y="31"/>
                    <a:pt x="79" y="30"/>
                  </a:cubicBezTo>
                  <a:cubicBezTo>
                    <a:pt x="78" y="28"/>
                    <a:pt x="77" y="27"/>
                    <a:pt x="77" y="25"/>
                  </a:cubicBezTo>
                  <a:cubicBezTo>
                    <a:pt x="76" y="24"/>
                    <a:pt x="72" y="21"/>
                    <a:pt x="66" y="19"/>
                  </a:cubicBezTo>
                  <a:cubicBezTo>
                    <a:pt x="63" y="18"/>
                    <a:pt x="62" y="13"/>
                    <a:pt x="61" y="9"/>
                  </a:cubicBezTo>
                  <a:cubicBezTo>
                    <a:pt x="61" y="8"/>
                    <a:pt x="60" y="6"/>
                    <a:pt x="60" y="6"/>
                  </a:cubicBezTo>
                  <a:cubicBezTo>
                    <a:pt x="60" y="6"/>
                    <a:pt x="59" y="5"/>
                    <a:pt x="59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7" y="4"/>
                    <a:pt x="57" y="3"/>
                  </a:cubicBezTo>
                  <a:cubicBezTo>
                    <a:pt x="57" y="3"/>
                    <a:pt x="57" y="3"/>
                    <a:pt x="56" y="3"/>
                  </a:cubicBezTo>
                  <a:cubicBezTo>
                    <a:pt x="56" y="3"/>
                    <a:pt x="56" y="2"/>
                    <a:pt x="55" y="2"/>
                  </a:cubicBezTo>
                  <a:cubicBezTo>
                    <a:pt x="55" y="2"/>
                    <a:pt x="55" y="1"/>
                    <a:pt x="55" y="1"/>
                  </a:cubicBezTo>
                  <a:cubicBezTo>
                    <a:pt x="55" y="1"/>
                    <a:pt x="54" y="0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3" y="0"/>
                    <a:pt x="53" y="0"/>
                    <a:pt x="52" y="0"/>
                  </a:cubicBezTo>
                  <a:cubicBezTo>
                    <a:pt x="52" y="0"/>
                    <a:pt x="51" y="0"/>
                    <a:pt x="51" y="0"/>
                  </a:cubicBezTo>
                  <a:cubicBezTo>
                    <a:pt x="51" y="0"/>
                    <a:pt x="51" y="0"/>
                    <a:pt x="50" y="1"/>
                  </a:cubicBezTo>
                  <a:cubicBezTo>
                    <a:pt x="50" y="1"/>
                    <a:pt x="50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8" y="1"/>
                    <a:pt x="48" y="1"/>
                    <a:pt x="47" y="1"/>
                  </a:cubicBezTo>
                  <a:cubicBezTo>
                    <a:pt x="45" y="1"/>
                    <a:pt x="42" y="3"/>
                    <a:pt x="41" y="5"/>
                  </a:cubicBezTo>
                  <a:cubicBezTo>
                    <a:pt x="40" y="6"/>
                    <a:pt x="39" y="6"/>
                    <a:pt x="38" y="6"/>
                  </a:cubicBezTo>
                  <a:cubicBezTo>
                    <a:pt x="37" y="6"/>
                    <a:pt x="35" y="5"/>
                    <a:pt x="34" y="3"/>
                  </a:cubicBezTo>
                  <a:cubicBezTo>
                    <a:pt x="33" y="2"/>
                    <a:pt x="32" y="2"/>
                    <a:pt x="32" y="1"/>
                  </a:cubicBezTo>
                  <a:cubicBezTo>
                    <a:pt x="30" y="1"/>
                    <a:pt x="27" y="3"/>
                    <a:pt x="24" y="4"/>
                  </a:cubicBezTo>
                  <a:cubicBezTo>
                    <a:pt x="23" y="4"/>
                    <a:pt x="22" y="5"/>
                    <a:pt x="21" y="5"/>
                  </a:cubicBezTo>
                  <a:cubicBezTo>
                    <a:pt x="19" y="6"/>
                    <a:pt x="14" y="6"/>
                    <a:pt x="12" y="6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8"/>
                    <a:pt x="7" y="48"/>
                    <a:pt x="3" y="48"/>
                  </a:cubicBezTo>
                  <a:cubicBezTo>
                    <a:pt x="2" y="48"/>
                    <a:pt x="1" y="48"/>
                    <a:pt x="0" y="4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79"/>
                    <a:pt x="1" y="80"/>
                    <a:pt x="1" y="80"/>
                  </a:cubicBezTo>
                  <a:cubicBezTo>
                    <a:pt x="1" y="80"/>
                    <a:pt x="2" y="80"/>
                    <a:pt x="2" y="80"/>
                  </a:cubicBezTo>
                  <a:cubicBezTo>
                    <a:pt x="2" y="80"/>
                    <a:pt x="3" y="81"/>
                    <a:pt x="3" y="81"/>
                  </a:cubicBezTo>
                  <a:cubicBezTo>
                    <a:pt x="3" y="81"/>
                    <a:pt x="3" y="81"/>
                    <a:pt x="4" y="81"/>
                  </a:cubicBezTo>
                  <a:cubicBezTo>
                    <a:pt x="4" y="81"/>
                    <a:pt x="4" y="82"/>
                    <a:pt x="4" y="82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5" y="83"/>
                    <a:pt x="5" y="83"/>
                    <a:pt x="6" y="84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9" y="91"/>
                    <a:pt x="10" y="95"/>
                    <a:pt x="9" y="98"/>
                  </a:cubicBezTo>
                  <a:cubicBezTo>
                    <a:pt x="9" y="99"/>
                    <a:pt x="8" y="100"/>
                    <a:pt x="7" y="100"/>
                  </a:cubicBezTo>
                  <a:cubicBezTo>
                    <a:pt x="7" y="100"/>
                    <a:pt x="7" y="101"/>
                    <a:pt x="7" y="101"/>
                  </a:cubicBezTo>
                  <a:cubicBezTo>
                    <a:pt x="7" y="102"/>
                    <a:pt x="7" y="102"/>
                    <a:pt x="7" y="103"/>
                  </a:cubicBezTo>
                  <a:cubicBezTo>
                    <a:pt x="7" y="103"/>
                    <a:pt x="7" y="103"/>
                    <a:pt x="7" y="103"/>
                  </a:cubicBezTo>
                  <a:cubicBezTo>
                    <a:pt x="7" y="103"/>
                    <a:pt x="7" y="103"/>
                    <a:pt x="7" y="103"/>
                  </a:cubicBezTo>
                  <a:cubicBezTo>
                    <a:pt x="8" y="103"/>
                    <a:pt x="9" y="103"/>
                    <a:pt x="11" y="103"/>
                  </a:cubicBezTo>
                  <a:cubicBezTo>
                    <a:pt x="13" y="103"/>
                    <a:pt x="16" y="103"/>
                    <a:pt x="17" y="103"/>
                  </a:cubicBezTo>
                  <a:cubicBezTo>
                    <a:pt x="18" y="102"/>
                    <a:pt x="19" y="101"/>
                    <a:pt x="20" y="99"/>
                  </a:cubicBezTo>
                  <a:cubicBezTo>
                    <a:pt x="22" y="97"/>
                    <a:pt x="27" y="93"/>
                    <a:pt x="27" y="92"/>
                  </a:cubicBezTo>
                  <a:cubicBezTo>
                    <a:pt x="28" y="84"/>
                    <a:pt x="32" y="81"/>
                    <a:pt x="37" y="85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42" y="87"/>
                    <a:pt x="43" y="88"/>
                    <a:pt x="45" y="88"/>
                  </a:cubicBezTo>
                  <a:cubicBezTo>
                    <a:pt x="46" y="89"/>
                    <a:pt x="47" y="89"/>
                    <a:pt x="50" y="89"/>
                  </a:cubicBezTo>
                  <a:cubicBezTo>
                    <a:pt x="57" y="89"/>
                    <a:pt x="58" y="88"/>
                    <a:pt x="58" y="85"/>
                  </a:cubicBezTo>
                  <a:cubicBezTo>
                    <a:pt x="59" y="84"/>
                    <a:pt x="59" y="83"/>
                    <a:pt x="59" y="82"/>
                  </a:cubicBezTo>
                  <a:cubicBezTo>
                    <a:pt x="59" y="79"/>
                    <a:pt x="60" y="75"/>
                    <a:pt x="65" y="75"/>
                  </a:cubicBezTo>
                  <a:cubicBezTo>
                    <a:pt x="68" y="75"/>
                    <a:pt x="72" y="72"/>
                    <a:pt x="72" y="70"/>
                  </a:cubicBezTo>
                  <a:cubicBezTo>
                    <a:pt x="72" y="66"/>
                    <a:pt x="75" y="61"/>
                    <a:pt x="79" y="61"/>
                  </a:cubicBezTo>
                  <a:cubicBezTo>
                    <a:pt x="81" y="61"/>
                    <a:pt x="86" y="58"/>
                    <a:pt x="86" y="56"/>
                  </a:cubicBezTo>
                  <a:cubicBezTo>
                    <a:pt x="87" y="52"/>
                    <a:pt x="90" y="52"/>
                    <a:pt x="92" y="51"/>
                  </a:cubicBezTo>
                  <a:cubicBezTo>
                    <a:pt x="92" y="51"/>
                    <a:pt x="93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49"/>
                    <a:pt x="95" y="49"/>
                    <a:pt x="95" y="49"/>
                  </a:cubicBezTo>
                  <a:cubicBezTo>
                    <a:pt x="95" y="49"/>
                    <a:pt x="95" y="48"/>
                    <a:pt x="95" y="48"/>
                  </a:cubicBezTo>
                  <a:cubicBezTo>
                    <a:pt x="96" y="48"/>
                    <a:pt x="96" y="48"/>
                    <a:pt x="96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6"/>
                    <a:pt x="97" y="46"/>
                    <a:pt x="97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6" name="Freeform 1234">
              <a:extLst>
                <a:ext uri="{FF2B5EF4-FFF2-40B4-BE49-F238E27FC236}">
                  <a16:creationId xmlns:a16="http://schemas.microsoft.com/office/drawing/2014/main" id="{418D9C41-A518-D2A0-2E28-04C7B4AE9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6362" y="5395853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7" name="Freeform 1235">
              <a:extLst>
                <a:ext uri="{FF2B5EF4-FFF2-40B4-BE49-F238E27FC236}">
                  <a16:creationId xmlns:a16="http://schemas.microsoft.com/office/drawing/2014/main" id="{784D7AAA-2DAF-8E5D-60A3-44FAC27FE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0601" y="53978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8" name="Freeform 1236">
              <a:extLst>
                <a:ext uri="{FF2B5EF4-FFF2-40B4-BE49-F238E27FC236}">
                  <a16:creationId xmlns:a16="http://schemas.microsoft.com/office/drawing/2014/main" id="{E8FA35F9-439D-5AF2-6271-CBB32AD68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521" y="5395853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9" name="Freeform 1237">
              <a:extLst>
                <a:ext uri="{FF2B5EF4-FFF2-40B4-BE49-F238E27FC236}">
                  <a16:creationId xmlns:a16="http://schemas.microsoft.com/office/drawing/2014/main" id="{DEAF0C2E-176D-076D-2968-B5E9933FC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172" y="548170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0" name="Freeform 1238">
              <a:extLst>
                <a:ext uri="{FF2B5EF4-FFF2-40B4-BE49-F238E27FC236}">
                  <a16:creationId xmlns:a16="http://schemas.microsoft.com/office/drawing/2014/main" id="{4A85E621-77CB-7771-EA79-7BBB3D161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2122" y="5399941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1" name="Freeform 1239">
              <a:extLst>
                <a:ext uri="{FF2B5EF4-FFF2-40B4-BE49-F238E27FC236}">
                  <a16:creationId xmlns:a16="http://schemas.microsoft.com/office/drawing/2014/main" id="{8090A1E1-0334-6114-4AEB-4B370B03C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7012" y="548170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2" name="Freeform 1240">
              <a:extLst>
                <a:ext uri="{FF2B5EF4-FFF2-40B4-BE49-F238E27FC236}">
                  <a16:creationId xmlns:a16="http://schemas.microsoft.com/office/drawing/2014/main" id="{0BF2B4FE-7176-2DDA-2B97-A25C91102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5092" y="54817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3" name="Freeform 1241">
              <a:extLst>
                <a:ext uri="{FF2B5EF4-FFF2-40B4-BE49-F238E27FC236}">
                  <a16:creationId xmlns:a16="http://schemas.microsoft.com/office/drawing/2014/main" id="{14467571-062B-F0EF-A40A-863939E5B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5963" y="5401985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4" name="Freeform 1242">
              <a:extLst>
                <a:ext uri="{FF2B5EF4-FFF2-40B4-BE49-F238E27FC236}">
                  <a16:creationId xmlns:a16="http://schemas.microsoft.com/office/drawing/2014/main" id="{DD0AA205-831E-C94A-DB4C-39324B42B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932" y="548579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5" name="Freeform 1243">
              <a:extLst>
                <a:ext uri="{FF2B5EF4-FFF2-40B4-BE49-F238E27FC236}">
                  <a16:creationId xmlns:a16="http://schemas.microsoft.com/office/drawing/2014/main" id="{B27F1BDF-3E79-05A7-F294-47B66211A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9803" y="5406073"/>
              <a:ext cx="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6" name="Freeform 1244">
              <a:extLst>
                <a:ext uri="{FF2B5EF4-FFF2-40B4-BE49-F238E27FC236}">
                  <a16:creationId xmlns:a16="http://schemas.microsoft.com/office/drawing/2014/main" id="{F4CE0381-CDE7-DB30-E59C-455C649F5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049" y="5467399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7" name="Freeform 1245">
              <a:extLst>
                <a:ext uri="{FF2B5EF4-FFF2-40B4-BE49-F238E27FC236}">
                  <a16:creationId xmlns:a16="http://schemas.microsoft.com/office/drawing/2014/main" id="{2F542E14-E672-4EF9-C382-3403E29CC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202" y="5395853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8" name="Freeform 1246">
              <a:extLst>
                <a:ext uri="{FF2B5EF4-FFF2-40B4-BE49-F238E27FC236}">
                  <a16:creationId xmlns:a16="http://schemas.microsoft.com/office/drawing/2014/main" id="{9E7C647F-E357-C969-F2B3-4F4D12EBE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7012" y="54837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9" name="Freeform 1247">
              <a:extLst>
                <a:ext uri="{FF2B5EF4-FFF2-40B4-BE49-F238E27FC236}">
                  <a16:creationId xmlns:a16="http://schemas.microsoft.com/office/drawing/2014/main" id="{2A02B9B9-4507-DF5A-5717-E19A447DB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0129" y="5463310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0" name="Freeform 1248">
              <a:extLst>
                <a:ext uri="{FF2B5EF4-FFF2-40B4-BE49-F238E27FC236}">
                  <a16:creationId xmlns:a16="http://schemas.microsoft.com/office/drawing/2014/main" id="{FB5EE8F5-1363-7C9D-8C29-31C6C5520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331" y="548170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1" name="Freeform 1249">
              <a:extLst>
                <a:ext uri="{FF2B5EF4-FFF2-40B4-BE49-F238E27FC236}">
                  <a16:creationId xmlns:a16="http://schemas.microsoft.com/office/drawing/2014/main" id="{E7C5363A-C69B-1C0B-9473-F2BBC9F58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049" y="547148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2" name="Freeform 1250">
              <a:extLst>
                <a:ext uri="{FF2B5EF4-FFF2-40B4-BE49-F238E27FC236}">
                  <a16:creationId xmlns:a16="http://schemas.microsoft.com/office/drawing/2014/main" id="{DDDDB4C4-631A-545C-892D-21725CEBD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258" y="5577784"/>
              <a:ext cx="19202" cy="28618"/>
            </a:xfrm>
            <a:custGeom>
              <a:avLst/>
              <a:gdLst>
                <a:gd name="T0" fmla="*/ 10 w 11"/>
                <a:gd name="T1" fmla="*/ 3 h 15"/>
                <a:gd name="T2" fmla="*/ 9 w 11"/>
                <a:gd name="T3" fmla="*/ 2 h 15"/>
                <a:gd name="T4" fmla="*/ 6 w 11"/>
                <a:gd name="T5" fmla="*/ 0 h 15"/>
                <a:gd name="T6" fmla="*/ 0 w 11"/>
                <a:gd name="T7" fmla="*/ 7 h 15"/>
                <a:gd name="T8" fmla="*/ 5 w 11"/>
                <a:gd name="T9" fmla="*/ 15 h 15"/>
                <a:gd name="T10" fmla="*/ 7 w 11"/>
                <a:gd name="T11" fmla="*/ 15 h 15"/>
                <a:gd name="T12" fmla="*/ 9 w 11"/>
                <a:gd name="T13" fmla="*/ 14 h 15"/>
                <a:gd name="T14" fmla="*/ 10 w 11"/>
                <a:gd name="T15" fmla="*/ 13 h 15"/>
                <a:gd name="T16" fmla="*/ 10 w 11"/>
                <a:gd name="T17" fmla="*/ 12 h 15"/>
                <a:gd name="T18" fmla="*/ 11 w 11"/>
                <a:gd name="T19" fmla="*/ 11 h 15"/>
                <a:gd name="T20" fmla="*/ 11 w 11"/>
                <a:gd name="T21" fmla="*/ 11 h 15"/>
                <a:gd name="T22" fmla="*/ 10 w 11"/>
                <a:gd name="T2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5">
                  <a:moveTo>
                    <a:pt x="10" y="3"/>
                  </a:moveTo>
                  <a:cubicBezTo>
                    <a:pt x="10" y="3"/>
                    <a:pt x="9" y="2"/>
                    <a:pt x="9" y="2"/>
                  </a:cubicBezTo>
                  <a:cubicBezTo>
                    <a:pt x="8" y="1"/>
                    <a:pt x="6" y="0"/>
                    <a:pt x="6" y="0"/>
                  </a:cubicBezTo>
                  <a:cubicBezTo>
                    <a:pt x="4" y="1"/>
                    <a:pt x="0" y="5"/>
                    <a:pt x="0" y="7"/>
                  </a:cubicBezTo>
                  <a:cubicBezTo>
                    <a:pt x="0" y="8"/>
                    <a:pt x="3" y="15"/>
                    <a:pt x="5" y="15"/>
                  </a:cubicBezTo>
                  <a:cubicBezTo>
                    <a:pt x="6" y="15"/>
                    <a:pt x="6" y="15"/>
                    <a:pt x="7" y="15"/>
                  </a:cubicBezTo>
                  <a:cubicBezTo>
                    <a:pt x="9" y="15"/>
                    <a:pt x="9" y="15"/>
                    <a:pt x="9" y="14"/>
                  </a:cubicBezTo>
                  <a:cubicBezTo>
                    <a:pt x="9" y="14"/>
                    <a:pt x="9" y="13"/>
                    <a:pt x="10" y="13"/>
                  </a:cubicBezTo>
                  <a:cubicBezTo>
                    <a:pt x="10" y="13"/>
                    <a:pt x="10" y="12"/>
                    <a:pt x="10" y="12"/>
                  </a:cubicBezTo>
                  <a:cubicBezTo>
                    <a:pt x="10" y="12"/>
                    <a:pt x="10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8"/>
                    <a:pt x="10" y="5"/>
                    <a:pt x="1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3" name="Freeform 1251">
              <a:extLst>
                <a:ext uri="{FF2B5EF4-FFF2-40B4-BE49-F238E27FC236}">
                  <a16:creationId xmlns:a16="http://schemas.microsoft.com/office/drawing/2014/main" id="{ECD3B663-927A-1D03-286F-06764B8B0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288" y="5643198"/>
              <a:ext cx="36485" cy="42928"/>
            </a:xfrm>
            <a:custGeom>
              <a:avLst/>
              <a:gdLst>
                <a:gd name="T0" fmla="*/ 17 w 20"/>
                <a:gd name="T1" fmla="*/ 4 h 22"/>
                <a:gd name="T2" fmla="*/ 14 w 20"/>
                <a:gd name="T3" fmla="*/ 1 h 22"/>
                <a:gd name="T4" fmla="*/ 13 w 20"/>
                <a:gd name="T5" fmla="*/ 0 h 22"/>
                <a:gd name="T6" fmla="*/ 6 w 20"/>
                <a:gd name="T7" fmla="*/ 4 h 22"/>
                <a:gd name="T8" fmla="*/ 6 w 20"/>
                <a:gd name="T9" fmla="*/ 5 h 22"/>
                <a:gd name="T10" fmla="*/ 0 w 20"/>
                <a:gd name="T11" fmla="*/ 14 h 22"/>
                <a:gd name="T12" fmla="*/ 5 w 20"/>
                <a:gd name="T13" fmla="*/ 21 h 22"/>
                <a:gd name="T14" fmla="*/ 7 w 20"/>
                <a:gd name="T15" fmla="*/ 22 h 22"/>
                <a:gd name="T16" fmla="*/ 9 w 20"/>
                <a:gd name="T17" fmla="*/ 17 h 22"/>
                <a:gd name="T18" fmla="*/ 14 w 20"/>
                <a:gd name="T19" fmla="*/ 15 h 22"/>
                <a:gd name="T20" fmla="*/ 15 w 20"/>
                <a:gd name="T21" fmla="*/ 15 h 22"/>
                <a:gd name="T22" fmla="*/ 16 w 20"/>
                <a:gd name="T23" fmla="*/ 15 h 22"/>
                <a:gd name="T24" fmla="*/ 19 w 20"/>
                <a:gd name="T25" fmla="*/ 11 h 22"/>
                <a:gd name="T26" fmla="*/ 20 w 20"/>
                <a:gd name="T27" fmla="*/ 8 h 22"/>
                <a:gd name="T28" fmla="*/ 17 w 20"/>
                <a:gd name="T2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2">
                  <a:moveTo>
                    <a:pt x="17" y="4"/>
                  </a:moveTo>
                  <a:cubicBezTo>
                    <a:pt x="16" y="3"/>
                    <a:pt x="15" y="2"/>
                    <a:pt x="14" y="1"/>
                  </a:cubicBezTo>
                  <a:cubicBezTo>
                    <a:pt x="14" y="1"/>
                    <a:pt x="14" y="1"/>
                    <a:pt x="13" y="0"/>
                  </a:cubicBezTo>
                  <a:cubicBezTo>
                    <a:pt x="11" y="1"/>
                    <a:pt x="7" y="3"/>
                    <a:pt x="6" y="4"/>
                  </a:cubicBezTo>
                  <a:cubicBezTo>
                    <a:pt x="6" y="4"/>
                    <a:pt x="6" y="5"/>
                    <a:pt x="6" y="5"/>
                  </a:cubicBezTo>
                  <a:cubicBezTo>
                    <a:pt x="4" y="7"/>
                    <a:pt x="1" y="12"/>
                    <a:pt x="0" y="14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0"/>
                    <a:pt x="8" y="19"/>
                    <a:pt x="9" y="17"/>
                  </a:cubicBezTo>
                  <a:cubicBezTo>
                    <a:pt x="10" y="16"/>
                    <a:pt x="11" y="15"/>
                    <a:pt x="14" y="15"/>
                  </a:cubicBezTo>
                  <a:cubicBezTo>
                    <a:pt x="14" y="15"/>
                    <a:pt x="15" y="15"/>
                    <a:pt x="1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7" y="13"/>
                    <a:pt x="18" y="12"/>
                    <a:pt x="19" y="11"/>
                  </a:cubicBezTo>
                  <a:cubicBezTo>
                    <a:pt x="20" y="10"/>
                    <a:pt x="20" y="9"/>
                    <a:pt x="20" y="8"/>
                  </a:cubicBezTo>
                  <a:cubicBezTo>
                    <a:pt x="20" y="7"/>
                    <a:pt x="18" y="5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4" name="Freeform 1252">
              <a:extLst>
                <a:ext uri="{FF2B5EF4-FFF2-40B4-BE49-F238E27FC236}">
                  <a16:creationId xmlns:a16="http://schemas.microsoft.com/office/drawing/2014/main" id="{0779CC83-0CF4-1A5F-2B77-78C4365DCC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43141" y="5491929"/>
              <a:ext cx="320681" cy="300494"/>
            </a:xfrm>
            <a:custGeom>
              <a:avLst/>
              <a:gdLst>
                <a:gd name="T0" fmla="*/ 167 w 175"/>
                <a:gd name="T1" fmla="*/ 62 h 154"/>
                <a:gd name="T2" fmla="*/ 163 w 175"/>
                <a:gd name="T3" fmla="*/ 63 h 154"/>
                <a:gd name="T4" fmla="*/ 152 w 175"/>
                <a:gd name="T5" fmla="*/ 51 h 154"/>
                <a:gd name="T6" fmla="*/ 163 w 175"/>
                <a:gd name="T7" fmla="*/ 41 h 154"/>
                <a:gd name="T8" fmla="*/ 166 w 175"/>
                <a:gd name="T9" fmla="*/ 40 h 154"/>
                <a:gd name="T10" fmla="*/ 166 w 175"/>
                <a:gd name="T11" fmla="*/ 37 h 154"/>
                <a:gd name="T12" fmla="*/ 167 w 175"/>
                <a:gd name="T13" fmla="*/ 33 h 154"/>
                <a:gd name="T14" fmla="*/ 167 w 175"/>
                <a:gd name="T15" fmla="*/ 30 h 154"/>
                <a:gd name="T16" fmla="*/ 166 w 175"/>
                <a:gd name="T17" fmla="*/ 26 h 154"/>
                <a:gd name="T18" fmla="*/ 159 w 175"/>
                <a:gd name="T19" fmla="*/ 8 h 154"/>
                <a:gd name="T20" fmla="*/ 158 w 175"/>
                <a:gd name="T21" fmla="*/ 3 h 154"/>
                <a:gd name="T22" fmla="*/ 141 w 175"/>
                <a:gd name="T23" fmla="*/ 0 h 154"/>
                <a:gd name="T24" fmla="*/ 136 w 175"/>
                <a:gd name="T25" fmla="*/ 0 h 154"/>
                <a:gd name="T26" fmla="*/ 135 w 175"/>
                <a:gd name="T27" fmla="*/ 2 h 154"/>
                <a:gd name="T28" fmla="*/ 134 w 175"/>
                <a:gd name="T29" fmla="*/ 4 h 154"/>
                <a:gd name="T30" fmla="*/ 116 w 175"/>
                <a:gd name="T31" fmla="*/ 16 h 154"/>
                <a:gd name="T32" fmla="*/ 100 w 175"/>
                <a:gd name="T33" fmla="*/ 33 h 154"/>
                <a:gd name="T34" fmla="*/ 74 w 175"/>
                <a:gd name="T35" fmla="*/ 40 h 154"/>
                <a:gd name="T36" fmla="*/ 68 w 175"/>
                <a:gd name="T37" fmla="*/ 43 h 154"/>
                <a:gd name="T38" fmla="*/ 51 w 175"/>
                <a:gd name="T39" fmla="*/ 58 h 154"/>
                <a:gd name="T40" fmla="*/ 40 w 175"/>
                <a:gd name="T41" fmla="*/ 52 h 154"/>
                <a:gd name="T42" fmla="*/ 39 w 175"/>
                <a:gd name="T43" fmla="*/ 36 h 154"/>
                <a:gd name="T44" fmla="*/ 39 w 175"/>
                <a:gd name="T45" fmla="*/ 36 h 154"/>
                <a:gd name="T46" fmla="*/ 38 w 175"/>
                <a:gd name="T47" fmla="*/ 35 h 154"/>
                <a:gd name="T48" fmla="*/ 37 w 175"/>
                <a:gd name="T49" fmla="*/ 35 h 154"/>
                <a:gd name="T50" fmla="*/ 30 w 175"/>
                <a:gd name="T51" fmla="*/ 81 h 154"/>
                <a:gd name="T52" fmla="*/ 14 w 175"/>
                <a:gd name="T53" fmla="*/ 83 h 154"/>
                <a:gd name="T54" fmla="*/ 4 w 175"/>
                <a:gd name="T55" fmla="*/ 75 h 154"/>
                <a:gd name="T56" fmla="*/ 3 w 175"/>
                <a:gd name="T57" fmla="*/ 78 h 154"/>
                <a:gd name="T58" fmla="*/ 2 w 175"/>
                <a:gd name="T59" fmla="*/ 79 h 154"/>
                <a:gd name="T60" fmla="*/ 0 w 175"/>
                <a:gd name="T61" fmla="*/ 79 h 154"/>
                <a:gd name="T62" fmla="*/ 18 w 175"/>
                <a:gd name="T63" fmla="*/ 117 h 154"/>
                <a:gd name="T64" fmla="*/ 16 w 175"/>
                <a:gd name="T65" fmla="*/ 130 h 154"/>
                <a:gd name="T66" fmla="*/ 20 w 175"/>
                <a:gd name="T67" fmla="*/ 144 h 154"/>
                <a:gd name="T68" fmla="*/ 24 w 175"/>
                <a:gd name="T69" fmla="*/ 148 h 154"/>
                <a:gd name="T70" fmla="*/ 36 w 175"/>
                <a:gd name="T71" fmla="*/ 153 h 154"/>
                <a:gd name="T72" fmla="*/ 61 w 175"/>
                <a:gd name="T73" fmla="*/ 144 h 154"/>
                <a:gd name="T74" fmla="*/ 94 w 175"/>
                <a:gd name="T75" fmla="*/ 143 h 154"/>
                <a:gd name="T76" fmla="*/ 106 w 175"/>
                <a:gd name="T77" fmla="*/ 138 h 154"/>
                <a:gd name="T78" fmla="*/ 170 w 175"/>
                <a:gd name="T79" fmla="*/ 74 h 154"/>
                <a:gd name="T80" fmla="*/ 175 w 175"/>
                <a:gd name="T81" fmla="*/ 58 h 154"/>
                <a:gd name="T82" fmla="*/ 173 w 175"/>
                <a:gd name="T83" fmla="*/ 58 h 154"/>
                <a:gd name="T84" fmla="*/ 171 w 175"/>
                <a:gd name="T85" fmla="*/ 58 h 154"/>
                <a:gd name="T86" fmla="*/ 169 w 175"/>
                <a:gd name="T87" fmla="*/ 59 h 154"/>
                <a:gd name="T88" fmla="*/ 168 w 175"/>
                <a:gd name="T89" fmla="*/ 61 h 154"/>
                <a:gd name="T90" fmla="*/ 136 w 175"/>
                <a:gd name="T91" fmla="*/ 95 h 154"/>
                <a:gd name="T92" fmla="*/ 135 w 175"/>
                <a:gd name="T93" fmla="*/ 97 h 154"/>
                <a:gd name="T94" fmla="*/ 131 w 175"/>
                <a:gd name="T95" fmla="*/ 97 h 154"/>
                <a:gd name="T96" fmla="*/ 126 w 175"/>
                <a:gd name="T97" fmla="*/ 103 h 154"/>
                <a:gd name="T98" fmla="*/ 111 w 175"/>
                <a:gd name="T99" fmla="*/ 92 h 154"/>
                <a:gd name="T100" fmla="*/ 129 w 175"/>
                <a:gd name="T101" fmla="*/ 74 h 154"/>
                <a:gd name="T102" fmla="*/ 140 w 175"/>
                <a:gd name="T103" fmla="*/ 8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5" h="154">
                  <a:moveTo>
                    <a:pt x="168" y="61"/>
                  </a:moveTo>
                  <a:cubicBezTo>
                    <a:pt x="168" y="61"/>
                    <a:pt x="168" y="61"/>
                    <a:pt x="167" y="62"/>
                  </a:cubicBezTo>
                  <a:cubicBezTo>
                    <a:pt x="167" y="62"/>
                    <a:pt x="167" y="62"/>
                    <a:pt x="167" y="62"/>
                  </a:cubicBezTo>
                  <a:cubicBezTo>
                    <a:pt x="167" y="62"/>
                    <a:pt x="166" y="62"/>
                    <a:pt x="166" y="62"/>
                  </a:cubicBezTo>
                  <a:cubicBezTo>
                    <a:pt x="166" y="63"/>
                    <a:pt x="165" y="63"/>
                    <a:pt x="164" y="63"/>
                  </a:cubicBezTo>
                  <a:cubicBezTo>
                    <a:pt x="164" y="63"/>
                    <a:pt x="164" y="63"/>
                    <a:pt x="163" y="63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2" y="63"/>
                    <a:pt x="161" y="63"/>
                    <a:pt x="161" y="63"/>
                  </a:cubicBezTo>
                  <a:cubicBezTo>
                    <a:pt x="156" y="63"/>
                    <a:pt x="152" y="52"/>
                    <a:pt x="152" y="51"/>
                  </a:cubicBezTo>
                  <a:cubicBezTo>
                    <a:pt x="152" y="48"/>
                    <a:pt x="158" y="40"/>
                    <a:pt x="162" y="40"/>
                  </a:cubicBezTo>
                  <a:cubicBezTo>
                    <a:pt x="162" y="40"/>
                    <a:pt x="163" y="41"/>
                    <a:pt x="163" y="41"/>
                  </a:cubicBezTo>
                  <a:cubicBezTo>
                    <a:pt x="163" y="41"/>
                    <a:pt x="163" y="41"/>
                    <a:pt x="163" y="41"/>
                  </a:cubicBezTo>
                  <a:cubicBezTo>
                    <a:pt x="164" y="41"/>
                    <a:pt x="165" y="42"/>
                    <a:pt x="166" y="42"/>
                  </a:cubicBezTo>
                  <a:cubicBezTo>
                    <a:pt x="166" y="42"/>
                    <a:pt x="166" y="42"/>
                    <a:pt x="166" y="42"/>
                  </a:cubicBezTo>
                  <a:cubicBezTo>
                    <a:pt x="166" y="41"/>
                    <a:pt x="166" y="41"/>
                    <a:pt x="166" y="40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9"/>
                    <a:pt x="166" y="38"/>
                    <a:pt x="166" y="38"/>
                  </a:cubicBezTo>
                  <a:cubicBezTo>
                    <a:pt x="166" y="38"/>
                    <a:pt x="166" y="38"/>
                    <a:pt x="166" y="37"/>
                  </a:cubicBezTo>
                  <a:cubicBezTo>
                    <a:pt x="167" y="37"/>
                    <a:pt x="167" y="36"/>
                    <a:pt x="167" y="35"/>
                  </a:cubicBezTo>
                  <a:cubicBezTo>
                    <a:pt x="167" y="35"/>
                    <a:pt x="167" y="35"/>
                    <a:pt x="167" y="35"/>
                  </a:cubicBezTo>
                  <a:cubicBezTo>
                    <a:pt x="167" y="34"/>
                    <a:pt x="167" y="33"/>
                    <a:pt x="167" y="33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7" y="31"/>
                    <a:pt x="167" y="31"/>
                    <a:pt x="167" y="30"/>
                  </a:cubicBezTo>
                  <a:cubicBezTo>
                    <a:pt x="167" y="30"/>
                    <a:pt x="167" y="30"/>
                    <a:pt x="167" y="30"/>
                  </a:cubicBezTo>
                  <a:cubicBezTo>
                    <a:pt x="167" y="29"/>
                    <a:pt x="167" y="28"/>
                    <a:pt x="166" y="28"/>
                  </a:cubicBezTo>
                  <a:cubicBezTo>
                    <a:pt x="166" y="28"/>
                    <a:pt x="166" y="27"/>
                    <a:pt x="166" y="27"/>
                  </a:cubicBezTo>
                  <a:cubicBezTo>
                    <a:pt x="166" y="27"/>
                    <a:pt x="166" y="26"/>
                    <a:pt x="166" y="26"/>
                  </a:cubicBezTo>
                  <a:cubicBezTo>
                    <a:pt x="166" y="26"/>
                    <a:pt x="166" y="26"/>
                    <a:pt x="166" y="26"/>
                  </a:cubicBezTo>
                  <a:cubicBezTo>
                    <a:pt x="166" y="25"/>
                    <a:pt x="166" y="25"/>
                    <a:pt x="166" y="25"/>
                  </a:cubicBezTo>
                  <a:cubicBezTo>
                    <a:pt x="164" y="24"/>
                    <a:pt x="162" y="18"/>
                    <a:pt x="159" y="8"/>
                  </a:cubicBezTo>
                  <a:cubicBezTo>
                    <a:pt x="159" y="6"/>
                    <a:pt x="159" y="4"/>
                    <a:pt x="158" y="3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7" y="3"/>
                    <a:pt x="155" y="3"/>
                    <a:pt x="154" y="3"/>
                  </a:cubicBezTo>
                  <a:cubicBezTo>
                    <a:pt x="149" y="3"/>
                    <a:pt x="146" y="2"/>
                    <a:pt x="145" y="0"/>
                  </a:cubicBezTo>
                  <a:cubicBezTo>
                    <a:pt x="145" y="0"/>
                    <a:pt x="142" y="0"/>
                    <a:pt x="141" y="0"/>
                  </a:cubicBezTo>
                  <a:cubicBezTo>
                    <a:pt x="139" y="0"/>
                    <a:pt x="138" y="0"/>
                    <a:pt x="137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37" y="0"/>
                    <a:pt x="136" y="0"/>
                    <a:pt x="136" y="0"/>
                  </a:cubicBezTo>
                  <a:cubicBezTo>
                    <a:pt x="136" y="1"/>
                    <a:pt x="136" y="1"/>
                    <a:pt x="136" y="1"/>
                  </a:cubicBezTo>
                  <a:cubicBezTo>
                    <a:pt x="136" y="1"/>
                    <a:pt x="136" y="2"/>
                    <a:pt x="135" y="2"/>
                  </a:cubicBezTo>
                  <a:cubicBezTo>
                    <a:pt x="135" y="2"/>
                    <a:pt x="135" y="2"/>
                    <a:pt x="135" y="2"/>
                  </a:cubicBezTo>
                  <a:cubicBezTo>
                    <a:pt x="135" y="3"/>
                    <a:pt x="135" y="3"/>
                    <a:pt x="134" y="3"/>
                  </a:cubicBezTo>
                  <a:cubicBezTo>
                    <a:pt x="134" y="3"/>
                    <a:pt x="134" y="3"/>
                    <a:pt x="134" y="3"/>
                  </a:cubicBezTo>
                  <a:cubicBezTo>
                    <a:pt x="134" y="4"/>
                    <a:pt x="134" y="4"/>
                    <a:pt x="134" y="4"/>
                  </a:cubicBezTo>
                  <a:cubicBezTo>
                    <a:pt x="132" y="6"/>
                    <a:pt x="131" y="6"/>
                    <a:pt x="129" y="6"/>
                  </a:cubicBezTo>
                  <a:cubicBezTo>
                    <a:pt x="127" y="7"/>
                    <a:pt x="127" y="7"/>
                    <a:pt x="127" y="7"/>
                  </a:cubicBezTo>
                  <a:cubicBezTo>
                    <a:pt x="126" y="12"/>
                    <a:pt x="120" y="16"/>
                    <a:pt x="116" y="16"/>
                  </a:cubicBezTo>
                  <a:cubicBezTo>
                    <a:pt x="115" y="16"/>
                    <a:pt x="113" y="19"/>
                    <a:pt x="113" y="21"/>
                  </a:cubicBezTo>
                  <a:cubicBezTo>
                    <a:pt x="113" y="26"/>
                    <a:pt x="107" y="30"/>
                    <a:pt x="102" y="30"/>
                  </a:cubicBezTo>
                  <a:cubicBezTo>
                    <a:pt x="100" y="30"/>
                    <a:pt x="100" y="30"/>
                    <a:pt x="100" y="33"/>
                  </a:cubicBezTo>
                  <a:cubicBezTo>
                    <a:pt x="100" y="34"/>
                    <a:pt x="100" y="36"/>
                    <a:pt x="99" y="37"/>
                  </a:cubicBezTo>
                  <a:cubicBezTo>
                    <a:pt x="98" y="43"/>
                    <a:pt x="94" y="44"/>
                    <a:pt x="87" y="44"/>
                  </a:cubicBezTo>
                  <a:cubicBezTo>
                    <a:pt x="80" y="44"/>
                    <a:pt x="78" y="43"/>
                    <a:pt x="74" y="4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8"/>
                    <a:pt x="71" y="38"/>
                    <a:pt x="70" y="38"/>
                  </a:cubicBezTo>
                  <a:cubicBezTo>
                    <a:pt x="69" y="38"/>
                    <a:pt x="68" y="41"/>
                    <a:pt x="68" y="43"/>
                  </a:cubicBezTo>
                  <a:cubicBezTo>
                    <a:pt x="67" y="46"/>
                    <a:pt x="64" y="49"/>
                    <a:pt x="60" y="53"/>
                  </a:cubicBezTo>
                  <a:cubicBezTo>
                    <a:pt x="59" y="54"/>
                    <a:pt x="58" y="55"/>
                    <a:pt x="57" y="56"/>
                  </a:cubicBezTo>
                  <a:cubicBezTo>
                    <a:pt x="56" y="58"/>
                    <a:pt x="54" y="58"/>
                    <a:pt x="51" y="58"/>
                  </a:cubicBezTo>
                  <a:cubicBezTo>
                    <a:pt x="50" y="58"/>
                    <a:pt x="48" y="58"/>
                    <a:pt x="47" y="58"/>
                  </a:cubicBezTo>
                  <a:cubicBezTo>
                    <a:pt x="44" y="57"/>
                    <a:pt x="42" y="58"/>
                    <a:pt x="41" y="56"/>
                  </a:cubicBezTo>
                  <a:cubicBezTo>
                    <a:pt x="40" y="55"/>
                    <a:pt x="40" y="53"/>
                    <a:pt x="40" y="52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48"/>
                    <a:pt x="42" y="48"/>
                    <a:pt x="42" y="47"/>
                  </a:cubicBezTo>
                  <a:cubicBezTo>
                    <a:pt x="43" y="46"/>
                    <a:pt x="42" y="43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8" y="36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37" y="76"/>
                    <a:pt x="34" y="78"/>
                    <a:pt x="32" y="80"/>
                  </a:cubicBezTo>
                  <a:cubicBezTo>
                    <a:pt x="31" y="80"/>
                    <a:pt x="30" y="81"/>
                    <a:pt x="30" y="81"/>
                  </a:cubicBezTo>
                  <a:cubicBezTo>
                    <a:pt x="29" y="83"/>
                    <a:pt x="26" y="83"/>
                    <a:pt x="24" y="83"/>
                  </a:cubicBezTo>
                  <a:cubicBezTo>
                    <a:pt x="23" y="83"/>
                    <a:pt x="21" y="83"/>
                    <a:pt x="19" y="83"/>
                  </a:cubicBezTo>
                  <a:cubicBezTo>
                    <a:pt x="17" y="83"/>
                    <a:pt x="15" y="83"/>
                    <a:pt x="14" y="83"/>
                  </a:cubicBezTo>
                  <a:cubicBezTo>
                    <a:pt x="9" y="83"/>
                    <a:pt x="8" y="79"/>
                    <a:pt x="7" y="77"/>
                  </a:cubicBezTo>
                  <a:cubicBezTo>
                    <a:pt x="7" y="76"/>
                    <a:pt x="7" y="75"/>
                    <a:pt x="6" y="74"/>
                  </a:cubicBezTo>
                  <a:cubicBezTo>
                    <a:pt x="6" y="73"/>
                    <a:pt x="4" y="74"/>
                    <a:pt x="4" y="75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7"/>
                    <a:pt x="3" y="77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3" y="78"/>
                    <a:pt x="2" y="78"/>
                    <a:pt x="2" y="79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3" y="84"/>
                    <a:pt x="6" y="90"/>
                    <a:pt x="7" y="95"/>
                  </a:cubicBezTo>
                  <a:cubicBezTo>
                    <a:pt x="8" y="99"/>
                    <a:pt x="11" y="104"/>
                    <a:pt x="14" y="108"/>
                  </a:cubicBezTo>
                  <a:cubicBezTo>
                    <a:pt x="15" y="112"/>
                    <a:pt x="17" y="114"/>
                    <a:pt x="18" y="117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20" y="122"/>
                    <a:pt x="21" y="126"/>
                    <a:pt x="19" y="128"/>
                  </a:cubicBezTo>
                  <a:cubicBezTo>
                    <a:pt x="19" y="129"/>
                    <a:pt x="18" y="130"/>
                    <a:pt x="16" y="130"/>
                  </a:cubicBezTo>
                  <a:cubicBezTo>
                    <a:pt x="16" y="130"/>
                    <a:pt x="15" y="130"/>
                    <a:pt x="15" y="130"/>
                  </a:cubicBezTo>
                  <a:cubicBezTo>
                    <a:pt x="15" y="130"/>
                    <a:pt x="15" y="131"/>
                    <a:pt x="18" y="136"/>
                  </a:cubicBezTo>
                  <a:cubicBezTo>
                    <a:pt x="20" y="139"/>
                    <a:pt x="20" y="142"/>
                    <a:pt x="20" y="144"/>
                  </a:cubicBezTo>
                  <a:cubicBezTo>
                    <a:pt x="20" y="144"/>
                    <a:pt x="20" y="145"/>
                    <a:pt x="20" y="145"/>
                  </a:cubicBezTo>
                  <a:cubicBezTo>
                    <a:pt x="23" y="145"/>
                    <a:pt x="23" y="146"/>
                    <a:pt x="24" y="147"/>
                  </a:cubicBezTo>
                  <a:cubicBezTo>
                    <a:pt x="24" y="147"/>
                    <a:pt x="24" y="147"/>
                    <a:pt x="24" y="148"/>
                  </a:cubicBezTo>
                  <a:cubicBezTo>
                    <a:pt x="28" y="148"/>
                    <a:pt x="30" y="151"/>
                    <a:pt x="32" y="153"/>
                  </a:cubicBezTo>
                  <a:cubicBezTo>
                    <a:pt x="32" y="154"/>
                    <a:pt x="33" y="154"/>
                    <a:pt x="34" y="154"/>
                  </a:cubicBezTo>
                  <a:cubicBezTo>
                    <a:pt x="34" y="154"/>
                    <a:pt x="35" y="154"/>
                    <a:pt x="36" y="153"/>
                  </a:cubicBezTo>
                  <a:cubicBezTo>
                    <a:pt x="38" y="150"/>
                    <a:pt x="43" y="148"/>
                    <a:pt x="51" y="148"/>
                  </a:cubicBezTo>
                  <a:cubicBezTo>
                    <a:pt x="54" y="148"/>
                    <a:pt x="54" y="148"/>
                    <a:pt x="56" y="147"/>
                  </a:cubicBezTo>
                  <a:cubicBezTo>
                    <a:pt x="57" y="146"/>
                    <a:pt x="58" y="145"/>
                    <a:pt x="61" y="144"/>
                  </a:cubicBezTo>
                  <a:cubicBezTo>
                    <a:pt x="67" y="143"/>
                    <a:pt x="74" y="142"/>
                    <a:pt x="79" y="144"/>
                  </a:cubicBezTo>
                  <a:cubicBezTo>
                    <a:pt x="83" y="145"/>
                    <a:pt x="86" y="145"/>
                    <a:pt x="88" y="143"/>
                  </a:cubicBezTo>
                  <a:cubicBezTo>
                    <a:pt x="90" y="142"/>
                    <a:pt x="92" y="142"/>
                    <a:pt x="94" y="143"/>
                  </a:cubicBezTo>
                  <a:cubicBezTo>
                    <a:pt x="94" y="143"/>
                    <a:pt x="94" y="143"/>
                    <a:pt x="95" y="143"/>
                  </a:cubicBezTo>
                  <a:cubicBezTo>
                    <a:pt x="95" y="138"/>
                    <a:pt x="101" y="138"/>
                    <a:pt x="103" y="138"/>
                  </a:cubicBezTo>
                  <a:cubicBezTo>
                    <a:pt x="106" y="138"/>
                    <a:pt x="106" y="138"/>
                    <a:pt x="106" y="138"/>
                  </a:cubicBezTo>
                  <a:cubicBezTo>
                    <a:pt x="109" y="138"/>
                    <a:pt x="119" y="132"/>
                    <a:pt x="128" y="124"/>
                  </a:cubicBezTo>
                  <a:cubicBezTo>
                    <a:pt x="136" y="116"/>
                    <a:pt x="150" y="99"/>
                    <a:pt x="154" y="92"/>
                  </a:cubicBezTo>
                  <a:cubicBezTo>
                    <a:pt x="159" y="84"/>
                    <a:pt x="166" y="78"/>
                    <a:pt x="170" y="74"/>
                  </a:cubicBezTo>
                  <a:cubicBezTo>
                    <a:pt x="171" y="73"/>
                    <a:pt x="171" y="73"/>
                    <a:pt x="171" y="73"/>
                  </a:cubicBezTo>
                  <a:cubicBezTo>
                    <a:pt x="172" y="72"/>
                    <a:pt x="174" y="67"/>
                    <a:pt x="175" y="58"/>
                  </a:cubicBezTo>
                  <a:cubicBezTo>
                    <a:pt x="175" y="58"/>
                    <a:pt x="175" y="58"/>
                    <a:pt x="175" y="58"/>
                  </a:cubicBezTo>
                  <a:cubicBezTo>
                    <a:pt x="175" y="58"/>
                    <a:pt x="175" y="58"/>
                    <a:pt x="174" y="58"/>
                  </a:cubicBezTo>
                  <a:cubicBezTo>
                    <a:pt x="174" y="58"/>
                    <a:pt x="174" y="58"/>
                    <a:pt x="174" y="58"/>
                  </a:cubicBezTo>
                  <a:cubicBezTo>
                    <a:pt x="173" y="58"/>
                    <a:pt x="173" y="58"/>
                    <a:pt x="173" y="58"/>
                  </a:cubicBezTo>
                  <a:cubicBezTo>
                    <a:pt x="173" y="58"/>
                    <a:pt x="172" y="58"/>
                    <a:pt x="172" y="58"/>
                  </a:cubicBezTo>
                  <a:cubicBezTo>
                    <a:pt x="172" y="58"/>
                    <a:pt x="172" y="58"/>
                    <a:pt x="172" y="58"/>
                  </a:cubicBezTo>
                  <a:cubicBezTo>
                    <a:pt x="171" y="58"/>
                    <a:pt x="171" y="58"/>
                    <a:pt x="171" y="58"/>
                  </a:cubicBezTo>
                  <a:cubicBezTo>
                    <a:pt x="171" y="58"/>
                    <a:pt x="171" y="58"/>
                    <a:pt x="171" y="58"/>
                  </a:cubicBezTo>
                  <a:cubicBezTo>
                    <a:pt x="171" y="58"/>
                    <a:pt x="170" y="58"/>
                    <a:pt x="170" y="59"/>
                  </a:cubicBezTo>
                  <a:cubicBezTo>
                    <a:pt x="170" y="59"/>
                    <a:pt x="169" y="59"/>
                    <a:pt x="169" y="59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9"/>
                    <a:pt x="169" y="60"/>
                    <a:pt x="169" y="60"/>
                  </a:cubicBezTo>
                  <a:cubicBezTo>
                    <a:pt x="169" y="60"/>
                    <a:pt x="169" y="61"/>
                    <a:pt x="168" y="61"/>
                  </a:cubicBezTo>
                  <a:close/>
                  <a:moveTo>
                    <a:pt x="138" y="91"/>
                  </a:moveTo>
                  <a:cubicBezTo>
                    <a:pt x="137" y="92"/>
                    <a:pt x="136" y="93"/>
                    <a:pt x="136" y="94"/>
                  </a:cubicBezTo>
                  <a:cubicBezTo>
                    <a:pt x="136" y="94"/>
                    <a:pt x="136" y="95"/>
                    <a:pt x="136" y="95"/>
                  </a:cubicBezTo>
                  <a:cubicBezTo>
                    <a:pt x="136" y="95"/>
                    <a:pt x="136" y="95"/>
                    <a:pt x="136" y="95"/>
                  </a:cubicBezTo>
                  <a:cubicBezTo>
                    <a:pt x="136" y="96"/>
                    <a:pt x="135" y="96"/>
                    <a:pt x="135" y="96"/>
                  </a:cubicBezTo>
                  <a:cubicBezTo>
                    <a:pt x="135" y="96"/>
                    <a:pt x="135" y="97"/>
                    <a:pt x="135" y="97"/>
                  </a:cubicBezTo>
                  <a:cubicBezTo>
                    <a:pt x="135" y="97"/>
                    <a:pt x="135" y="97"/>
                    <a:pt x="135" y="97"/>
                  </a:cubicBezTo>
                  <a:cubicBezTo>
                    <a:pt x="135" y="97"/>
                    <a:pt x="135" y="97"/>
                    <a:pt x="135" y="97"/>
                  </a:cubicBezTo>
                  <a:cubicBezTo>
                    <a:pt x="133" y="97"/>
                    <a:pt x="132" y="97"/>
                    <a:pt x="131" y="97"/>
                  </a:cubicBezTo>
                  <a:cubicBezTo>
                    <a:pt x="130" y="97"/>
                    <a:pt x="129" y="97"/>
                    <a:pt x="129" y="97"/>
                  </a:cubicBezTo>
                  <a:cubicBezTo>
                    <a:pt x="128" y="99"/>
                    <a:pt x="127" y="102"/>
                    <a:pt x="126" y="102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4"/>
                    <a:pt x="126" y="104"/>
                    <a:pt x="126" y="104"/>
                  </a:cubicBezTo>
                  <a:cubicBezTo>
                    <a:pt x="119" y="103"/>
                    <a:pt x="119" y="103"/>
                    <a:pt x="119" y="103"/>
                  </a:cubicBezTo>
                  <a:cubicBezTo>
                    <a:pt x="111" y="92"/>
                    <a:pt x="111" y="92"/>
                    <a:pt x="111" y="92"/>
                  </a:cubicBezTo>
                  <a:cubicBezTo>
                    <a:pt x="111" y="91"/>
                    <a:pt x="111" y="91"/>
                    <a:pt x="111" y="91"/>
                  </a:cubicBezTo>
                  <a:cubicBezTo>
                    <a:pt x="113" y="89"/>
                    <a:pt x="117" y="83"/>
                    <a:pt x="118" y="81"/>
                  </a:cubicBezTo>
                  <a:cubicBezTo>
                    <a:pt x="119" y="78"/>
                    <a:pt x="126" y="74"/>
                    <a:pt x="129" y="74"/>
                  </a:cubicBezTo>
                  <a:cubicBezTo>
                    <a:pt x="132" y="74"/>
                    <a:pt x="133" y="76"/>
                    <a:pt x="133" y="76"/>
                  </a:cubicBezTo>
                  <a:cubicBezTo>
                    <a:pt x="133" y="77"/>
                    <a:pt x="135" y="78"/>
                    <a:pt x="136" y="79"/>
                  </a:cubicBezTo>
                  <a:cubicBezTo>
                    <a:pt x="138" y="82"/>
                    <a:pt x="140" y="83"/>
                    <a:pt x="140" y="86"/>
                  </a:cubicBezTo>
                  <a:cubicBezTo>
                    <a:pt x="140" y="88"/>
                    <a:pt x="139" y="90"/>
                    <a:pt x="138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5" name="Freeform 1253">
              <a:extLst>
                <a:ext uri="{FF2B5EF4-FFF2-40B4-BE49-F238E27FC236}">
                  <a16:creationId xmlns:a16="http://schemas.microsoft.com/office/drawing/2014/main" id="{44E2C751-D423-CC73-F019-536662DC3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0822" y="5635021"/>
              <a:ext cx="1920" cy="2044"/>
            </a:xfrm>
            <a:custGeom>
              <a:avLst/>
              <a:gdLst>
                <a:gd name="T0" fmla="*/ 2 w 2"/>
                <a:gd name="T1" fmla="*/ 1 h 2"/>
                <a:gd name="T2" fmla="*/ 2 w 2"/>
                <a:gd name="T3" fmla="*/ 0 h 2"/>
                <a:gd name="T4" fmla="*/ 0 w 2"/>
                <a:gd name="T5" fmla="*/ 2 h 2"/>
                <a:gd name="T6" fmla="*/ 2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2" y="0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6" name="Freeform 1254">
              <a:extLst>
                <a:ext uri="{FF2B5EF4-FFF2-40B4-BE49-F238E27FC236}">
                  <a16:creationId xmlns:a16="http://schemas.microsoft.com/office/drawing/2014/main" id="{95A8A311-EA07-042F-31CE-C0A66CED6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901" y="564115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7" name="Freeform 1255">
              <a:extLst>
                <a:ext uri="{FF2B5EF4-FFF2-40B4-BE49-F238E27FC236}">
                  <a16:creationId xmlns:a16="http://schemas.microsoft.com/office/drawing/2014/main" id="{107A9D85-E361-B77C-72CD-BB5B39301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981" y="56452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8" name="Freeform 1256">
              <a:extLst>
                <a:ext uri="{FF2B5EF4-FFF2-40B4-BE49-F238E27FC236}">
                  <a16:creationId xmlns:a16="http://schemas.microsoft.com/office/drawing/2014/main" id="{887EC17C-139D-B53E-A3EE-9AFF59EE4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3141" y="564524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9" name="Freeform 1257">
              <a:extLst>
                <a:ext uri="{FF2B5EF4-FFF2-40B4-BE49-F238E27FC236}">
                  <a16:creationId xmlns:a16="http://schemas.microsoft.com/office/drawing/2014/main" id="{0EE7D437-7E31-0B69-2C97-00CAF198D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3098" y="54980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0" name="Freeform 1258">
              <a:extLst>
                <a:ext uri="{FF2B5EF4-FFF2-40B4-BE49-F238E27FC236}">
                  <a16:creationId xmlns:a16="http://schemas.microsoft.com/office/drawing/2014/main" id="{8B1D68EE-FE01-61E6-AC8B-831F7731D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4693" y="5491929"/>
              <a:ext cx="38405" cy="6133"/>
            </a:xfrm>
            <a:custGeom>
              <a:avLst/>
              <a:gdLst>
                <a:gd name="T0" fmla="*/ 8 w 21"/>
                <a:gd name="T1" fmla="*/ 0 h 3"/>
                <a:gd name="T2" fmla="*/ 4 w 21"/>
                <a:gd name="T3" fmla="*/ 0 h 3"/>
                <a:gd name="T4" fmla="*/ 0 w 21"/>
                <a:gd name="T5" fmla="*/ 0 h 3"/>
                <a:gd name="T6" fmla="*/ 4 w 21"/>
                <a:gd name="T7" fmla="*/ 0 h 3"/>
                <a:gd name="T8" fmla="*/ 8 w 21"/>
                <a:gd name="T9" fmla="*/ 0 h 3"/>
                <a:gd name="T10" fmla="*/ 17 w 21"/>
                <a:gd name="T11" fmla="*/ 3 h 3"/>
                <a:gd name="T12" fmla="*/ 21 w 21"/>
                <a:gd name="T13" fmla="*/ 3 h 3"/>
                <a:gd name="T14" fmla="*/ 17 w 21"/>
                <a:gd name="T15" fmla="*/ 3 h 3"/>
                <a:gd name="T16" fmla="*/ 8 w 21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3">
                  <a:moveTo>
                    <a:pt x="8" y="0"/>
                  </a:moveTo>
                  <a:cubicBezTo>
                    <a:pt x="8" y="0"/>
                    <a:pt x="5" y="0"/>
                    <a:pt x="4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5" y="0"/>
                    <a:pt x="8" y="0"/>
                    <a:pt x="8" y="0"/>
                  </a:cubicBezTo>
                  <a:cubicBezTo>
                    <a:pt x="9" y="2"/>
                    <a:pt x="12" y="3"/>
                    <a:pt x="17" y="3"/>
                  </a:cubicBezTo>
                  <a:cubicBezTo>
                    <a:pt x="18" y="3"/>
                    <a:pt x="20" y="3"/>
                    <a:pt x="21" y="3"/>
                  </a:cubicBezTo>
                  <a:cubicBezTo>
                    <a:pt x="20" y="3"/>
                    <a:pt x="18" y="3"/>
                    <a:pt x="17" y="3"/>
                  </a:cubicBezTo>
                  <a:cubicBezTo>
                    <a:pt x="12" y="3"/>
                    <a:pt x="9" y="2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1" name="Freeform 1259">
              <a:extLst>
                <a:ext uri="{FF2B5EF4-FFF2-40B4-BE49-F238E27FC236}">
                  <a16:creationId xmlns:a16="http://schemas.microsoft.com/office/drawing/2014/main" id="{D2027331-2564-1919-03CF-292FA7298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853" y="54960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2" name="Freeform 1260">
              <a:extLst>
                <a:ext uri="{FF2B5EF4-FFF2-40B4-BE49-F238E27FC236}">
                  <a16:creationId xmlns:a16="http://schemas.microsoft.com/office/drawing/2014/main" id="{EC80584C-4A56-B6B8-C1A2-26F245181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2270" y="555938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3" name="Freeform 1261">
              <a:extLst>
                <a:ext uri="{FF2B5EF4-FFF2-40B4-BE49-F238E27FC236}">
                  <a16:creationId xmlns:a16="http://schemas.microsoft.com/office/drawing/2014/main" id="{EDB888E6-BCBE-A4EB-A7C5-E001ED253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773" y="549192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4" name="Freeform 1262">
              <a:extLst>
                <a:ext uri="{FF2B5EF4-FFF2-40B4-BE49-F238E27FC236}">
                  <a16:creationId xmlns:a16="http://schemas.microsoft.com/office/drawing/2014/main" id="{E4A984DF-A59C-A09D-C232-E1FF199EA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49" y="5559387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5" name="Freeform 1263">
              <a:extLst>
                <a:ext uri="{FF2B5EF4-FFF2-40B4-BE49-F238E27FC236}">
                  <a16:creationId xmlns:a16="http://schemas.microsoft.com/office/drawing/2014/main" id="{5BF4239C-982E-3AB5-7BBD-A0EE2762C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932" y="54980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6" name="Freeform 1264">
              <a:extLst>
                <a:ext uri="{FF2B5EF4-FFF2-40B4-BE49-F238E27FC236}">
                  <a16:creationId xmlns:a16="http://schemas.microsoft.com/office/drawing/2014/main" id="{43F40126-AB4F-85D7-3E28-DED474EFD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4190" y="55614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7" name="Freeform 1265">
              <a:extLst>
                <a:ext uri="{FF2B5EF4-FFF2-40B4-BE49-F238E27FC236}">
                  <a16:creationId xmlns:a16="http://schemas.microsoft.com/office/drawing/2014/main" id="{D266B920-617E-BF4D-006D-56CB47607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4190" y="55614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8" name="Freeform 1266">
              <a:extLst>
                <a:ext uri="{FF2B5EF4-FFF2-40B4-BE49-F238E27FC236}">
                  <a16:creationId xmlns:a16="http://schemas.microsoft.com/office/drawing/2014/main" id="{57EB5BE6-E107-89BF-0FCF-28B34F781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4620" y="5612535"/>
              <a:ext cx="1920" cy="2044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2" y="1"/>
                    <a:pt x="2" y="0"/>
                  </a:cubicBezTo>
                  <a:cubicBezTo>
                    <a:pt x="2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9" name="Freeform 1267">
              <a:extLst>
                <a:ext uri="{FF2B5EF4-FFF2-40B4-BE49-F238E27FC236}">
                  <a16:creationId xmlns:a16="http://schemas.microsoft.com/office/drawing/2014/main" id="{D941BDF9-6EB5-9489-35E4-2C56BFE01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0380" y="560844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0" name="Freeform 1268">
              <a:extLst>
                <a:ext uri="{FF2B5EF4-FFF2-40B4-BE49-F238E27FC236}">
                  <a16:creationId xmlns:a16="http://schemas.microsoft.com/office/drawing/2014/main" id="{B3777BCD-45CF-3C7C-A68F-79DA69D42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0" y="561253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1" name="Freeform 1269">
              <a:extLst>
                <a:ext uri="{FF2B5EF4-FFF2-40B4-BE49-F238E27FC236}">
                  <a16:creationId xmlns:a16="http://schemas.microsoft.com/office/drawing/2014/main" id="{2446C35B-5346-A3B8-3E30-CAAC539B5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8859" y="5614580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2" name="Freeform 1270">
              <a:extLst>
                <a:ext uri="{FF2B5EF4-FFF2-40B4-BE49-F238E27FC236}">
                  <a16:creationId xmlns:a16="http://schemas.microsoft.com/office/drawing/2014/main" id="{24247253-9E3B-5974-6CBB-B6FC31501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699" y="55716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3" name="Freeform 1271">
              <a:extLst>
                <a:ext uri="{FF2B5EF4-FFF2-40B4-BE49-F238E27FC236}">
                  <a16:creationId xmlns:a16="http://schemas.microsoft.com/office/drawing/2014/main" id="{E35F68E6-7B3C-F68B-3925-215B21DD1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172" y="5682037"/>
              <a:ext cx="7681" cy="0"/>
            </a:xfrm>
            <a:custGeom>
              <a:avLst/>
              <a:gdLst>
                <a:gd name="T0" fmla="*/ 0 w 4"/>
                <a:gd name="T1" fmla="*/ 4 w 4"/>
                <a:gd name="T2" fmla="*/ 2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cubicBezTo>
                    <a:pt x="1" y="0"/>
                    <a:pt x="2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4" name="Freeform 1272">
              <a:extLst>
                <a:ext uri="{FF2B5EF4-FFF2-40B4-BE49-F238E27FC236}">
                  <a16:creationId xmlns:a16="http://schemas.microsoft.com/office/drawing/2014/main" id="{32345756-1CA6-5A55-BE5E-F3344A113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049" y="5692258"/>
              <a:ext cx="11521" cy="2044"/>
            </a:xfrm>
            <a:custGeom>
              <a:avLst/>
              <a:gdLst>
                <a:gd name="T0" fmla="*/ 0 w 6"/>
                <a:gd name="T1" fmla="*/ 0 h 1"/>
                <a:gd name="T2" fmla="*/ 6 w 6"/>
                <a:gd name="T3" fmla="*/ 1 h 1"/>
                <a:gd name="T4" fmla="*/ 6 w 6"/>
                <a:gd name="T5" fmla="*/ 0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6" y="1"/>
                  </a:lnTo>
                  <a:lnTo>
                    <a:pt x="6" y="0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5" name="Freeform 1273">
              <a:extLst>
                <a:ext uri="{FF2B5EF4-FFF2-40B4-BE49-F238E27FC236}">
                  <a16:creationId xmlns:a16="http://schemas.microsoft.com/office/drawing/2014/main" id="{AD887E0A-1894-5C7E-2488-7F072BA9F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773" y="567794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6" name="Freeform 1274">
              <a:extLst>
                <a:ext uri="{FF2B5EF4-FFF2-40B4-BE49-F238E27FC236}">
                  <a16:creationId xmlns:a16="http://schemas.microsoft.com/office/drawing/2014/main" id="{3CA8FD86-8D61-599F-4E2C-3D73CE3BE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853" y="567999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7" name="Freeform 1275">
              <a:extLst>
                <a:ext uri="{FF2B5EF4-FFF2-40B4-BE49-F238E27FC236}">
                  <a16:creationId xmlns:a16="http://schemas.microsoft.com/office/drawing/2014/main" id="{69DB1D5E-65CC-A844-9DFF-D1CA02A01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5126021"/>
              <a:ext cx="232350" cy="261655"/>
            </a:xfrm>
            <a:custGeom>
              <a:avLst/>
              <a:gdLst>
                <a:gd name="T0" fmla="*/ 106 w 127"/>
                <a:gd name="T1" fmla="*/ 77 h 134"/>
                <a:gd name="T2" fmla="*/ 125 w 127"/>
                <a:gd name="T3" fmla="*/ 76 h 134"/>
                <a:gd name="T4" fmla="*/ 127 w 127"/>
                <a:gd name="T5" fmla="*/ 56 h 134"/>
                <a:gd name="T6" fmla="*/ 116 w 127"/>
                <a:gd name="T7" fmla="*/ 57 h 134"/>
                <a:gd name="T8" fmla="*/ 111 w 127"/>
                <a:gd name="T9" fmla="*/ 60 h 134"/>
                <a:gd name="T10" fmla="*/ 108 w 127"/>
                <a:gd name="T11" fmla="*/ 49 h 134"/>
                <a:gd name="T12" fmla="*/ 104 w 127"/>
                <a:gd name="T13" fmla="*/ 41 h 134"/>
                <a:gd name="T14" fmla="*/ 105 w 127"/>
                <a:gd name="T15" fmla="*/ 25 h 134"/>
                <a:gd name="T16" fmla="*/ 102 w 127"/>
                <a:gd name="T17" fmla="*/ 15 h 134"/>
                <a:gd name="T18" fmla="*/ 97 w 127"/>
                <a:gd name="T19" fmla="*/ 15 h 134"/>
                <a:gd name="T20" fmla="*/ 86 w 127"/>
                <a:gd name="T21" fmla="*/ 12 h 134"/>
                <a:gd name="T22" fmla="*/ 82 w 127"/>
                <a:gd name="T23" fmla="*/ 17 h 134"/>
                <a:gd name="T24" fmla="*/ 77 w 127"/>
                <a:gd name="T25" fmla="*/ 23 h 134"/>
                <a:gd name="T26" fmla="*/ 65 w 127"/>
                <a:gd name="T27" fmla="*/ 25 h 134"/>
                <a:gd name="T28" fmla="*/ 51 w 127"/>
                <a:gd name="T29" fmla="*/ 13 h 134"/>
                <a:gd name="T30" fmla="*/ 48 w 127"/>
                <a:gd name="T31" fmla="*/ 0 h 134"/>
                <a:gd name="T32" fmla="*/ 13 w 127"/>
                <a:gd name="T33" fmla="*/ 0 h 134"/>
                <a:gd name="T34" fmla="*/ 12 w 127"/>
                <a:gd name="T35" fmla="*/ 0 h 134"/>
                <a:gd name="T36" fmla="*/ 11 w 127"/>
                <a:gd name="T37" fmla="*/ 0 h 134"/>
                <a:gd name="T38" fmla="*/ 10 w 127"/>
                <a:gd name="T39" fmla="*/ 1 h 134"/>
                <a:gd name="T40" fmla="*/ 8 w 127"/>
                <a:gd name="T41" fmla="*/ 2 h 134"/>
                <a:gd name="T42" fmla="*/ 18 w 127"/>
                <a:gd name="T43" fmla="*/ 24 h 134"/>
                <a:gd name="T44" fmla="*/ 16 w 127"/>
                <a:gd name="T45" fmla="*/ 37 h 134"/>
                <a:gd name="T46" fmla="*/ 23 w 127"/>
                <a:gd name="T47" fmla="*/ 60 h 134"/>
                <a:gd name="T48" fmla="*/ 15 w 127"/>
                <a:gd name="T49" fmla="*/ 78 h 134"/>
                <a:gd name="T50" fmla="*/ 3 w 127"/>
                <a:gd name="T51" fmla="*/ 110 h 134"/>
                <a:gd name="T52" fmla="*/ 0 w 127"/>
                <a:gd name="T53" fmla="*/ 127 h 134"/>
                <a:gd name="T54" fmla="*/ 1 w 127"/>
                <a:gd name="T55" fmla="*/ 126 h 134"/>
                <a:gd name="T56" fmla="*/ 2 w 127"/>
                <a:gd name="T57" fmla="*/ 125 h 134"/>
                <a:gd name="T58" fmla="*/ 3 w 127"/>
                <a:gd name="T59" fmla="*/ 124 h 134"/>
                <a:gd name="T60" fmla="*/ 9 w 127"/>
                <a:gd name="T61" fmla="*/ 127 h 134"/>
                <a:gd name="T62" fmla="*/ 9 w 127"/>
                <a:gd name="T63" fmla="*/ 127 h 134"/>
                <a:gd name="T64" fmla="*/ 31 w 127"/>
                <a:gd name="T65" fmla="*/ 130 h 134"/>
                <a:gd name="T66" fmla="*/ 75 w 127"/>
                <a:gd name="T67" fmla="*/ 134 h 134"/>
                <a:gd name="T68" fmla="*/ 99 w 127"/>
                <a:gd name="T69" fmla="*/ 134 h 134"/>
                <a:gd name="T70" fmla="*/ 115 w 127"/>
                <a:gd name="T71" fmla="*/ 133 h 134"/>
                <a:gd name="T72" fmla="*/ 104 w 127"/>
                <a:gd name="T73" fmla="*/ 11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7" h="134">
                  <a:moveTo>
                    <a:pt x="104" y="117"/>
                  </a:moveTo>
                  <a:cubicBezTo>
                    <a:pt x="106" y="77"/>
                    <a:pt x="106" y="77"/>
                    <a:pt x="106" y="77"/>
                  </a:cubicBezTo>
                  <a:cubicBezTo>
                    <a:pt x="123" y="77"/>
                    <a:pt x="123" y="77"/>
                    <a:pt x="123" y="77"/>
                  </a:cubicBezTo>
                  <a:cubicBezTo>
                    <a:pt x="125" y="76"/>
                    <a:pt x="125" y="76"/>
                    <a:pt x="125" y="76"/>
                  </a:cubicBezTo>
                  <a:cubicBezTo>
                    <a:pt x="127" y="56"/>
                    <a:pt x="127" y="56"/>
                    <a:pt x="127" y="56"/>
                  </a:cubicBezTo>
                  <a:cubicBezTo>
                    <a:pt x="127" y="56"/>
                    <a:pt x="127" y="56"/>
                    <a:pt x="127" y="56"/>
                  </a:cubicBezTo>
                  <a:cubicBezTo>
                    <a:pt x="124" y="57"/>
                    <a:pt x="121" y="57"/>
                    <a:pt x="118" y="57"/>
                  </a:cubicBezTo>
                  <a:cubicBezTo>
                    <a:pt x="118" y="57"/>
                    <a:pt x="117" y="57"/>
                    <a:pt x="116" y="57"/>
                  </a:cubicBezTo>
                  <a:cubicBezTo>
                    <a:pt x="115" y="57"/>
                    <a:pt x="115" y="57"/>
                    <a:pt x="114" y="58"/>
                  </a:cubicBezTo>
                  <a:cubicBezTo>
                    <a:pt x="113" y="59"/>
                    <a:pt x="112" y="60"/>
                    <a:pt x="111" y="60"/>
                  </a:cubicBezTo>
                  <a:cubicBezTo>
                    <a:pt x="110" y="60"/>
                    <a:pt x="110" y="60"/>
                    <a:pt x="110" y="60"/>
                  </a:cubicBezTo>
                  <a:cubicBezTo>
                    <a:pt x="106" y="59"/>
                    <a:pt x="107" y="53"/>
                    <a:pt x="108" y="49"/>
                  </a:cubicBezTo>
                  <a:cubicBezTo>
                    <a:pt x="108" y="49"/>
                    <a:pt x="108" y="49"/>
                    <a:pt x="108" y="49"/>
                  </a:cubicBezTo>
                  <a:cubicBezTo>
                    <a:pt x="109" y="47"/>
                    <a:pt x="106" y="44"/>
                    <a:pt x="104" y="41"/>
                  </a:cubicBezTo>
                  <a:cubicBezTo>
                    <a:pt x="101" y="40"/>
                    <a:pt x="102" y="35"/>
                    <a:pt x="104" y="30"/>
                  </a:cubicBezTo>
                  <a:cubicBezTo>
                    <a:pt x="104" y="28"/>
                    <a:pt x="105" y="26"/>
                    <a:pt x="105" y="25"/>
                  </a:cubicBezTo>
                  <a:cubicBezTo>
                    <a:pt x="103" y="23"/>
                    <a:pt x="102" y="18"/>
                    <a:pt x="102" y="15"/>
                  </a:cubicBezTo>
                  <a:cubicBezTo>
                    <a:pt x="102" y="15"/>
                    <a:pt x="102" y="15"/>
                    <a:pt x="102" y="15"/>
                  </a:cubicBezTo>
                  <a:cubicBezTo>
                    <a:pt x="102" y="15"/>
                    <a:pt x="102" y="15"/>
                    <a:pt x="101" y="15"/>
                  </a:cubicBezTo>
                  <a:cubicBezTo>
                    <a:pt x="100" y="15"/>
                    <a:pt x="99" y="15"/>
                    <a:pt x="97" y="15"/>
                  </a:cubicBezTo>
                  <a:cubicBezTo>
                    <a:pt x="93" y="15"/>
                    <a:pt x="91" y="14"/>
                    <a:pt x="90" y="13"/>
                  </a:cubicBezTo>
                  <a:cubicBezTo>
                    <a:pt x="89" y="12"/>
                    <a:pt x="88" y="12"/>
                    <a:pt x="86" y="12"/>
                  </a:cubicBezTo>
                  <a:cubicBezTo>
                    <a:pt x="85" y="12"/>
                    <a:pt x="84" y="12"/>
                    <a:pt x="83" y="13"/>
                  </a:cubicBezTo>
                  <a:cubicBezTo>
                    <a:pt x="83" y="13"/>
                    <a:pt x="82" y="16"/>
                    <a:pt x="82" y="17"/>
                  </a:cubicBezTo>
                  <a:cubicBezTo>
                    <a:pt x="81" y="20"/>
                    <a:pt x="81" y="23"/>
                    <a:pt x="78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4" y="23"/>
                    <a:pt x="69" y="24"/>
                    <a:pt x="65" y="25"/>
                  </a:cubicBezTo>
                  <a:cubicBezTo>
                    <a:pt x="59" y="27"/>
                    <a:pt x="56" y="22"/>
                    <a:pt x="54" y="17"/>
                  </a:cubicBezTo>
                  <a:cubicBezTo>
                    <a:pt x="53" y="14"/>
                    <a:pt x="52" y="14"/>
                    <a:pt x="51" y="13"/>
                  </a:cubicBezTo>
                  <a:cubicBezTo>
                    <a:pt x="49" y="12"/>
                    <a:pt x="48" y="10"/>
                    <a:pt x="49" y="7"/>
                  </a:cubicBezTo>
                  <a:cubicBezTo>
                    <a:pt x="50" y="4"/>
                    <a:pt x="48" y="1"/>
                    <a:pt x="48" y="0"/>
                  </a:cubicBezTo>
                  <a:cubicBezTo>
                    <a:pt x="44" y="0"/>
                    <a:pt x="32" y="0"/>
                    <a:pt x="23" y="0"/>
                  </a:cubicBezTo>
                  <a:cubicBezTo>
                    <a:pt x="15" y="0"/>
                    <a:pt x="13" y="0"/>
                    <a:pt x="13" y="0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1" y="0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9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0" y="9"/>
                    <a:pt x="15" y="19"/>
                    <a:pt x="17" y="23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26"/>
                    <a:pt x="18" y="29"/>
                    <a:pt x="17" y="31"/>
                  </a:cubicBezTo>
                  <a:cubicBezTo>
                    <a:pt x="17" y="32"/>
                    <a:pt x="16" y="34"/>
                    <a:pt x="16" y="37"/>
                  </a:cubicBezTo>
                  <a:cubicBezTo>
                    <a:pt x="16" y="39"/>
                    <a:pt x="18" y="44"/>
                    <a:pt x="19" y="48"/>
                  </a:cubicBezTo>
                  <a:cubicBezTo>
                    <a:pt x="21" y="52"/>
                    <a:pt x="23" y="56"/>
                    <a:pt x="23" y="60"/>
                  </a:cubicBezTo>
                  <a:cubicBezTo>
                    <a:pt x="24" y="68"/>
                    <a:pt x="19" y="72"/>
                    <a:pt x="16" y="77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1" y="83"/>
                    <a:pt x="7" y="93"/>
                    <a:pt x="7" y="98"/>
                  </a:cubicBezTo>
                  <a:cubicBezTo>
                    <a:pt x="7" y="103"/>
                    <a:pt x="5" y="107"/>
                    <a:pt x="3" y="110"/>
                  </a:cubicBezTo>
                  <a:cubicBezTo>
                    <a:pt x="2" y="111"/>
                    <a:pt x="1" y="113"/>
                    <a:pt x="1" y="114"/>
                  </a:cubicBezTo>
                  <a:cubicBezTo>
                    <a:pt x="1" y="117"/>
                    <a:pt x="1" y="123"/>
                    <a:pt x="0" y="127"/>
                  </a:cubicBezTo>
                  <a:cubicBezTo>
                    <a:pt x="0" y="127"/>
                    <a:pt x="0" y="127"/>
                    <a:pt x="0" y="126"/>
                  </a:cubicBezTo>
                  <a:cubicBezTo>
                    <a:pt x="0" y="126"/>
                    <a:pt x="1" y="126"/>
                    <a:pt x="1" y="126"/>
                  </a:cubicBezTo>
                  <a:cubicBezTo>
                    <a:pt x="1" y="126"/>
                    <a:pt x="1" y="126"/>
                    <a:pt x="1" y="125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2" y="125"/>
                    <a:pt x="2" y="125"/>
                    <a:pt x="3" y="125"/>
                  </a:cubicBezTo>
                  <a:cubicBezTo>
                    <a:pt x="3" y="125"/>
                    <a:pt x="3" y="124"/>
                    <a:pt x="3" y="124"/>
                  </a:cubicBezTo>
                  <a:cubicBezTo>
                    <a:pt x="4" y="124"/>
                    <a:pt x="4" y="124"/>
                    <a:pt x="5" y="124"/>
                  </a:cubicBezTo>
                  <a:cubicBezTo>
                    <a:pt x="7" y="124"/>
                    <a:pt x="8" y="126"/>
                    <a:pt x="9" y="127"/>
                  </a:cubicBezTo>
                  <a:cubicBezTo>
                    <a:pt x="9" y="127"/>
                    <a:pt x="9" y="127"/>
                    <a:pt x="9" y="127"/>
                  </a:cubicBezTo>
                  <a:cubicBezTo>
                    <a:pt x="9" y="127"/>
                    <a:pt x="9" y="127"/>
                    <a:pt x="9" y="127"/>
                  </a:cubicBezTo>
                  <a:cubicBezTo>
                    <a:pt x="14" y="124"/>
                    <a:pt x="18" y="125"/>
                    <a:pt x="22" y="127"/>
                  </a:cubicBezTo>
                  <a:cubicBezTo>
                    <a:pt x="25" y="129"/>
                    <a:pt x="28" y="130"/>
                    <a:pt x="3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5" y="134"/>
                    <a:pt x="75" y="134"/>
                    <a:pt x="75" y="134"/>
                  </a:cubicBezTo>
                  <a:cubicBezTo>
                    <a:pt x="77" y="133"/>
                    <a:pt x="85" y="133"/>
                    <a:pt x="91" y="133"/>
                  </a:cubicBezTo>
                  <a:cubicBezTo>
                    <a:pt x="97" y="133"/>
                    <a:pt x="99" y="133"/>
                    <a:pt x="99" y="134"/>
                  </a:cubicBezTo>
                  <a:cubicBezTo>
                    <a:pt x="100" y="134"/>
                    <a:pt x="101" y="134"/>
                    <a:pt x="103" y="134"/>
                  </a:cubicBezTo>
                  <a:cubicBezTo>
                    <a:pt x="108" y="134"/>
                    <a:pt x="113" y="133"/>
                    <a:pt x="115" y="133"/>
                  </a:cubicBezTo>
                  <a:cubicBezTo>
                    <a:pt x="116" y="133"/>
                    <a:pt x="116" y="133"/>
                    <a:pt x="116" y="133"/>
                  </a:cubicBezTo>
                  <a:lnTo>
                    <a:pt x="104" y="1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8" name="Freeform 1276">
              <a:extLst>
                <a:ext uri="{FF2B5EF4-FFF2-40B4-BE49-F238E27FC236}">
                  <a16:creationId xmlns:a16="http://schemas.microsoft.com/office/drawing/2014/main" id="{DB4D02F1-AE8F-2583-27CC-F5DB83717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8650" y="536723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9" name="Freeform 1277">
              <a:extLst>
                <a:ext uri="{FF2B5EF4-FFF2-40B4-BE49-F238E27FC236}">
                  <a16:creationId xmlns:a16="http://schemas.microsoft.com/office/drawing/2014/main" id="{5BC987F9-0517-2D1C-9B85-81312A138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4809" y="536927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0" name="Freeform 1278">
              <a:extLst>
                <a:ext uri="{FF2B5EF4-FFF2-40B4-BE49-F238E27FC236}">
                  <a16:creationId xmlns:a16="http://schemas.microsoft.com/office/drawing/2014/main" id="{638FB46D-C59B-AE04-F8EC-0CBCA06AC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490" y="5367234"/>
              <a:ext cx="5761" cy="6133"/>
            </a:xfrm>
            <a:custGeom>
              <a:avLst/>
              <a:gdLst>
                <a:gd name="T0" fmla="*/ 0 w 4"/>
                <a:gd name="T1" fmla="*/ 0 h 3"/>
                <a:gd name="T2" fmla="*/ 4 w 4"/>
                <a:gd name="T3" fmla="*/ 3 h 3"/>
                <a:gd name="T4" fmla="*/ 0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cubicBezTo>
                    <a:pt x="2" y="0"/>
                    <a:pt x="3" y="2"/>
                    <a:pt x="4" y="3"/>
                  </a:cubicBezTo>
                  <a:cubicBezTo>
                    <a:pt x="3" y="2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1" name="Freeform 1279">
              <a:extLst>
                <a:ext uri="{FF2B5EF4-FFF2-40B4-BE49-F238E27FC236}">
                  <a16:creationId xmlns:a16="http://schemas.microsoft.com/office/drawing/2014/main" id="{63BEFDE5-86D3-ADDE-AB03-8DCFDC6BF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537132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2" name="Freeform 1280">
              <a:extLst>
                <a:ext uri="{FF2B5EF4-FFF2-40B4-BE49-F238E27FC236}">
                  <a16:creationId xmlns:a16="http://schemas.microsoft.com/office/drawing/2014/main" id="{8B0E327C-4F3C-6704-371D-6EBC5CD16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675" y="5177126"/>
              <a:ext cx="232350" cy="212594"/>
            </a:xfrm>
            <a:custGeom>
              <a:avLst/>
              <a:gdLst>
                <a:gd name="T0" fmla="*/ 17 w 126"/>
                <a:gd name="T1" fmla="*/ 105 h 109"/>
                <a:gd name="T2" fmla="*/ 22 w 126"/>
                <a:gd name="T3" fmla="*/ 104 h 109"/>
                <a:gd name="T4" fmla="*/ 25 w 126"/>
                <a:gd name="T5" fmla="*/ 104 h 109"/>
                <a:gd name="T6" fmla="*/ 28 w 126"/>
                <a:gd name="T7" fmla="*/ 104 h 109"/>
                <a:gd name="T8" fmla="*/ 34 w 126"/>
                <a:gd name="T9" fmla="*/ 107 h 109"/>
                <a:gd name="T10" fmla="*/ 36 w 126"/>
                <a:gd name="T11" fmla="*/ 107 h 109"/>
                <a:gd name="T12" fmla="*/ 38 w 126"/>
                <a:gd name="T13" fmla="*/ 107 h 109"/>
                <a:gd name="T14" fmla="*/ 51 w 126"/>
                <a:gd name="T15" fmla="*/ 109 h 109"/>
                <a:gd name="T16" fmla="*/ 64 w 126"/>
                <a:gd name="T17" fmla="*/ 96 h 109"/>
                <a:gd name="T18" fmla="*/ 81 w 126"/>
                <a:gd name="T19" fmla="*/ 83 h 109"/>
                <a:gd name="T20" fmla="*/ 88 w 126"/>
                <a:gd name="T21" fmla="*/ 74 h 109"/>
                <a:gd name="T22" fmla="*/ 117 w 126"/>
                <a:gd name="T23" fmla="*/ 63 h 109"/>
                <a:gd name="T24" fmla="*/ 117 w 126"/>
                <a:gd name="T25" fmla="*/ 62 h 109"/>
                <a:gd name="T26" fmla="*/ 116 w 126"/>
                <a:gd name="T27" fmla="*/ 60 h 109"/>
                <a:gd name="T28" fmla="*/ 117 w 126"/>
                <a:gd name="T29" fmla="*/ 58 h 109"/>
                <a:gd name="T30" fmla="*/ 122 w 126"/>
                <a:gd name="T31" fmla="*/ 27 h 109"/>
                <a:gd name="T32" fmla="*/ 125 w 126"/>
                <a:gd name="T33" fmla="*/ 22 h 109"/>
                <a:gd name="T34" fmla="*/ 124 w 126"/>
                <a:gd name="T35" fmla="*/ 19 h 109"/>
                <a:gd name="T36" fmla="*/ 121 w 126"/>
                <a:gd name="T37" fmla="*/ 14 h 109"/>
                <a:gd name="T38" fmla="*/ 108 w 126"/>
                <a:gd name="T39" fmla="*/ 9 h 109"/>
                <a:gd name="T40" fmla="*/ 98 w 126"/>
                <a:gd name="T41" fmla="*/ 5 h 109"/>
                <a:gd name="T42" fmla="*/ 97 w 126"/>
                <a:gd name="T43" fmla="*/ 4 h 109"/>
                <a:gd name="T44" fmla="*/ 95 w 126"/>
                <a:gd name="T45" fmla="*/ 4 h 109"/>
                <a:gd name="T46" fmla="*/ 94 w 126"/>
                <a:gd name="T47" fmla="*/ 3 h 109"/>
                <a:gd name="T48" fmla="*/ 91 w 126"/>
                <a:gd name="T49" fmla="*/ 1 h 109"/>
                <a:gd name="T50" fmla="*/ 90 w 126"/>
                <a:gd name="T51" fmla="*/ 0 h 109"/>
                <a:gd name="T52" fmla="*/ 86 w 126"/>
                <a:gd name="T53" fmla="*/ 2 h 109"/>
                <a:gd name="T54" fmla="*/ 82 w 126"/>
                <a:gd name="T55" fmla="*/ 2 h 109"/>
                <a:gd name="T56" fmla="*/ 76 w 126"/>
                <a:gd name="T57" fmla="*/ 3 h 109"/>
                <a:gd name="T58" fmla="*/ 74 w 126"/>
                <a:gd name="T59" fmla="*/ 22 h 109"/>
                <a:gd name="T60" fmla="*/ 71 w 126"/>
                <a:gd name="T61" fmla="*/ 35 h 109"/>
                <a:gd name="T62" fmla="*/ 81 w 126"/>
                <a:gd name="T63" fmla="*/ 42 h 109"/>
                <a:gd name="T64" fmla="*/ 85 w 126"/>
                <a:gd name="T65" fmla="*/ 58 h 109"/>
                <a:gd name="T66" fmla="*/ 74 w 126"/>
                <a:gd name="T67" fmla="*/ 57 h 109"/>
                <a:gd name="T68" fmla="*/ 55 w 126"/>
                <a:gd name="T69" fmla="*/ 39 h 109"/>
                <a:gd name="T70" fmla="*/ 42 w 126"/>
                <a:gd name="T71" fmla="*/ 42 h 109"/>
                <a:gd name="T72" fmla="*/ 32 w 126"/>
                <a:gd name="T73" fmla="*/ 34 h 109"/>
                <a:gd name="T74" fmla="*/ 25 w 126"/>
                <a:gd name="T75" fmla="*/ 35 h 109"/>
                <a:gd name="T76" fmla="*/ 24 w 126"/>
                <a:gd name="T77" fmla="*/ 35 h 109"/>
                <a:gd name="T78" fmla="*/ 23 w 126"/>
                <a:gd name="T79" fmla="*/ 33 h 109"/>
                <a:gd name="T80" fmla="*/ 17 w 126"/>
                <a:gd name="T81" fmla="*/ 55 h 109"/>
                <a:gd name="T82" fmla="*/ 12 w 126"/>
                <a:gd name="T83" fmla="*/ 106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6" h="109">
                  <a:moveTo>
                    <a:pt x="14" y="105"/>
                  </a:moveTo>
                  <a:cubicBezTo>
                    <a:pt x="15" y="105"/>
                    <a:pt x="15" y="105"/>
                    <a:pt x="16" y="105"/>
                  </a:cubicBezTo>
                  <a:cubicBezTo>
                    <a:pt x="16" y="105"/>
                    <a:pt x="17" y="105"/>
                    <a:pt x="17" y="105"/>
                  </a:cubicBezTo>
                  <a:cubicBezTo>
                    <a:pt x="18" y="105"/>
                    <a:pt x="18" y="105"/>
                    <a:pt x="19" y="105"/>
                  </a:cubicBezTo>
                  <a:cubicBezTo>
                    <a:pt x="19" y="104"/>
                    <a:pt x="19" y="104"/>
                    <a:pt x="20" y="104"/>
                  </a:cubicBezTo>
                  <a:cubicBezTo>
                    <a:pt x="20" y="104"/>
                    <a:pt x="21" y="104"/>
                    <a:pt x="22" y="104"/>
                  </a:cubicBezTo>
                  <a:cubicBezTo>
                    <a:pt x="22" y="104"/>
                    <a:pt x="22" y="104"/>
                    <a:pt x="23" y="104"/>
                  </a:cubicBezTo>
                  <a:cubicBezTo>
                    <a:pt x="23" y="104"/>
                    <a:pt x="24" y="104"/>
                    <a:pt x="25" y="104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6" y="104"/>
                    <a:pt x="27" y="104"/>
                    <a:pt x="28" y="104"/>
                  </a:cubicBezTo>
                  <a:cubicBezTo>
                    <a:pt x="28" y="104"/>
                    <a:pt x="28" y="104"/>
                    <a:pt x="28" y="104"/>
                  </a:cubicBezTo>
                  <a:cubicBezTo>
                    <a:pt x="28" y="104"/>
                    <a:pt x="28" y="104"/>
                    <a:pt x="28" y="104"/>
                  </a:cubicBezTo>
                  <a:cubicBezTo>
                    <a:pt x="29" y="104"/>
                    <a:pt x="32" y="104"/>
                    <a:pt x="33" y="105"/>
                  </a:cubicBezTo>
                  <a:cubicBezTo>
                    <a:pt x="33" y="106"/>
                    <a:pt x="34" y="106"/>
                    <a:pt x="34" y="107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5" y="107"/>
                    <a:pt x="35" y="107"/>
                    <a:pt x="36" y="107"/>
                  </a:cubicBezTo>
                  <a:cubicBezTo>
                    <a:pt x="36" y="107"/>
                    <a:pt x="36" y="107"/>
                    <a:pt x="36" y="107"/>
                  </a:cubicBezTo>
                  <a:cubicBezTo>
                    <a:pt x="37" y="107"/>
                    <a:pt x="37" y="107"/>
                    <a:pt x="38" y="107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8" y="107"/>
                    <a:pt x="38" y="107"/>
                    <a:pt x="39" y="107"/>
                  </a:cubicBezTo>
                  <a:cubicBezTo>
                    <a:pt x="40" y="107"/>
                    <a:pt x="41" y="107"/>
                    <a:pt x="43" y="108"/>
                  </a:cubicBezTo>
                  <a:cubicBezTo>
                    <a:pt x="45" y="108"/>
                    <a:pt x="49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3" y="109"/>
                    <a:pt x="54" y="106"/>
                    <a:pt x="55" y="105"/>
                  </a:cubicBezTo>
                  <a:cubicBezTo>
                    <a:pt x="58" y="101"/>
                    <a:pt x="61" y="97"/>
                    <a:pt x="64" y="96"/>
                  </a:cubicBezTo>
                  <a:cubicBezTo>
                    <a:pt x="68" y="95"/>
                    <a:pt x="72" y="91"/>
                    <a:pt x="73" y="90"/>
                  </a:cubicBezTo>
                  <a:cubicBezTo>
                    <a:pt x="73" y="87"/>
                    <a:pt x="74" y="84"/>
                    <a:pt x="81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87" y="75"/>
                    <a:pt x="87" y="75"/>
                    <a:pt x="87" y="75"/>
                  </a:cubicBezTo>
                  <a:cubicBezTo>
                    <a:pt x="88" y="74"/>
                    <a:pt x="88" y="74"/>
                    <a:pt x="88" y="74"/>
                  </a:cubicBezTo>
                  <a:cubicBezTo>
                    <a:pt x="89" y="74"/>
                    <a:pt x="90" y="73"/>
                    <a:pt x="92" y="73"/>
                  </a:cubicBezTo>
                  <a:cubicBezTo>
                    <a:pt x="105" y="68"/>
                    <a:pt x="112" y="65"/>
                    <a:pt x="116" y="64"/>
                  </a:cubicBezTo>
                  <a:cubicBezTo>
                    <a:pt x="116" y="64"/>
                    <a:pt x="117" y="64"/>
                    <a:pt x="117" y="63"/>
                  </a:cubicBezTo>
                  <a:cubicBezTo>
                    <a:pt x="117" y="63"/>
                    <a:pt x="117" y="63"/>
                    <a:pt x="117" y="63"/>
                  </a:cubicBezTo>
                  <a:cubicBezTo>
                    <a:pt x="117" y="63"/>
                    <a:pt x="117" y="63"/>
                    <a:pt x="117" y="62"/>
                  </a:cubicBezTo>
                  <a:cubicBezTo>
                    <a:pt x="117" y="62"/>
                    <a:pt x="117" y="62"/>
                    <a:pt x="117" y="62"/>
                  </a:cubicBezTo>
                  <a:cubicBezTo>
                    <a:pt x="116" y="61"/>
                    <a:pt x="116" y="61"/>
                    <a:pt x="116" y="61"/>
                  </a:cubicBezTo>
                  <a:cubicBezTo>
                    <a:pt x="116" y="61"/>
                    <a:pt x="116" y="61"/>
                    <a:pt x="116" y="60"/>
                  </a:cubicBezTo>
                  <a:cubicBezTo>
                    <a:pt x="116" y="60"/>
                    <a:pt x="116" y="60"/>
                    <a:pt x="116" y="60"/>
                  </a:cubicBezTo>
                  <a:cubicBezTo>
                    <a:pt x="116" y="60"/>
                    <a:pt x="116" y="60"/>
                    <a:pt x="116" y="59"/>
                  </a:cubicBezTo>
                  <a:cubicBezTo>
                    <a:pt x="117" y="58"/>
                    <a:pt x="117" y="58"/>
                    <a:pt x="117" y="58"/>
                  </a:cubicBezTo>
                  <a:cubicBezTo>
                    <a:pt x="117" y="58"/>
                    <a:pt x="117" y="58"/>
                    <a:pt x="117" y="58"/>
                  </a:cubicBezTo>
                  <a:cubicBezTo>
                    <a:pt x="118" y="57"/>
                    <a:pt x="118" y="51"/>
                    <a:pt x="118" y="49"/>
                  </a:cubicBezTo>
                  <a:cubicBezTo>
                    <a:pt x="118" y="46"/>
                    <a:pt x="120" y="46"/>
                    <a:pt x="122" y="45"/>
                  </a:cubicBezTo>
                  <a:cubicBezTo>
                    <a:pt x="120" y="40"/>
                    <a:pt x="121" y="29"/>
                    <a:pt x="122" y="27"/>
                  </a:cubicBezTo>
                  <a:cubicBezTo>
                    <a:pt x="123" y="26"/>
                    <a:pt x="124" y="24"/>
                    <a:pt x="125" y="24"/>
                  </a:cubicBezTo>
                  <a:cubicBezTo>
                    <a:pt x="126" y="24"/>
                    <a:pt x="126" y="24"/>
                    <a:pt x="126" y="24"/>
                  </a:cubicBezTo>
                  <a:cubicBezTo>
                    <a:pt x="126" y="23"/>
                    <a:pt x="126" y="23"/>
                    <a:pt x="125" y="22"/>
                  </a:cubicBezTo>
                  <a:cubicBezTo>
                    <a:pt x="125" y="22"/>
                    <a:pt x="125" y="22"/>
                    <a:pt x="125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4" y="20"/>
                    <a:pt x="124" y="20"/>
                    <a:pt x="124" y="19"/>
                  </a:cubicBezTo>
                  <a:cubicBezTo>
                    <a:pt x="124" y="18"/>
                    <a:pt x="123" y="16"/>
                    <a:pt x="122" y="15"/>
                  </a:cubicBezTo>
                  <a:cubicBezTo>
                    <a:pt x="122" y="15"/>
                    <a:pt x="122" y="15"/>
                    <a:pt x="122" y="15"/>
                  </a:cubicBezTo>
                  <a:cubicBezTo>
                    <a:pt x="122" y="15"/>
                    <a:pt x="122" y="14"/>
                    <a:pt x="121" y="14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0" y="13"/>
                    <a:pt x="113" y="10"/>
                    <a:pt x="109" y="9"/>
                  </a:cubicBezTo>
                  <a:cubicBezTo>
                    <a:pt x="109" y="9"/>
                    <a:pt x="108" y="9"/>
                    <a:pt x="108" y="9"/>
                  </a:cubicBezTo>
                  <a:cubicBezTo>
                    <a:pt x="107" y="8"/>
                    <a:pt x="105" y="7"/>
                    <a:pt x="103" y="6"/>
                  </a:cubicBezTo>
                  <a:cubicBezTo>
                    <a:pt x="101" y="6"/>
                    <a:pt x="99" y="5"/>
                    <a:pt x="98" y="5"/>
                  </a:cubicBezTo>
                  <a:cubicBezTo>
                    <a:pt x="98" y="5"/>
                    <a:pt x="98" y="5"/>
                    <a:pt x="98" y="5"/>
                  </a:cubicBezTo>
                  <a:cubicBezTo>
                    <a:pt x="98" y="4"/>
                    <a:pt x="98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6" y="4"/>
                    <a:pt x="96" y="4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96" y="4"/>
                    <a:pt x="96" y="4"/>
                    <a:pt x="95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5" y="3"/>
                    <a:pt x="94" y="3"/>
                    <a:pt x="94" y="3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3" y="3"/>
                    <a:pt x="93" y="3"/>
                    <a:pt x="93" y="2"/>
                  </a:cubicBezTo>
                  <a:cubicBezTo>
                    <a:pt x="93" y="2"/>
                    <a:pt x="92" y="2"/>
                    <a:pt x="92" y="2"/>
                  </a:cubicBezTo>
                  <a:cubicBezTo>
                    <a:pt x="92" y="2"/>
                    <a:pt x="92" y="1"/>
                    <a:pt x="91" y="1"/>
                  </a:cubicBezTo>
                  <a:cubicBezTo>
                    <a:pt x="91" y="1"/>
                    <a:pt x="91" y="1"/>
                    <a:pt x="90" y="1"/>
                  </a:cubicBezTo>
                  <a:cubicBezTo>
                    <a:pt x="90" y="1"/>
                    <a:pt x="90" y="1"/>
                    <a:pt x="90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89" y="1"/>
                    <a:pt x="89" y="1"/>
                    <a:pt x="88" y="1"/>
                  </a:cubicBezTo>
                  <a:cubicBezTo>
                    <a:pt x="88" y="1"/>
                    <a:pt x="88" y="1"/>
                    <a:pt x="88" y="1"/>
                  </a:cubicBezTo>
                  <a:cubicBezTo>
                    <a:pt x="87" y="1"/>
                    <a:pt x="86" y="2"/>
                    <a:pt x="86" y="2"/>
                  </a:cubicBezTo>
                  <a:cubicBezTo>
                    <a:pt x="86" y="2"/>
                    <a:pt x="85" y="2"/>
                    <a:pt x="85" y="2"/>
                  </a:cubicBezTo>
                  <a:cubicBezTo>
                    <a:pt x="84" y="2"/>
                    <a:pt x="84" y="2"/>
                    <a:pt x="83" y="2"/>
                  </a:cubicBezTo>
                  <a:cubicBezTo>
                    <a:pt x="83" y="2"/>
                    <a:pt x="83" y="2"/>
                    <a:pt x="82" y="2"/>
                  </a:cubicBezTo>
                  <a:cubicBezTo>
                    <a:pt x="82" y="2"/>
                    <a:pt x="81" y="2"/>
                    <a:pt x="80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2"/>
                    <a:pt x="76" y="3"/>
                    <a:pt x="76" y="3"/>
                  </a:cubicBezTo>
                  <a:cubicBezTo>
                    <a:pt x="76" y="5"/>
                    <a:pt x="77" y="7"/>
                    <a:pt x="75" y="9"/>
                  </a:cubicBezTo>
                  <a:cubicBezTo>
                    <a:pt x="73" y="10"/>
                    <a:pt x="73" y="11"/>
                    <a:pt x="73" y="12"/>
                  </a:cubicBezTo>
                  <a:cubicBezTo>
                    <a:pt x="75" y="13"/>
                    <a:pt x="75" y="17"/>
                    <a:pt x="74" y="22"/>
                  </a:cubicBezTo>
                  <a:cubicBezTo>
                    <a:pt x="74" y="24"/>
                    <a:pt x="73" y="25"/>
                    <a:pt x="73" y="26"/>
                  </a:cubicBezTo>
                  <a:cubicBezTo>
                    <a:pt x="73" y="28"/>
                    <a:pt x="73" y="30"/>
                    <a:pt x="72" y="32"/>
                  </a:cubicBezTo>
                  <a:cubicBezTo>
                    <a:pt x="71" y="33"/>
                    <a:pt x="71" y="34"/>
                    <a:pt x="71" y="35"/>
                  </a:cubicBezTo>
                  <a:cubicBezTo>
                    <a:pt x="71" y="36"/>
                    <a:pt x="72" y="37"/>
                    <a:pt x="73" y="38"/>
                  </a:cubicBezTo>
                  <a:cubicBezTo>
                    <a:pt x="74" y="40"/>
                    <a:pt x="75" y="43"/>
                    <a:pt x="77" y="43"/>
                  </a:cubicBezTo>
                  <a:cubicBezTo>
                    <a:pt x="78" y="44"/>
                    <a:pt x="80" y="43"/>
                    <a:pt x="81" y="42"/>
                  </a:cubicBezTo>
                  <a:cubicBezTo>
                    <a:pt x="82" y="42"/>
                    <a:pt x="83" y="41"/>
                    <a:pt x="84" y="41"/>
                  </a:cubicBezTo>
                  <a:cubicBezTo>
                    <a:pt x="87" y="41"/>
                    <a:pt x="87" y="46"/>
                    <a:pt x="87" y="51"/>
                  </a:cubicBezTo>
                  <a:cubicBezTo>
                    <a:pt x="87" y="55"/>
                    <a:pt x="85" y="57"/>
                    <a:pt x="85" y="58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84" y="58"/>
                    <a:pt x="81" y="59"/>
                    <a:pt x="79" y="59"/>
                  </a:cubicBezTo>
                  <a:cubicBezTo>
                    <a:pt x="77" y="59"/>
                    <a:pt x="75" y="58"/>
                    <a:pt x="74" y="57"/>
                  </a:cubicBezTo>
                  <a:cubicBezTo>
                    <a:pt x="71" y="55"/>
                    <a:pt x="69" y="50"/>
                    <a:pt x="69" y="47"/>
                  </a:cubicBezTo>
                  <a:cubicBezTo>
                    <a:pt x="68" y="47"/>
                    <a:pt x="67" y="46"/>
                    <a:pt x="62" y="46"/>
                  </a:cubicBezTo>
                  <a:cubicBezTo>
                    <a:pt x="60" y="46"/>
                    <a:pt x="57" y="44"/>
                    <a:pt x="55" y="39"/>
                  </a:cubicBezTo>
                  <a:cubicBezTo>
                    <a:pt x="55" y="40"/>
                    <a:pt x="54" y="40"/>
                    <a:pt x="54" y="40"/>
                  </a:cubicBezTo>
                  <a:cubicBezTo>
                    <a:pt x="54" y="43"/>
                    <a:pt x="50" y="43"/>
                    <a:pt x="47" y="43"/>
                  </a:cubicBezTo>
                  <a:cubicBezTo>
                    <a:pt x="46" y="43"/>
                    <a:pt x="44" y="43"/>
                    <a:pt x="42" y="42"/>
                  </a:cubicBezTo>
                  <a:cubicBezTo>
                    <a:pt x="41" y="41"/>
                    <a:pt x="39" y="40"/>
                    <a:pt x="39" y="40"/>
                  </a:cubicBezTo>
                  <a:cubicBezTo>
                    <a:pt x="38" y="41"/>
                    <a:pt x="36" y="41"/>
                    <a:pt x="34" y="39"/>
                  </a:cubicBezTo>
                  <a:cubicBezTo>
                    <a:pt x="33" y="38"/>
                    <a:pt x="32" y="36"/>
                    <a:pt x="32" y="34"/>
                  </a:cubicBezTo>
                  <a:cubicBezTo>
                    <a:pt x="31" y="34"/>
                    <a:pt x="29" y="35"/>
                    <a:pt x="28" y="35"/>
                  </a:cubicBezTo>
                  <a:cubicBezTo>
                    <a:pt x="28" y="35"/>
                    <a:pt x="27" y="36"/>
                    <a:pt x="27" y="36"/>
                  </a:cubicBezTo>
                  <a:cubicBezTo>
                    <a:pt x="26" y="36"/>
                    <a:pt x="26" y="35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5"/>
                    <a:pt x="25" y="35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3" y="34"/>
                    <a:pt x="23" y="34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106"/>
                    <a:pt x="12" y="106"/>
                    <a:pt x="13" y="106"/>
                  </a:cubicBezTo>
                  <a:cubicBezTo>
                    <a:pt x="13" y="105"/>
                    <a:pt x="14" y="105"/>
                    <a:pt x="14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3" name="Freeform 1281">
              <a:extLst>
                <a:ext uri="{FF2B5EF4-FFF2-40B4-BE49-F238E27FC236}">
                  <a16:creationId xmlns:a16="http://schemas.microsoft.com/office/drawing/2014/main" id="{E62034CC-EED5-8ED8-1383-45D93C48B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9478" y="538154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4" name="Freeform 1282">
              <a:extLst>
                <a:ext uri="{FF2B5EF4-FFF2-40B4-BE49-F238E27FC236}">
                  <a16:creationId xmlns:a16="http://schemas.microsoft.com/office/drawing/2014/main" id="{5522FD3B-2CB2-D906-4A8C-E0D54C4AA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4043" y="53856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5" name="Freeform 1283">
              <a:extLst>
                <a:ext uri="{FF2B5EF4-FFF2-40B4-BE49-F238E27FC236}">
                  <a16:creationId xmlns:a16="http://schemas.microsoft.com/office/drawing/2014/main" id="{0F22A379-0887-5C3D-1007-7FBC97E8F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6760" y="53794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6" name="Freeform 1284">
              <a:extLst>
                <a:ext uri="{FF2B5EF4-FFF2-40B4-BE49-F238E27FC236}">
                  <a16:creationId xmlns:a16="http://schemas.microsoft.com/office/drawing/2014/main" id="{B2A409B5-2FBE-9A0E-6071-BBA6B44C5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1000" y="537949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7" name="Freeform 1285">
              <a:extLst>
                <a:ext uri="{FF2B5EF4-FFF2-40B4-BE49-F238E27FC236}">
                  <a16:creationId xmlns:a16="http://schemas.microsoft.com/office/drawing/2014/main" id="{9459A904-B788-CF68-4FBA-AA61A8F34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5239" y="5379499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8" name="Freeform 1286">
              <a:extLst>
                <a:ext uri="{FF2B5EF4-FFF2-40B4-BE49-F238E27FC236}">
                  <a16:creationId xmlns:a16="http://schemas.microsoft.com/office/drawing/2014/main" id="{24F31381-F557-C0D2-2114-D40CBCF39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521" y="5379499"/>
              <a:ext cx="9601" cy="2044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1 h 1"/>
                <a:gd name="T4" fmla="*/ 0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1" y="0"/>
                    <a:pt x="4" y="0"/>
                    <a:pt x="5" y="1"/>
                  </a:cubicBezTo>
                  <a:cubicBezTo>
                    <a:pt x="4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9" name="Freeform 1287">
              <a:extLst>
                <a:ext uri="{FF2B5EF4-FFF2-40B4-BE49-F238E27FC236}">
                  <a16:creationId xmlns:a16="http://schemas.microsoft.com/office/drawing/2014/main" id="{657950F2-040C-9A93-B853-F822246FF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5638" y="5381543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0" name="Freeform 1288">
              <a:extLst>
                <a:ext uri="{FF2B5EF4-FFF2-40B4-BE49-F238E27FC236}">
                  <a16:creationId xmlns:a16="http://schemas.microsoft.com/office/drawing/2014/main" id="{62CEBCA2-92DA-0238-B051-CF61680FB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7883" y="5385632"/>
              <a:ext cx="192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1" name="Freeform 1289">
              <a:extLst>
                <a:ext uri="{FF2B5EF4-FFF2-40B4-BE49-F238E27FC236}">
                  <a16:creationId xmlns:a16="http://schemas.microsoft.com/office/drawing/2014/main" id="{118CDDA1-2C54-0F03-5ABD-51B430293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4" y="5336571"/>
              <a:ext cx="13442" cy="2044"/>
            </a:xfrm>
            <a:custGeom>
              <a:avLst/>
              <a:gdLst>
                <a:gd name="T0" fmla="*/ 0 w 7"/>
                <a:gd name="T1" fmla="*/ 1 h 1"/>
                <a:gd name="T2" fmla="*/ 7 w 7"/>
                <a:gd name="T3" fmla="*/ 0 h 1"/>
                <a:gd name="T4" fmla="*/ 7 w 7"/>
                <a:gd name="T5" fmla="*/ 0 h 1"/>
                <a:gd name="T6" fmla="*/ 0 w 7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2" name="Freeform 1290">
              <a:extLst>
                <a:ext uri="{FF2B5EF4-FFF2-40B4-BE49-F238E27FC236}">
                  <a16:creationId xmlns:a16="http://schemas.microsoft.com/office/drawing/2014/main" id="{8A3AAD2F-0197-3018-D959-C50E9E640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4043" y="5385632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3" name="Freeform 1291">
              <a:extLst>
                <a:ext uri="{FF2B5EF4-FFF2-40B4-BE49-F238E27FC236}">
                  <a16:creationId xmlns:a16="http://schemas.microsoft.com/office/drawing/2014/main" id="{15CA3B32-CB77-03D7-A3F0-462ECD14C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675" y="5352925"/>
              <a:ext cx="23043" cy="30663"/>
            </a:xfrm>
            <a:custGeom>
              <a:avLst/>
              <a:gdLst>
                <a:gd name="T0" fmla="*/ 12 w 12"/>
                <a:gd name="T1" fmla="*/ 15 h 15"/>
                <a:gd name="T2" fmla="*/ 12 w 12"/>
                <a:gd name="T3" fmla="*/ 15 h 15"/>
                <a:gd name="T4" fmla="*/ 0 w 12"/>
                <a:gd name="T5" fmla="*/ 0 h 15"/>
                <a:gd name="T6" fmla="*/ 12 w 12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5">
                  <a:moveTo>
                    <a:pt x="12" y="15"/>
                  </a:moveTo>
                  <a:lnTo>
                    <a:pt x="12" y="15"/>
                  </a:lnTo>
                  <a:lnTo>
                    <a:pt x="0" y="0"/>
                  </a:lnTo>
                  <a:lnTo>
                    <a:pt x="12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4" name="Freeform 1292">
              <a:extLst>
                <a:ext uri="{FF2B5EF4-FFF2-40B4-BE49-F238E27FC236}">
                  <a16:creationId xmlns:a16="http://schemas.microsoft.com/office/drawing/2014/main" id="{1D9EB28B-3445-07FC-3762-95358DACE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773" y="5017680"/>
              <a:ext cx="32644" cy="28618"/>
            </a:xfrm>
            <a:custGeom>
              <a:avLst/>
              <a:gdLst>
                <a:gd name="T0" fmla="*/ 15 w 18"/>
                <a:gd name="T1" fmla="*/ 0 h 14"/>
                <a:gd name="T2" fmla="*/ 14 w 18"/>
                <a:gd name="T3" fmla="*/ 1 h 14"/>
                <a:gd name="T4" fmla="*/ 13 w 18"/>
                <a:gd name="T5" fmla="*/ 1 h 14"/>
                <a:gd name="T6" fmla="*/ 13 w 18"/>
                <a:gd name="T7" fmla="*/ 1 h 14"/>
                <a:gd name="T8" fmla="*/ 12 w 18"/>
                <a:gd name="T9" fmla="*/ 1 h 14"/>
                <a:gd name="T10" fmla="*/ 12 w 18"/>
                <a:gd name="T11" fmla="*/ 1 h 14"/>
                <a:gd name="T12" fmla="*/ 11 w 18"/>
                <a:gd name="T13" fmla="*/ 2 h 14"/>
                <a:gd name="T14" fmla="*/ 11 w 18"/>
                <a:gd name="T15" fmla="*/ 2 h 14"/>
                <a:gd name="T16" fmla="*/ 8 w 18"/>
                <a:gd name="T17" fmla="*/ 3 h 14"/>
                <a:gd name="T18" fmla="*/ 8 w 18"/>
                <a:gd name="T19" fmla="*/ 3 h 14"/>
                <a:gd name="T20" fmla="*/ 7 w 18"/>
                <a:gd name="T21" fmla="*/ 3 h 14"/>
                <a:gd name="T22" fmla="*/ 6 w 18"/>
                <a:gd name="T23" fmla="*/ 3 h 14"/>
                <a:gd name="T24" fmla="*/ 6 w 18"/>
                <a:gd name="T25" fmla="*/ 3 h 14"/>
                <a:gd name="T26" fmla="*/ 5 w 18"/>
                <a:gd name="T27" fmla="*/ 3 h 14"/>
                <a:gd name="T28" fmla="*/ 5 w 18"/>
                <a:gd name="T29" fmla="*/ 3 h 14"/>
                <a:gd name="T30" fmla="*/ 4 w 18"/>
                <a:gd name="T31" fmla="*/ 4 h 14"/>
                <a:gd name="T32" fmla="*/ 3 w 18"/>
                <a:gd name="T33" fmla="*/ 9 h 14"/>
                <a:gd name="T34" fmla="*/ 3 w 18"/>
                <a:gd name="T35" fmla="*/ 11 h 14"/>
                <a:gd name="T36" fmla="*/ 1 w 18"/>
                <a:gd name="T37" fmla="*/ 11 h 14"/>
                <a:gd name="T38" fmla="*/ 0 w 18"/>
                <a:gd name="T39" fmla="*/ 12 h 14"/>
                <a:gd name="T40" fmla="*/ 1 w 18"/>
                <a:gd name="T41" fmla="*/ 13 h 14"/>
                <a:gd name="T42" fmla="*/ 1 w 18"/>
                <a:gd name="T43" fmla="*/ 13 h 14"/>
                <a:gd name="T44" fmla="*/ 1 w 18"/>
                <a:gd name="T45" fmla="*/ 14 h 14"/>
                <a:gd name="T46" fmla="*/ 1 w 18"/>
                <a:gd name="T47" fmla="*/ 14 h 14"/>
                <a:gd name="T48" fmla="*/ 2 w 18"/>
                <a:gd name="T49" fmla="*/ 14 h 14"/>
                <a:gd name="T50" fmla="*/ 3 w 18"/>
                <a:gd name="T51" fmla="*/ 14 h 14"/>
                <a:gd name="T52" fmla="*/ 5 w 18"/>
                <a:gd name="T53" fmla="*/ 14 h 14"/>
                <a:gd name="T54" fmla="*/ 8 w 18"/>
                <a:gd name="T55" fmla="*/ 14 h 14"/>
                <a:gd name="T56" fmla="*/ 8 w 18"/>
                <a:gd name="T57" fmla="*/ 13 h 14"/>
                <a:gd name="T58" fmla="*/ 8 w 18"/>
                <a:gd name="T59" fmla="*/ 10 h 14"/>
                <a:gd name="T60" fmla="*/ 10 w 18"/>
                <a:gd name="T61" fmla="*/ 11 h 14"/>
                <a:gd name="T62" fmla="*/ 10 w 18"/>
                <a:gd name="T63" fmla="*/ 11 h 14"/>
                <a:gd name="T64" fmla="*/ 15 w 18"/>
                <a:gd name="T65" fmla="*/ 10 h 14"/>
                <a:gd name="T66" fmla="*/ 15 w 18"/>
                <a:gd name="T67" fmla="*/ 10 h 14"/>
                <a:gd name="T68" fmla="*/ 18 w 18"/>
                <a:gd name="T69" fmla="*/ 10 h 14"/>
                <a:gd name="T70" fmla="*/ 16 w 18"/>
                <a:gd name="T71" fmla="*/ 4 h 14"/>
                <a:gd name="T72" fmla="*/ 15 w 18"/>
                <a:gd name="T73" fmla="*/ 0 h 14"/>
                <a:gd name="T74" fmla="*/ 15 w 18"/>
                <a:gd name="T7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" h="14">
                  <a:moveTo>
                    <a:pt x="15" y="0"/>
                  </a:moveTo>
                  <a:cubicBezTo>
                    <a:pt x="15" y="0"/>
                    <a:pt x="14" y="1"/>
                    <a:pt x="14" y="1"/>
                  </a:cubicBezTo>
                  <a:cubicBezTo>
                    <a:pt x="14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9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4"/>
                    <a:pt x="4" y="4"/>
                  </a:cubicBezTo>
                  <a:cubicBezTo>
                    <a:pt x="3" y="4"/>
                    <a:pt x="3" y="7"/>
                    <a:pt x="3" y="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2" y="14"/>
                    <a:pt x="2" y="14"/>
                  </a:cubicBezTo>
                  <a:cubicBezTo>
                    <a:pt x="2" y="14"/>
                    <a:pt x="3" y="14"/>
                    <a:pt x="3" y="14"/>
                  </a:cubicBezTo>
                  <a:cubicBezTo>
                    <a:pt x="4" y="14"/>
                    <a:pt x="4" y="14"/>
                    <a:pt x="5" y="14"/>
                  </a:cubicBezTo>
                  <a:cubicBezTo>
                    <a:pt x="6" y="14"/>
                    <a:pt x="7" y="14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3" y="11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8"/>
                    <a:pt x="17" y="5"/>
                    <a:pt x="16" y="4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5" name="Freeform 1293">
              <a:extLst>
                <a:ext uri="{FF2B5EF4-FFF2-40B4-BE49-F238E27FC236}">
                  <a16:creationId xmlns:a16="http://schemas.microsoft.com/office/drawing/2014/main" id="{6AA1CE76-1EBA-5BB2-A968-D793532EF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2405" y="4725362"/>
              <a:ext cx="207387" cy="292317"/>
            </a:xfrm>
            <a:custGeom>
              <a:avLst/>
              <a:gdLst>
                <a:gd name="T0" fmla="*/ 22 w 113"/>
                <a:gd name="T1" fmla="*/ 13 h 150"/>
                <a:gd name="T2" fmla="*/ 21 w 113"/>
                <a:gd name="T3" fmla="*/ 14 h 150"/>
                <a:gd name="T4" fmla="*/ 21 w 113"/>
                <a:gd name="T5" fmla="*/ 14 h 150"/>
                <a:gd name="T6" fmla="*/ 21 w 113"/>
                <a:gd name="T7" fmla="*/ 15 h 150"/>
                <a:gd name="T8" fmla="*/ 20 w 113"/>
                <a:gd name="T9" fmla="*/ 15 h 150"/>
                <a:gd name="T10" fmla="*/ 20 w 113"/>
                <a:gd name="T11" fmla="*/ 15 h 150"/>
                <a:gd name="T12" fmla="*/ 26 w 113"/>
                <a:gd name="T13" fmla="*/ 24 h 150"/>
                <a:gd name="T14" fmla="*/ 30 w 113"/>
                <a:gd name="T15" fmla="*/ 28 h 150"/>
                <a:gd name="T16" fmla="*/ 33 w 113"/>
                <a:gd name="T17" fmla="*/ 31 h 150"/>
                <a:gd name="T18" fmla="*/ 56 w 113"/>
                <a:gd name="T19" fmla="*/ 39 h 150"/>
                <a:gd name="T20" fmla="*/ 71 w 113"/>
                <a:gd name="T21" fmla="*/ 42 h 150"/>
                <a:gd name="T22" fmla="*/ 78 w 113"/>
                <a:gd name="T23" fmla="*/ 45 h 150"/>
                <a:gd name="T24" fmla="*/ 76 w 113"/>
                <a:gd name="T25" fmla="*/ 48 h 150"/>
                <a:gd name="T26" fmla="*/ 47 w 113"/>
                <a:gd name="T27" fmla="*/ 78 h 150"/>
                <a:gd name="T28" fmla="*/ 39 w 113"/>
                <a:gd name="T29" fmla="*/ 81 h 150"/>
                <a:gd name="T30" fmla="*/ 37 w 113"/>
                <a:gd name="T31" fmla="*/ 81 h 150"/>
                <a:gd name="T32" fmla="*/ 33 w 113"/>
                <a:gd name="T33" fmla="*/ 81 h 150"/>
                <a:gd name="T34" fmla="*/ 23 w 113"/>
                <a:gd name="T35" fmla="*/ 86 h 150"/>
                <a:gd name="T36" fmla="*/ 18 w 113"/>
                <a:gd name="T37" fmla="*/ 89 h 150"/>
                <a:gd name="T38" fmla="*/ 18 w 113"/>
                <a:gd name="T39" fmla="*/ 89 h 150"/>
                <a:gd name="T40" fmla="*/ 16 w 113"/>
                <a:gd name="T41" fmla="*/ 89 h 150"/>
                <a:gd name="T42" fmla="*/ 16 w 113"/>
                <a:gd name="T43" fmla="*/ 89 h 150"/>
                <a:gd name="T44" fmla="*/ 14 w 113"/>
                <a:gd name="T45" fmla="*/ 89 h 150"/>
                <a:gd name="T46" fmla="*/ 13 w 113"/>
                <a:gd name="T47" fmla="*/ 89 h 150"/>
                <a:gd name="T48" fmla="*/ 12 w 113"/>
                <a:gd name="T49" fmla="*/ 90 h 150"/>
                <a:gd name="T50" fmla="*/ 11 w 113"/>
                <a:gd name="T51" fmla="*/ 90 h 150"/>
                <a:gd name="T52" fmla="*/ 10 w 113"/>
                <a:gd name="T53" fmla="*/ 90 h 150"/>
                <a:gd name="T54" fmla="*/ 5 w 113"/>
                <a:gd name="T55" fmla="*/ 97 h 150"/>
                <a:gd name="T56" fmla="*/ 0 w 113"/>
                <a:gd name="T57" fmla="*/ 105 h 150"/>
                <a:gd name="T58" fmla="*/ 1 w 113"/>
                <a:gd name="T59" fmla="*/ 144 h 150"/>
                <a:gd name="T60" fmla="*/ 5 w 113"/>
                <a:gd name="T61" fmla="*/ 150 h 150"/>
                <a:gd name="T62" fmla="*/ 19 w 113"/>
                <a:gd name="T63" fmla="*/ 135 h 150"/>
                <a:gd name="T64" fmla="*/ 28 w 113"/>
                <a:gd name="T65" fmla="*/ 126 h 150"/>
                <a:gd name="T66" fmla="*/ 48 w 113"/>
                <a:gd name="T67" fmla="*/ 110 h 150"/>
                <a:gd name="T68" fmla="*/ 76 w 113"/>
                <a:gd name="T69" fmla="*/ 83 h 150"/>
                <a:gd name="T70" fmla="*/ 88 w 113"/>
                <a:gd name="T71" fmla="*/ 63 h 150"/>
                <a:gd name="T72" fmla="*/ 99 w 113"/>
                <a:gd name="T73" fmla="*/ 45 h 150"/>
                <a:gd name="T74" fmla="*/ 109 w 113"/>
                <a:gd name="T75" fmla="*/ 24 h 150"/>
                <a:gd name="T76" fmla="*/ 110 w 113"/>
                <a:gd name="T77" fmla="*/ 15 h 150"/>
                <a:gd name="T78" fmla="*/ 113 w 113"/>
                <a:gd name="T79" fmla="*/ 4 h 150"/>
                <a:gd name="T80" fmla="*/ 112 w 113"/>
                <a:gd name="T81" fmla="*/ 0 h 150"/>
                <a:gd name="T82" fmla="*/ 109 w 113"/>
                <a:gd name="T83" fmla="*/ 1 h 150"/>
                <a:gd name="T84" fmla="*/ 82 w 113"/>
                <a:gd name="T85" fmla="*/ 9 h 150"/>
                <a:gd name="T86" fmla="*/ 65 w 113"/>
                <a:gd name="T87" fmla="*/ 13 h 150"/>
                <a:gd name="T88" fmla="*/ 59 w 113"/>
                <a:gd name="T89" fmla="*/ 15 h 150"/>
                <a:gd name="T90" fmla="*/ 57 w 113"/>
                <a:gd name="T91" fmla="*/ 15 h 150"/>
                <a:gd name="T92" fmla="*/ 54 w 113"/>
                <a:gd name="T93" fmla="*/ 15 h 150"/>
                <a:gd name="T94" fmla="*/ 51 w 113"/>
                <a:gd name="T95" fmla="*/ 15 h 150"/>
                <a:gd name="T96" fmla="*/ 39 w 113"/>
                <a:gd name="T97" fmla="*/ 20 h 150"/>
                <a:gd name="T98" fmla="*/ 29 w 113"/>
                <a:gd name="T99" fmla="*/ 13 h 150"/>
                <a:gd name="T100" fmla="*/ 25 w 113"/>
                <a:gd name="T101" fmla="*/ 9 h 150"/>
                <a:gd name="T102" fmla="*/ 24 w 113"/>
                <a:gd name="T103" fmla="*/ 10 h 150"/>
                <a:gd name="T104" fmla="*/ 24 w 113"/>
                <a:gd name="T105" fmla="*/ 10 h 150"/>
                <a:gd name="T106" fmla="*/ 22 w 113"/>
                <a:gd name="T107" fmla="*/ 1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50">
                  <a:moveTo>
                    <a:pt x="22" y="13"/>
                  </a:moveTo>
                  <a:cubicBezTo>
                    <a:pt x="22" y="13"/>
                    <a:pt x="21" y="13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5"/>
                    <a:pt x="21" y="15"/>
                  </a:cubicBezTo>
                  <a:cubicBezTo>
                    <a:pt x="21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2" y="18"/>
                    <a:pt x="25" y="24"/>
                    <a:pt x="26" y="24"/>
                  </a:cubicBezTo>
                  <a:cubicBezTo>
                    <a:pt x="28" y="25"/>
                    <a:pt x="29" y="26"/>
                    <a:pt x="30" y="28"/>
                  </a:cubicBezTo>
                  <a:cubicBezTo>
                    <a:pt x="31" y="29"/>
                    <a:pt x="33" y="31"/>
                    <a:pt x="33" y="31"/>
                  </a:cubicBezTo>
                  <a:cubicBezTo>
                    <a:pt x="36" y="32"/>
                    <a:pt x="48" y="36"/>
                    <a:pt x="56" y="39"/>
                  </a:cubicBezTo>
                  <a:cubicBezTo>
                    <a:pt x="65" y="42"/>
                    <a:pt x="70" y="42"/>
                    <a:pt x="71" y="42"/>
                  </a:cubicBezTo>
                  <a:cubicBezTo>
                    <a:pt x="73" y="42"/>
                    <a:pt x="77" y="43"/>
                    <a:pt x="78" y="45"/>
                  </a:cubicBezTo>
                  <a:cubicBezTo>
                    <a:pt x="78" y="46"/>
                    <a:pt x="78" y="47"/>
                    <a:pt x="76" y="48"/>
                  </a:cubicBezTo>
                  <a:cubicBezTo>
                    <a:pt x="74" y="50"/>
                    <a:pt x="50" y="74"/>
                    <a:pt x="47" y="78"/>
                  </a:cubicBezTo>
                  <a:cubicBezTo>
                    <a:pt x="44" y="81"/>
                    <a:pt x="42" y="81"/>
                    <a:pt x="39" y="81"/>
                  </a:cubicBezTo>
                  <a:cubicBezTo>
                    <a:pt x="39" y="81"/>
                    <a:pt x="38" y="81"/>
                    <a:pt x="37" y="81"/>
                  </a:cubicBezTo>
                  <a:cubicBezTo>
                    <a:pt x="36" y="81"/>
                    <a:pt x="34" y="81"/>
                    <a:pt x="33" y="81"/>
                  </a:cubicBezTo>
                  <a:cubicBezTo>
                    <a:pt x="29" y="81"/>
                    <a:pt x="25" y="84"/>
                    <a:pt x="23" y="86"/>
                  </a:cubicBezTo>
                  <a:cubicBezTo>
                    <a:pt x="21" y="88"/>
                    <a:pt x="19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7" y="89"/>
                    <a:pt x="17" y="89"/>
                    <a:pt x="16" y="89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5" y="89"/>
                    <a:pt x="15" y="89"/>
                    <a:pt x="14" y="89"/>
                  </a:cubicBezTo>
                  <a:cubicBezTo>
                    <a:pt x="14" y="89"/>
                    <a:pt x="14" y="89"/>
                    <a:pt x="13" y="89"/>
                  </a:cubicBezTo>
                  <a:cubicBezTo>
                    <a:pt x="13" y="90"/>
                    <a:pt x="13" y="90"/>
                    <a:pt x="12" y="90"/>
                  </a:cubicBezTo>
                  <a:cubicBezTo>
                    <a:pt x="12" y="90"/>
                    <a:pt x="11" y="90"/>
                    <a:pt x="11" y="90"/>
                  </a:cubicBezTo>
                  <a:cubicBezTo>
                    <a:pt x="11" y="90"/>
                    <a:pt x="10" y="90"/>
                    <a:pt x="10" y="90"/>
                  </a:cubicBezTo>
                  <a:cubicBezTo>
                    <a:pt x="5" y="97"/>
                    <a:pt x="5" y="97"/>
                    <a:pt x="5" y="97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8" y="146"/>
                    <a:pt x="13" y="141"/>
                    <a:pt x="19" y="135"/>
                  </a:cubicBezTo>
                  <a:cubicBezTo>
                    <a:pt x="22" y="132"/>
                    <a:pt x="25" y="129"/>
                    <a:pt x="28" y="126"/>
                  </a:cubicBezTo>
                  <a:cubicBezTo>
                    <a:pt x="38" y="116"/>
                    <a:pt x="43" y="113"/>
                    <a:pt x="48" y="110"/>
                  </a:cubicBezTo>
                  <a:cubicBezTo>
                    <a:pt x="53" y="108"/>
                    <a:pt x="66" y="95"/>
                    <a:pt x="76" y="83"/>
                  </a:cubicBezTo>
                  <a:cubicBezTo>
                    <a:pt x="81" y="77"/>
                    <a:pt x="87" y="68"/>
                    <a:pt x="88" y="63"/>
                  </a:cubicBezTo>
                  <a:cubicBezTo>
                    <a:pt x="89" y="58"/>
                    <a:pt x="94" y="51"/>
                    <a:pt x="99" y="45"/>
                  </a:cubicBezTo>
                  <a:cubicBezTo>
                    <a:pt x="103" y="40"/>
                    <a:pt x="109" y="27"/>
                    <a:pt x="109" y="24"/>
                  </a:cubicBezTo>
                  <a:cubicBezTo>
                    <a:pt x="109" y="22"/>
                    <a:pt x="109" y="19"/>
                    <a:pt x="110" y="15"/>
                  </a:cubicBezTo>
                  <a:cubicBezTo>
                    <a:pt x="111" y="12"/>
                    <a:pt x="112" y="8"/>
                    <a:pt x="113" y="4"/>
                  </a:cubicBezTo>
                  <a:cubicBezTo>
                    <a:pt x="113" y="2"/>
                    <a:pt x="112" y="1"/>
                    <a:pt x="112" y="0"/>
                  </a:cubicBezTo>
                  <a:cubicBezTo>
                    <a:pt x="111" y="0"/>
                    <a:pt x="110" y="0"/>
                    <a:pt x="109" y="1"/>
                  </a:cubicBezTo>
                  <a:cubicBezTo>
                    <a:pt x="106" y="7"/>
                    <a:pt x="89" y="9"/>
                    <a:pt x="82" y="9"/>
                  </a:cubicBezTo>
                  <a:cubicBezTo>
                    <a:pt x="74" y="9"/>
                    <a:pt x="68" y="10"/>
                    <a:pt x="65" y="13"/>
                  </a:cubicBezTo>
                  <a:cubicBezTo>
                    <a:pt x="64" y="15"/>
                    <a:pt x="61" y="15"/>
                    <a:pt x="59" y="15"/>
                  </a:cubicBezTo>
                  <a:cubicBezTo>
                    <a:pt x="58" y="15"/>
                    <a:pt x="57" y="15"/>
                    <a:pt x="57" y="15"/>
                  </a:cubicBezTo>
                  <a:cubicBezTo>
                    <a:pt x="56" y="15"/>
                    <a:pt x="55" y="15"/>
                    <a:pt x="54" y="15"/>
                  </a:cubicBezTo>
                  <a:cubicBezTo>
                    <a:pt x="52" y="15"/>
                    <a:pt x="51" y="15"/>
                    <a:pt x="51" y="15"/>
                  </a:cubicBezTo>
                  <a:cubicBezTo>
                    <a:pt x="49" y="18"/>
                    <a:pt x="44" y="20"/>
                    <a:pt x="39" y="20"/>
                  </a:cubicBezTo>
                  <a:cubicBezTo>
                    <a:pt x="34" y="20"/>
                    <a:pt x="31" y="17"/>
                    <a:pt x="29" y="13"/>
                  </a:cubicBezTo>
                  <a:cubicBezTo>
                    <a:pt x="28" y="11"/>
                    <a:pt x="27" y="10"/>
                    <a:pt x="25" y="9"/>
                  </a:cubicBezTo>
                  <a:cubicBezTo>
                    <a:pt x="25" y="9"/>
                    <a:pt x="25" y="9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3" y="11"/>
                    <a:pt x="22" y="12"/>
                    <a:pt x="2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6" name="Freeform 1294">
              <a:extLst>
                <a:ext uri="{FF2B5EF4-FFF2-40B4-BE49-F238E27FC236}">
                  <a16:creationId xmlns:a16="http://schemas.microsoft.com/office/drawing/2014/main" id="{872AB4ED-9F09-E27B-94DA-D8F69D72E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7864" y="4161169"/>
              <a:ext cx="228510" cy="196241"/>
            </a:xfrm>
            <a:custGeom>
              <a:avLst/>
              <a:gdLst>
                <a:gd name="T0" fmla="*/ 40 w 125"/>
                <a:gd name="T1" fmla="*/ 94 h 100"/>
                <a:gd name="T2" fmla="*/ 40 w 125"/>
                <a:gd name="T3" fmla="*/ 92 h 100"/>
                <a:gd name="T4" fmla="*/ 40 w 125"/>
                <a:gd name="T5" fmla="*/ 91 h 100"/>
                <a:gd name="T6" fmla="*/ 40 w 125"/>
                <a:gd name="T7" fmla="*/ 90 h 100"/>
                <a:gd name="T8" fmla="*/ 40 w 125"/>
                <a:gd name="T9" fmla="*/ 90 h 100"/>
                <a:gd name="T10" fmla="*/ 59 w 125"/>
                <a:gd name="T11" fmla="*/ 77 h 100"/>
                <a:gd name="T12" fmla="*/ 64 w 125"/>
                <a:gd name="T13" fmla="*/ 76 h 100"/>
                <a:gd name="T14" fmla="*/ 73 w 125"/>
                <a:gd name="T15" fmla="*/ 72 h 100"/>
                <a:gd name="T16" fmla="*/ 81 w 125"/>
                <a:gd name="T17" fmla="*/ 67 h 100"/>
                <a:gd name="T18" fmla="*/ 91 w 125"/>
                <a:gd name="T19" fmla="*/ 62 h 100"/>
                <a:gd name="T20" fmla="*/ 96 w 125"/>
                <a:gd name="T21" fmla="*/ 59 h 100"/>
                <a:gd name="T22" fmla="*/ 96 w 125"/>
                <a:gd name="T23" fmla="*/ 54 h 100"/>
                <a:gd name="T24" fmla="*/ 100 w 125"/>
                <a:gd name="T25" fmla="*/ 49 h 100"/>
                <a:gd name="T26" fmla="*/ 106 w 125"/>
                <a:gd name="T27" fmla="*/ 47 h 100"/>
                <a:gd name="T28" fmla="*/ 122 w 125"/>
                <a:gd name="T29" fmla="*/ 44 h 100"/>
                <a:gd name="T30" fmla="*/ 125 w 125"/>
                <a:gd name="T31" fmla="*/ 42 h 100"/>
                <a:gd name="T32" fmla="*/ 120 w 125"/>
                <a:gd name="T33" fmla="*/ 28 h 100"/>
                <a:gd name="T34" fmla="*/ 117 w 125"/>
                <a:gd name="T35" fmla="*/ 14 h 100"/>
                <a:gd name="T36" fmla="*/ 116 w 125"/>
                <a:gd name="T37" fmla="*/ 12 h 100"/>
                <a:gd name="T38" fmla="*/ 116 w 125"/>
                <a:gd name="T39" fmla="*/ 11 h 100"/>
                <a:gd name="T40" fmla="*/ 104 w 125"/>
                <a:gd name="T41" fmla="*/ 8 h 100"/>
                <a:gd name="T42" fmla="*/ 99 w 125"/>
                <a:gd name="T43" fmla="*/ 8 h 100"/>
                <a:gd name="T44" fmla="*/ 83 w 125"/>
                <a:gd name="T45" fmla="*/ 5 h 100"/>
                <a:gd name="T46" fmla="*/ 75 w 125"/>
                <a:gd name="T47" fmla="*/ 1 h 100"/>
                <a:gd name="T48" fmla="*/ 64 w 125"/>
                <a:gd name="T49" fmla="*/ 23 h 100"/>
                <a:gd name="T50" fmla="*/ 41 w 125"/>
                <a:gd name="T51" fmla="*/ 36 h 100"/>
                <a:gd name="T52" fmla="*/ 35 w 125"/>
                <a:gd name="T53" fmla="*/ 45 h 100"/>
                <a:gd name="T54" fmla="*/ 32 w 125"/>
                <a:gd name="T55" fmla="*/ 67 h 100"/>
                <a:gd name="T56" fmla="*/ 18 w 125"/>
                <a:gd name="T57" fmla="*/ 88 h 100"/>
                <a:gd name="T58" fmla="*/ 0 w 125"/>
                <a:gd name="T59" fmla="*/ 99 h 100"/>
                <a:gd name="T60" fmla="*/ 34 w 125"/>
                <a:gd name="T61" fmla="*/ 99 h 100"/>
                <a:gd name="T62" fmla="*/ 36 w 125"/>
                <a:gd name="T63" fmla="*/ 99 h 100"/>
                <a:gd name="T64" fmla="*/ 38 w 125"/>
                <a:gd name="T65" fmla="*/ 100 h 100"/>
                <a:gd name="T66" fmla="*/ 40 w 125"/>
                <a:gd name="T67" fmla="*/ 100 h 100"/>
                <a:gd name="T68" fmla="*/ 40 w 125"/>
                <a:gd name="T69" fmla="*/ 9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5" h="100">
                  <a:moveTo>
                    <a:pt x="40" y="94"/>
                  </a:moveTo>
                  <a:cubicBezTo>
                    <a:pt x="40" y="94"/>
                    <a:pt x="40" y="94"/>
                    <a:pt x="40" y="94"/>
                  </a:cubicBezTo>
                  <a:cubicBezTo>
                    <a:pt x="40" y="93"/>
                    <a:pt x="40" y="93"/>
                    <a:pt x="40" y="93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1"/>
                    <a:pt x="40" y="91"/>
                    <a:pt x="40" y="91"/>
                  </a:cubicBezTo>
                  <a:cubicBezTo>
                    <a:pt x="40" y="91"/>
                    <a:pt x="40" y="91"/>
                    <a:pt x="40" y="91"/>
                  </a:cubicBezTo>
                  <a:cubicBezTo>
                    <a:pt x="40" y="91"/>
                    <a:pt x="40" y="91"/>
                    <a:pt x="40" y="9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40" y="89"/>
                    <a:pt x="40" y="87"/>
                    <a:pt x="59" y="77"/>
                  </a:cubicBezTo>
                  <a:cubicBezTo>
                    <a:pt x="60" y="76"/>
                    <a:pt x="61" y="76"/>
                    <a:pt x="63" y="76"/>
                  </a:cubicBezTo>
                  <a:cubicBezTo>
                    <a:pt x="64" y="76"/>
                    <a:pt x="64" y="76"/>
                    <a:pt x="64" y="76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5" y="72"/>
                    <a:pt x="70" y="72"/>
                    <a:pt x="73" y="72"/>
                  </a:cubicBezTo>
                  <a:cubicBezTo>
                    <a:pt x="74" y="72"/>
                    <a:pt x="76" y="72"/>
                    <a:pt x="77" y="72"/>
                  </a:cubicBezTo>
                  <a:cubicBezTo>
                    <a:pt x="79" y="72"/>
                    <a:pt x="81" y="70"/>
                    <a:pt x="81" y="67"/>
                  </a:cubicBezTo>
                  <a:cubicBezTo>
                    <a:pt x="81" y="63"/>
                    <a:pt x="86" y="63"/>
                    <a:pt x="89" y="63"/>
                  </a:cubicBezTo>
                  <a:cubicBezTo>
                    <a:pt x="90" y="63"/>
                    <a:pt x="90" y="63"/>
                    <a:pt x="91" y="62"/>
                  </a:cubicBezTo>
                  <a:cubicBezTo>
                    <a:pt x="92" y="62"/>
                    <a:pt x="92" y="62"/>
                    <a:pt x="93" y="61"/>
                  </a:cubicBezTo>
                  <a:cubicBezTo>
                    <a:pt x="93" y="61"/>
                    <a:pt x="94" y="59"/>
                    <a:pt x="96" y="59"/>
                  </a:cubicBezTo>
                  <a:cubicBezTo>
                    <a:pt x="96" y="59"/>
                    <a:pt x="96" y="58"/>
                    <a:pt x="96" y="57"/>
                  </a:cubicBezTo>
                  <a:cubicBezTo>
                    <a:pt x="96" y="56"/>
                    <a:pt x="96" y="55"/>
                    <a:pt x="96" y="54"/>
                  </a:cubicBezTo>
                  <a:cubicBezTo>
                    <a:pt x="96" y="52"/>
                    <a:pt x="96" y="49"/>
                    <a:pt x="99" y="49"/>
                  </a:cubicBezTo>
                  <a:cubicBezTo>
                    <a:pt x="100" y="49"/>
                    <a:pt x="100" y="49"/>
                    <a:pt x="100" y="49"/>
                  </a:cubicBezTo>
                  <a:cubicBezTo>
                    <a:pt x="101" y="49"/>
                    <a:pt x="101" y="49"/>
                    <a:pt x="102" y="49"/>
                  </a:cubicBezTo>
                  <a:cubicBezTo>
                    <a:pt x="104" y="49"/>
                    <a:pt x="106" y="48"/>
                    <a:pt x="106" y="47"/>
                  </a:cubicBezTo>
                  <a:cubicBezTo>
                    <a:pt x="106" y="44"/>
                    <a:pt x="111" y="44"/>
                    <a:pt x="114" y="44"/>
                  </a:cubicBezTo>
                  <a:cubicBezTo>
                    <a:pt x="117" y="44"/>
                    <a:pt x="120" y="44"/>
                    <a:pt x="122" y="44"/>
                  </a:cubicBezTo>
                  <a:cubicBezTo>
                    <a:pt x="123" y="44"/>
                    <a:pt x="124" y="44"/>
                    <a:pt x="125" y="44"/>
                  </a:cubicBezTo>
                  <a:cubicBezTo>
                    <a:pt x="125" y="44"/>
                    <a:pt x="125" y="43"/>
                    <a:pt x="125" y="42"/>
                  </a:cubicBezTo>
                  <a:cubicBezTo>
                    <a:pt x="125" y="40"/>
                    <a:pt x="123" y="37"/>
                    <a:pt x="122" y="36"/>
                  </a:cubicBezTo>
                  <a:cubicBezTo>
                    <a:pt x="119" y="36"/>
                    <a:pt x="120" y="32"/>
                    <a:pt x="120" y="28"/>
                  </a:cubicBezTo>
                  <a:cubicBezTo>
                    <a:pt x="120" y="27"/>
                    <a:pt x="120" y="25"/>
                    <a:pt x="120" y="24"/>
                  </a:cubicBezTo>
                  <a:cubicBezTo>
                    <a:pt x="120" y="19"/>
                    <a:pt x="119" y="16"/>
                    <a:pt x="117" y="14"/>
                  </a:cubicBezTo>
                  <a:cubicBezTo>
                    <a:pt x="117" y="13"/>
                    <a:pt x="117" y="13"/>
                    <a:pt x="117" y="12"/>
                  </a:cubicBezTo>
                  <a:cubicBezTo>
                    <a:pt x="117" y="12"/>
                    <a:pt x="116" y="12"/>
                    <a:pt x="116" y="12"/>
                  </a:cubicBezTo>
                  <a:cubicBezTo>
                    <a:pt x="116" y="12"/>
                    <a:pt x="116" y="11"/>
                    <a:pt x="116" y="11"/>
                  </a:cubicBezTo>
                  <a:cubicBezTo>
                    <a:pt x="116" y="11"/>
                    <a:pt x="116" y="11"/>
                    <a:pt x="116" y="11"/>
                  </a:cubicBezTo>
                  <a:cubicBezTo>
                    <a:pt x="114" y="11"/>
                    <a:pt x="112" y="10"/>
                    <a:pt x="110" y="9"/>
                  </a:cubicBezTo>
                  <a:cubicBezTo>
                    <a:pt x="108" y="9"/>
                    <a:pt x="106" y="8"/>
                    <a:pt x="104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2" y="8"/>
                    <a:pt x="100" y="8"/>
                    <a:pt x="99" y="8"/>
                  </a:cubicBezTo>
                  <a:cubicBezTo>
                    <a:pt x="97" y="8"/>
                    <a:pt x="95" y="9"/>
                    <a:pt x="93" y="9"/>
                  </a:cubicBezTo>
                  <a:cubicBezTo>
                    <a:pt x="90" y="9"/>
                    <a:pt x="86" y="8"/>
                    <a:pt x="83" y="5"/>
                  </a:cubicBezTo>
                  <a:cubicBezTo>
                    <a:pt x="80" y="2"/>
                    <a:pt x="78" y="0"/>
                    <a:pt x="77" y="0"/>
                  </a:cubicBezTo>
                  <a:cubicBezTo>
                    <a:pt x="76" y="0"/>
                    <a:pt x="76" y="0"/>
                    <a:pt x="75" y="1"/>
                  </a:cubicBezTo>
                  <a:cubicBezTo>
                    <a:pt x="74" y="2"/>
                    <a:pt x="71" y="9"/>
                    <a:pt x="69" y="13"/>
                  </a:cubicBezTo>
                  <a:cubicBezTo>
                    <a:pt x="67" y="17"/>
                    <a:pt x="65" y="21"/>
                    <a:pt x="64" y="23"/>
                  </a:cubicBezTo>
                  <a:cubicBezTo>
                    <a:pt x="60" y="28"/>
                    <a:pt x="50" y="32"/>
                    <a:pt x="45" y="32"/>
                  </a:cubicBezTo>
                  <a:cubicBezTo>
                    <a:pt x="43" y="32"/>
                    <a:pt x="43" y="33"/>
                    <a:pt x="41" y="36"/>
                  </a:cubicBezTo>
                  <a:cubicBezTo>
                    <a:pt x="40" y="38"/>
                    <a:pt x="39" y="40"/>
                    <a:pt x="38" y="41"/>
                  </a:cubicBezTo>
                  <a:cubicBezTo>
                    <a:pt x="36" y="42"/>
                    <a:pt x="36" y="44"/>
                    <a:pt x="35" y="45"/>
                  </a:cubicBezTo>
                  <a:cubicBezTo>
                    <a:pt x="35" y="47"/>
                    <a:pt x="34" y="50"/>
                    <a:pt x="31" y="52"/>
                  </a:cubicBezTo>
                  <a:cubicBezTo>
                    <a:pt x="28" y="54"/>
                    <a:pt x="30" y="63"/>
                    <a:pt x="32" y="67"/>
                  </a:cubicBezTo>
                  <a:cubicBezTo>
                    <a:pt x="32" y="68"/>
                    <a:pt x="32" y="69"/>
                    <a:pt x="32" y="71"/>
                  </a:cubicBezTo>
                  <a:cubicBezTo>
                    <a:pt x="31" y="76"/>
                    <a:pt x="23" y="85"/>
                    <a:pt x="18" y="88"/>
                  </a:cubicBezTo>
                  <a:cubicBezTo>
                    <a:pt x="16" y="89"/>
                    <a:pt x="14" y="90"/>
                    <a:pt x="13" y="92"/>
                  </a:cubicBezTo>
                  <a:cubicBezTo>
                    <a:pt x="10" y="95"/>
                    <a:pt x="7" y="98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5" y="99"/>
                    <a:pt x="35" y="99"/>
                    <a:pt x="36" y="99"/>
                  </a:cubicBezTo>
                  <a:cubicBezTo>
                    <a:pt x="36" y="99"/>
                    <a:pt x="36" y="99"/>
                    <a:pt x="36" y="99"/>
                  </a:cubicBezTo>
                  <a:cubicBezTo>
                    <a:pt x="37" y="99"/>
                    <a:pt x="37" y="99"/>
                    <a:pt x="38" y="99"/>
                  </a:cubicBezTo>
                  <a:cubicBezTo>
                    <a:pt x="38" y="99"/>
                    <a:pt x="38" y="99"/>
                    <a:pt x="38" y="100"/>
                  </a:cubicBezTo>
                  <a:cubicBezTo>
                    <a:pt x="38" y="100"/>
                    <a:pt x="39" y="100"/>
                    <a:pt x="39" y="100"/>
                  </a:cubicBezTo>
                  <a:cubicBezTo>
                    <a:pt x="39" y="100"/>
                    <a:pt x="39" y="100"/>
                    <a:pt x="40" y="100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40" y="97"/>
                    <a:pt x="40" y="95"/>
                    <a:pt x="40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7" name="Freeform 1295">
              <a:extLst>
                <a:ext uri="{FF2B5EF4-FFF2-40B4-BE49-F238E27FC236}">
                  <a16:creationId xmlns:a16="http://schemas.microsoft.com/office/drawing/2014/main" id="{DED8A146-784C-61E6-B19D-D8CD2248C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558" y="4124374"/>
              <a:ext cx="76810" cy="165578"/>
            </a:xfrm>
            <a:custGeom>
              <a:avLst/>
              <a:gdLst>
                <a:gd name="T0" fmla="*/ 25 w 42"/>
                <a:gd name="T1" fmla="*/ 85 h 85"/>
                <a:gd name="T2" fmla="*/ 26 w 42"/>
                <a:gd name="T3" fmla="*/ 83 h 85"/>
                <a:gd name="T4" fmla="*/ 29 w 42"/>
                <a:gd name="T5" fmla="*/ 69 h 85"/>
                <a:gd name="T6" fmla="*/ 39 w 42"/>
                <a:gd name="T7" fmla="*/ 60 h 85"/>
                <a:gd name="T8" fmla="*/ 42 w 42"/>
                <a:gd name="T9" fmla="*/ 59 h 85"/>
                <a:gd name="T10" fmla="*/ 42 w 42"/>
                <a:gd name="T11" fmla="*/ 57 h 85"/>
                <a:gd name="T12" fmla="*/ 42 w 42"/>
                <a:gd name="T13" fmla="*/ 54 h 85"/>
                <a:gd name="T14" fmla="*/ 37 w 42"/>
                <a:gd name="T15" fmla="*/ 46 h 85"/>
                <a:gd name="T16" fmla="*/ 30 w 42"/>
                <a:gd name="T17" fmla="*/ 34 h 85"/>
                <a:gd name="T18" fmla="*/ 37 w 42"/>
                <a:gd name="T19" fmla="*/ 25 h 85"/>
                <a:gd name="T20" fmla="*/ 31 w 42"/>
                <a:gd name="T21" fmla="*/ 14 h 85"/>
                <a:gd name="T22" fmla="*/ 36 w 42"/>
                <a:gd name="T23" fmla="*/ 6 h 85"/>
                <a:gd name="T24" fmla="*/ 34 w 42"/>
                <a:gd name="T25" fmla="*/ 7 h 85"/>
                <a:gd name="T26" fmla="*/ 24 w 42"/>
                <a:gd name="T27" fmla="*/ 0 h 85"/>
                <a:gd name="T28" fmla="*/ 11 w 42"/>
                <a:gd name="T29" fmla="*/ 5 h 85"/>
                <a:gd name="T30" fmla="*/ 11 w 42"/>
                <a:gd name="T31" fmla="*/ 8 h 85"/>
                <a:gd name="T32" fmla="*/ 11 w 42"/>
                <a:gd name="T33" fmla="*/ 11 h 85"/>
                <a:gd name="T34" fmla="*/ 10 w 42"/>
                <a:gd name="T35" fmla="*/ 14 h 85"/>
                <a:gd name="T36" fmla="*/ 10 w 42"/>
                <a:gd name="T37" fmla="*/ 16 h 85"/>
                <a:gd name="T38" fmla="*/ 11 w 42"/>
                <a:gd name="T39" fmla="*/ 17 h 85"/>
                <a:gd name="T40" fmla="*/ 11 w 42"/>
                <a:gd name="T41" fmla="*/ 18 h 85"/>
                <a:gd name="T42" fmla="*/ 11 w 42"/>
                <a:gd name="T43" fmla="*/ 19 h 85"/>
                <a:gd name="T44" fmla="*/ 12 w 42"/>
                <a:gd name="T45" fmla="*/ 27 h 85"/>
                <a:gd name="T46" fmla="*/ 4 w 42"/>
                <a:gd name="T47" fmla="*/ 37 h 85"/>
                <a:gd name="T48" fmla="*/ 4 w 42"/>
                <a:gd name="T49" fmla="*/ 50 h 85"/>
                <a:gd name="T50" fmla="*/ 13 w 42"/>
                <a:gd name="T51" fmla="*/ 60 h 85"/>
                <a:gd name="T52" fmla="*/ 19 w 42"/>
                <a:gd name="T53" fmla="*/ 65 h 85"/>
                <a:gd name="T54" fmla="*/ 19 w 42"/>
                <a:gd name="T55" fmla="*/ 66 h 85"/>
                <a:gd name="T56" fmla="*/ 20 w 42"/>
                <a:gd name="T57" fmla="*/ 67 h 85"/>
                <a:gd name="T58" fmla="*/ 20 w 42"/>
                <a:gd name="T59" fmla="*/ 68 h 85"/>
                <a:gd name="T60" fmla="*/ 21 w 42"/>
                <a:gd name="T61" fmla="*/ 70 h 85"/>
                <a:gd name="T62" fmla="*/ 21 w 42"/>
                <a:gd name="T63" fmla="*/ 71 h 85"/>
                <a:gd name="T64" fmla="*/ 22 w 42"/>
                <a:gd name="T65" fmla="*/ 73 h 85"/>
                <a:gd name="T66" fmla="*/ 22 w 42"/>
                <a:gd name="T67" fmla="*/ 74 h 85"/>
                <a:gd name="T68" fmla="*/ 22 w 42"/>
                <a:gd name="T69" fmla="*/ 76 h 85"/>
                <a:gd name="T70" fmla="*/ 23 w 42"/>
                <a:gd name="T71" fmla="*/ 78 h 85"/>
                <a:gd name="T72" fmla="*/ 23 w 42"/>
                <a:gd name="T73" fmla="*/ 79 h 85"/>
                <a:gd name="T74" fmla="*/ 23 w 42"/>
                <a:gd name="T75" fmla="*/ 81 h 85"/>
                <a:gd name="T76" fmla="*/ 24 w 42"/>
                <a:gd name="T77" fmla="*/ 82 h 85"/>
                <a:gd name="T78" fmla="*/ 24 w 42"/>
                <a:gd name="T79" fmla="*/ 83 h 85"/>
                <a:gd name="T80" fmla="*/ 24 w 42"/>
                <a:gd name="T81" fmla="*/ 84 h 85"/>
                <a:gd name="T82" fmla="*/ 24 w 42"/>
                <a:gd name="T83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2" h="85">
                  <a:moveTo>
                    <a:pt x="24" y="85"/>
                  </a:moveTo>
                  <a:cubicBezTo>
                    <a:pt x="24" y="85"/>
                    <a:pt x="25" y="85"/>
                    <a:pt x="25" y="85"/>
                  </a:cubicBezTo>
                  <a:cubicBezTo>
                    <a:pt x="25" y="85"/>
                    <a:pt x="25" y="84"/>
                    <a:pt x="25" y="84"/>
                  </a:cubicBezTo>
                  <a:cubicBezTo>
                    <a:pt x="26" y="84"/>
                    <a:pt x="26" y="84"/>
                    <a:pt x="26" y="83"/>
                  </a:cubicBezTo>
                  <a:cubicBezTo>
                    <a:pt x="27" y="81"/>
                    <a:pt x="28" y="77"/>
                    <a:pt x="28" y="76"/>
                  </a:cubicBezTo>
                  <a:cubicBezTo>
                    <a:pt x="27" y="74"/>
                    <a:pt x="27" y="71"/>
                    <a:pt x="29" y="69"/>
                  </a:cubicBezTo>
                  <a:cubicBezTo>
                    <a:pt x="30" y="68"/>
                    <a:pt x="31" y="67"/>
                    <a:pt x="32" y="66"/>
                  </a:cubicBezTo>
                  <a:cubicBezTo>
                    <a:pt x="36" y="62"/>
                    <a:pt x="38" y="61"/>
                    <a:pt x="39" y="60"/>
                  </a:cubicBezTo>
                  <a:cubicBezTo>
                    <a:pt x="39" y="60"/>
                    <a:pt x="40" y="60"/>
                    <a:pt x="40" y="60"/>
                  </a:cubicBezTo>
                  <a:cubicBezTo>
                    <a:pt x="42" y="60"/>
                    <a:pt x="42" y="60"/>
                    <a:pt x="42" y="59"/>
                  </a:cubicBezTo>
                  <a:cubicBezTo>
                    <a:pt x="42" y="58"/>
                    <a:pt x="42" y="58"/>
                    <a:pt x="42" y="57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2" y="56"/>
                    <a:pt x="42" y="55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0" y="52"/>
                    <a:pt x="38" y="50"/>
                    <a:pt x="38" y="48"/>
                  </a:cubicBezTo>
                  <a:cubicBezTo>
                    <a:pt x="38" y="47"/>
                    <a:pt x="37" y="46"/>
                    <a:pt x="37" y="46"/>
                  </a:cubicBezTo>
                  <a:cubicBezTo>
                    <a:pt x="34" y="49"/>
                    <a:pt x="26" y="46"/>
                    <a:pt x="25" y="41"/>
                  </a:cubicBezTo>
                  <a:cubicBezTo>
                    <a:pt x="24" y="37"/>
                    <a:pt x="27" y="35"/>
                    <a:pt x="30" y="34"/>
                  </a:cubicBezTo>
                  <a:cubicBezTo>
                    <a:pt x="31" y="33"/>
                    <a:pt x="33" y="32"/>
                    <a:pt x="34" y="31"/>
                  </a:cubicBezTo>
                  <a:cubicBezTo>
                    <a:pt x="36" y="29"/>
                    <a:pt x="37" y="27"/>
                    <a:pt x="37" y="25"/>
                  </a:cubicBezTo>
                  <a:cubicBezTo>
                    <a:pt x="37" y="22"/>
                    <a:pt x="36" y="20"/>
                    <a:pt x="35" y="19"/>
                  </a:cubicBezTo>
                  <a:cubicBezTo>
                    <a:pt x="33" y="17"/>
                    <a:pt x="32" y="16"/>
                    <a:pt x="31" y="14"/>
                  </a:cubicBezTo>
                  <a:cubicBezTo>
                    <a:pt x="31" y="11"/>
                    <a:pt x="33" y="9"/>
                    <a:pt x="35" y="7"/>
                  </a:cubicBezTo>
                  <a:cubicBezTo>
                    <a:pt x="36" y="7"/>
                    <a:pt x="36" y="7"/>
                    <a:pt x="36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6" y="6"/>
                    <a:pt x="35" y="7"/>
                    <a:pt x="34" y="7"/>
                  </a:cubicBezTo>
                  <a:cubicBezTo>
                    <a:pt x="33" y="7"/>
                    <a:pt x="30" y="6"/>
                    <a:pt x="29" y="2"/>
                  </a:cubicBezTo>
                  <a:cubicBezTo>
                    <a:pt x="29" y="1"/>
                    <a:pt x="27" y="0"/>
                    <a:pt x="24" y="0"/>
                  </a:cubicBezTo>
                  <a:cubicBezTo>
                    <a:pt x="21" y="0"/>
                    <a:pt x="18" y="1"/>
                    <a:pt x="17" y="2"/>
                  </a:cubicBezTo>
                  <a:cubicBezTo>
                    <a:pt x="16" y="4"/>
                    <a:pt x="14" y="4"/>
                    <a:pt x="11" y="5"/>
                  </a:cubicBezTo>
                  <a:cubicBezTo>
                    <a:pt x="11" y="5"/>
                    <a:pt x="11" y="6"/>
                    <a:pt x="11" y="6"/>
                  </a:cubicBezTo>
                  <a:cubicBezTo>
                    <a:pt x="11" y="7"/>
                    <a:pt x="11" y="7"/>
                    <a:pt x="11" y="8"/>
                  </a:cubicBezTo>
                  <a:cubicBezTo>
                    <a:pt x="11" y="8"/>
                    <a:pt x="11" y="9"/>
                    <a:pt x="11" y="10"/>
                  </a:cubicBezTo>
                  <a:cubicBezTo>
                    <a:pt x="11" y="10"/>
                    <a:pt x="11" y="11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3"/>
                    <a:pt x="10" y="13"/>
                    <a:pt x="10" y="14"/>
                  </a:cubicBezTo>
                  <a:cubicBezTo>
                    <a:pt x="10" y="14"/>
                    <a:pt x="10" y="14"/>
                    <a:pt x="10" y="15"/>
                  </a:cubicBezTo>
                  <a:cubicBezTo>
                    <a:pt x="10" y="15"/>
                    <a:pt x="10" y="15"/>
                    <a:pt x="10" y="16"/>
                  </a:cubicBezTo>
                  <a:cubicBezTo>
                    <a:pt x="10" y="16"/>
                    <a:pt x="10" y="16"/>
                    <a:pt x="10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1" y="17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21"/>
                    <a:pt x="13" y="24"/>
                    <a:pt x="12" y="27"/>
                  </a:cubicBezTo>
                  <a:cubicBezTo>
                    <a:pt x="11" y="30"/>
                    <a:pt x="9" y="33"/>
                    <a:pt x="7" y="34"/>
                  </a:cubicBezTo>
                  <a:cubicBezTo>
                    <a:pt x="6" y="34"/>
                    <a:pt x="5" y="36"/>
                    <a:pt x="4" y="37"/>
                  </a:cubicBezTo>
                  <a:cubicBezTo>
                    <a:pt x="3" y="39"/>
                    <a:pt x="2" y="41"/>
                    <a:pt x="0" y="41"/>
                  </a:cubicBezTo>
                  <a:cubicBezTo>
                    <a:pt x="0" y="43"/>
                    <a:pt x="2" y="49"/>
                    <a:pt x="4" y="50"/>
                  </a:cubicBezTo>
                  <a:cubicBezTo>
                    <a:pt x="10" y="52"/>
                    <a:pt x="10" y="56"/>
                    <a:pt x="10" y="59"/>
                  </a:cubicBezTo>
                  <a:cubicBezTo>
                    <a:pt x="11" y="59"/>
                    <a:pt x="12" y="60"/>
                    <a:pt x="13" y="60"/>
                  </a:cubicBezTo>
                  <a:cubicBezTo>
                    <a:pt x="15" y="62"/>
                    <a:pt x="17" y="63"/>
                    <a:pt x="18" y="64"/>
                  </a:cubicBezTo>
                  <a:cubicBezTo>
                    <a:pt x="18" y="65"/>
                    <a:pt x="19" y="65"/>
                    <a:pt x="19" y="65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0" y="68"/>
                    <a:pt x="20" y="69"/>
                    <a:pt x="20" y="69"/>
                  </a:cubicBezTo>
                  <a:cubicBezTo>
                    <a:pt x="20" y="69"/>
                    <a:pt x="21" y="69"/>
                    <a:pt x="21" y="70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1" y="70"/>
                    <a:pt x="21" y="71"/>
                    <a:pt x="21" y="71"/>
                  </a:cubicBezTo>
                  <a:cubicBezTo>
                    <a:pt x="21" y="71"/>
                    <a:pt x="21" y="71"/>
                    <a:pt x="21" y="72"/>
                  </a:cubicBezTo>
                  <a:cubicBezTo>
                    <a:pt x="21" y="72"/>
                    <a:pt x="22" y="72"/>
                    <a:pt x="22" y="73"/>
                  </a:cubicBezTo>
                  <a:cubicBezTo>
                    <a:pt x="22" y="73"/>
                    <a:pt x="22" y="73"/>
                    <a:pt x="22" y="73"/>
                  </a:cubicBezTo>
                  <a:cubicBezTo>
                    <a:pt x="22" y="73"/>
                    <a:pt x="22" y="74"/>
                    <a:pt x="22" y="74"/>
                  </a:cubicBezTo>
                  <a:cubicBezTo>
                    <a:pt x="22" y="74"/>
                    <a:pt x="22" y="75"/>
                    <a:pt x="22" y="75"/>
                  </a:cubicBezTo>
                  <a:cubicBezTo>
                    <a:pt x="22" y="75"/>
                    <a:pt x="22" y="76"/>
                    <a:pt x="22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7"/>
                    <a:pt x="23" y="77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9"/>
                    <a:pt x="23" y="79"/>
                  </a:cubicBezTo>
                  <a:cubicBezTo>
                    <a:pt x="23" y="79"/>
                    <a:pt x="23" y="80"/>
                    <a:pt x="23" y="80"/>
                  </a:cubicBezTo>
                  <a:cubicBezTo>
                    <a:pt x="23" y="80"/>
                    <a:pt x="23" y="80"/>
                    <a:pt x="23" y="81"/>
                  </a:cubicBezTo>
                  <a:cubicBezTo>
                    <a:pt x="24" y="81"/>
                    <a:pt x="24" y="81"/>
                    <a:pt x="24" y="81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4" y="82"/>
                    <a:pt x="24" y="82"/>
                    <a:pt x="24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4" y="84"/>
                    <a:pt x="24" y="84"/>
                    <a:pt x="24" y="84"/>
                  </a:cubicBezTo>
                  <a:cubicBezTo>
                    <a:pt x="24" y="84"/>
                    <a:pt x="24" y="84"/>
                    <a:pt x="24" y="84"/>
                  </a:cubicBezTo>
                  <a:cubicBezTo>
                    <a:pt x="24" y="85"/>
                    <a:pt x="24" y="85"/>
                    <a:pt x="24" y="85"/>
                  </a:cubicBezTo>
                  <a:cubicBezTo>
                    <a:pt x="24" y="85"/>
                    <a:pt x="24" y="85"/>
                    <a:pt x="24" y="85"/>
                  </a:cubicBezTo>
                  <a:cubicBezTo>
                    <a:pt x="24" y="85"/>
                    <a:pt x="24" y="85"/>
                    <a:pt x="24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8" name="Freeform 1296">
              <a:extLst>
                <a:ext uri="{FF2B5EF4-FFF2-40B4-BE49-F238E27FC236}">
                  <a16:creationId xmlns:a16="http://schemas.microsoft.com/office/drawing/2014/main" id="{56687983-4655-92ED-0AB7-09656F9E9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128462"/>
              <a:ext cx="422455" cy="431321"/>
            </a:xfrm>
            <a:custGeom>
              <a:avLst/>
              <a:gdLst>
                <a:gd name="T0" fmla="*/ 0 w 230"/>
                <a:gd name="T1" fmla="*/ 122 h 221"/>
                <a:gd name="T2" fmla="*/ 2 w 230"/>
                <a:gd name="T3" fmla="*/ 123 h 221"/>
                <a:gd name="T4" fmla="*/ 41 w 230"/>
                <a:gd name="T5" fmla="*/ 149 h 221"/>
                <a:gd name="T6" fmla="*/ 47 w 230"/>
                <a:gd name="T7" fmla="*/ 153 h 221"/>
                <a:gd name="T8" fmla="*/ 112 w 230"/>
                <a:gd name="T9" fmla="*/ 197 h 221"/>
                <a:gd name="T10" fmla="*/ 136 w 230"/>
                <a:gd name="T11" fmla="*/ 218 h 221"/>
                <a:gd name="T12" fmla="*/ 142 w 230"/>
                <a:gd name="T13" fmla="*/ 220 h 221"/>
                <a:gd name="T14" fmla="*/ 146 w 230"/>
                <a:gd name="T15" fmla="*/ 219 h 221"/>
                <a:gd name="T16" fmla="*/ 183 w 230"/>
                <a:gd name="T17" fmla="*/ 198 h 221"/>
                <a:gd name="T18" fmla="*/ 230 w 230"/>
                <a:gd name="T19" fmla="*/ 167 h 221"/>
                <a:gd name="T20" fmla="*/ 229 w 230"/>
                <a:gd name="T21" fmla="*/ 164 h 221"/>
                <a:gd name="T22" fmla="*/ 228 w 230"/>
                <a:gd name="T23" fmla="*/ 163 h 221"/>
                <a:gd name="T24" fmla="*/ 227 w 230"/>
                <a:gd name="T25" fmla="*/ 162 h 221"/>
                <a:gd name="T26" fmla="*/ 227 w 230"/>
                <a:gd name="T27" fmla="*/ 161 h 221"/>
                <a:gd name="T28" fmla="*/ 218 w 230"/>
                <a:gd name="T29" fmla="*/ 159 h 221"/>
                <a:gd name="T30" fmla="*/ 208 w 230"/>
                <a:gd name="T31" fmla="*/ 145 h 221"/>
                <a:gd name="T32" fmla="*/ 207 w 230"/>
                <a:gd name="T33" fmla="*/ 130 h 221"/>
                <a:gd name="T34" fmla="*/ 205 w 230"/>
                <a:gd name="T35" fmla="*/ 124 h 221"/>
                <a:gd name="T36" fmla="*/ 207 w 230"/>
                <a:gd name="T37" fmla="*/ 105 h 221"/>
                <a:gd name="T38" fmla="*/ 202 w 230"/>
                <a:gd name="T39" fmla="*/ 89 h 221"/>
                <a:gd name="T40" fmla="*/ 203 w 230"/>
                <a:gd name="T41" fmla="*/ 86 h 221"/>
                <a:gd name="T42" fmla="*/ 203 w 230"/>
                <a:gd name="T43" fmla="*/ 84 h 221"/>
                <a:gd name="T44" fmla="*/ 194 w 230"/>
                <a:gd name="T45" fmla="*/ 62 h 221"/>
                <a:gd name="T46" fmla="*/ 179 w 230"/>
                <a:gd name="T47" fmla="*/ 38 h 221"/>
                <a:gd name="T48" fmla="*/ 188 w 230"/>
                <a:gd name="T49" fmla="*/ 28 h 221"/>
                <a:gd name="T50" fmla="*/ 191 w 230"/>
                <a:gd name="T51" fmla="*/ 19 h 221"/>
                <a:gd name="T52" fmla="*/ 190 w 230"/>
                <a:gd name="T53" fmla="*/ 17 h 221"/>
                <a:gd name="T54" fmla="*/ 189 w 230"/>
                <a:gd name="T55" fmla="*/ 14 h 221"/>
                <a:gd name="T56" fmla="*/ 189 w 230"/>
                <a:gd name="T57" fmla="*/ 11 h 221"/>
                <a:gd name="T58" fmla="*/ 190 w 230"/>
                <a:gd name="T59" fmla="*/ 7 h 221"/>
                <a:gd name="T60" fmla="*/ 190 w 230"/>
                <a:gd name="T61" fmla="*/ 3 h 221"/>
                <a:gd name="T62" fmla="*/ 176 w 230"/>
                <a:gd name="T63" fmla="*/ 1 h 221"/>
                <a:gd name="T64" fmla="*/ 153 w 230"/>
                <a:gd name="T65" fmla="*/ 4 h 221"/>
                <a:gd name="T66" fmla="*/ 112 w 230"/>
                <a:gd name="T67" fmla="*/ 7 h 221"/>
                <a:gd name="T68" fmla="*/ 79 w 230"/>
                <a:gd name="T69" fmla="*/ 25 h 221"/>
                <a:gd name="T70" fmla="*/ 76 w 230"/>
                <a:gd name="T71" fmla="*/ 28 h 221"/>
                <a:gd name="T72" fmla="*/ 80 w 230"/>
                <a:gd name="T73" fmla="*/ 45 h 221"/>
                <a:gd name="T74" fmla="*/ 85 w 230"/>
                <a:gd name="T75" fmla="*/ 59 h 221"/>
                <a:gd name="T76" fmla="*/ 78 w 230"/>
                <a:gd name="T77" fmla="*/ 65 h 221"/>
                <a:gd name="T78" fmla="*/ 58 w 230"/>
                <a:gd name="T79" fmla="*/ 70 h 221"/>
                <a:gd name="T80" fmla="*/ 56 w 230"/>
                <a:gd name="T81" fmla="*/ 71 h 221"/>
                <a:gd name="T82" fmla="*/ 52 w 230"/>
                <a:gd name="T83" fmla="*/ 80 h 221"/>
                <a:gd name="T84" fmla="*/ 45 w 230"/>
                <a:gd name="T85" fmla="*/ 84 h 221"/>
                <a:gd name="T86" fmla="*/ 29 w 230"/>
                <a:gd name="T87" fmla="*/ 93 h 221"/>
                <a:gd name="T88" fmla="*/ 20 w 230"/>
                <a:gd name="T89" fmla="*/ 97 h 221"/>
                <a:gd name="T90" fmla="*/ 19 w 230"/>
                <a:gd name="T91" fmla="*/ 97 h 221"/>
                <a:gd name="T92" fmla="*/ 0 w 230"/>
                <a:gd name="T93" fmla="*/ 109 h 221"/>
                <a:gd name="T94" fmla="*/ 0 w 230"/>
                <a:gd name="T95" fmla="*/ 12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0" h="221">
                  <a:moveTo>
                    <a:pt x="0" y="122"/>
                  </a:move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1" y="123"/>
                    <a:pt x="1" y="123"/>
                    <a:pt x="1" y="123"/>
                  </a:cubicBezTo>
                  <a:cubicBezTo>
                    <a:pt x="1" y="123"/>
                    <a:pt x="2" y="123"/>
                    <a:pt x="2" y="123"/>
                  </a:cubicBezTo>
                  <a:cubicBezTo>
                    <a:pt x="2" y="123"/>
                    <a:pt x="2" y="123"/>
                    <a:pt x="2" y="123"/>
                  </a:cubicBezTo>
                  <a:cubicBezTo>
                    <a:pt x="2" y="124"/>
                    <a:pt x="3" y="124"/>
                    <a:pt x="3" y="124"/>
                  </a:cubicBezTo>
                  <a:cubicBezTo>
                    <a:pt x="3" y="124"/>
                    <a:pt x="3" y="124"/>
                    <a:pt x="3" y="124"/>
                  </a:cubicBezTo>
                  <a:cubicBezTo>
                    <a:pt x="10" y="128"/>
                    <a:pt x="26" y="139"/>
                    <a:pt x="41" y="149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63" y="164"/>
                    <a:pt x="109" y="194"/>
                    <a:pt x="111" y="196"/>
                  </a:cubicBezTo>
                  <a:cubicBezTo>
                    <a:pt x="111" y="196"/>
                    <a:pt x="112" y="197"/>
                    <a:pt x="112" y="197"/>
                  </a:cubicBezTo>
                  <a:cubicBezTo>
                    <a:pt x="114" y="200"/>
                    <a:pt x="117" y="204"/>
                    <a:pt x="118" y="206"/>
                  </a:cubicBezTo>
                  <a:cubicBezTo>
                    <a:pt x="120" y="206"/>
                    <a:pt x="126" y="207"/>
                    <a:pt x="130" y="210"/>
                  </a:cubicBezTo>
                  <a:cubicBezTo>
                    <a:pt x="133" y="212"/>
                    <a:pt x="135" y="215"/>
                    <a:pt x="136" y="218"/>
                  </a:cubicBezTo>
                  <a:cubicBezTo>
                    <a:pt x="136" y="219"/>
                    <a:pt x="137" y="220"/>
                    <a:pt x="137" y="221"/>
                  </a:cubicBezTo>
                  <a:cubicBezTo>
                    <a:pt x="138" y="221"/>
                    <a:pt x="140" y="220"/>
                    <a:pt x="142" y="220"/>
                  </a:cubicBezTo>
                  <a:cubicBezTo>
                    <a:pt x="142" y="220"/>
                    <a:pt x="142" y="220"/>
                    <a:pt x="142" y="220"/>
                  </a:cubicBezTo>
                  <a:cubicBezTo>
                    <a:pt x="143" y="220"/>
                    <a:pt x="143" y="220"/>
                    <a:pt x="143" y="220"/>
                  </a:cubicBezTo>
                  <a:cubicBezTo>
                    <a:pt x="144" y="220"/>
                    <a:pt x="144" y="220"/>
                    <a:pt x="144" y="220"/>
                  </a:cubicBezTo>
                  <a:cubicBezTo>
                    <a:pt x="146" y="219"/>
                    <a:pt x="146" y="219"/>
                    <a:pt x="146" y="219"/>
                  </a:cubicBezTo>
                  <a:cubicBezTo>
                    <a:pt x="148" y="219"/>
                    <a:pt x="155" y="216"/>
                    <a:pt x="159" y="215"/>
                  </a:cubicBezTo>
                  <a:cubicBezTo>
                    <a:pt x="161" y="215"/>
                    <a:pt x="162" y="214"/>
                    <a:pt x="162" y="214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67"/>
                    <a:pt x="230" y="167"/>
                    <a:pt x="230" y="167"/>
                  </a:cubicBezTo>
                  <a:cubicBezTo>
                    <a:pt x="230" y="166"/>
                    <a:pt x="229" y="166"/>
                    <a:pt x="229" y="166"/>
                  </a:cubicBezTo>
                  <a:cubicBezTo>
                    <a:pt x="229" y="165"/>
                    <a:pt x="229" y="165"/>
                    <a:pt x="229" y="165"/>
                  </a:cubicBezTo>
                  <a:cubicBezTo>
                    <a:pt x="229" y="165"/>
                    <a:pt x="229" y="164"/>
                    <a:pt x="229" y="164"/>
                  </a:cubicBezTo>
                  <a:cubicBezTo>
                    <a:pt x="229" y="164"/>
                    <a:pt x="229" y="164"/>
                    <a:pt x="228" y="163"/>
                  </a:cubicBezTo>
                  <a:cubicBezTo>
                    <a:pt x="228" y="163"/>
                    <a:pt x="228" y="163"/>
                    <a:pt x="228" y="163"/>
                  </a:cubicBezTo>
                  <a:cubicBezTo>
                    <a:pt x="228" y="163"/>
                    <a:pt x="228" y="163"/>
                    <a:pt x="228" y="163"/>
                  </a:cubicBezTo>
                  <a:cubicBezTo>
                    <a:pt x="228" y="162"/>
                    <a:pt x="228" y="162"/>
                    <a:pt x="228" y="162"/>
                  </a:cubicBezTo>
                  <a:cubicBezTo>
                    <a:pt x="228" y="162"/>
                    <a:pt x="228" y="162"/>
                    <a:pt x="228" y="162"/>
                  </a:cubicBezTo>
                  <a:cubicBezTo>
                    <a:pt x="228" y="162"/>
                    <a:pt x="227" y="162"/>
                    <a:pt x="227" y="162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7" y="162"/>
                    <a:pt x="227" y="161"/>
                    <a:pt x="227" y="161"/>
                  </a:cubicBezTo>
                  <a:cubicBezTo>
                    <a:pt x="227" y="161"/>
                    <a:pt x="227" y="161"/>
                    <a:pt x="227" y="161"/>
                  </a:cubicBezTo>
                  <a:cubicBezTo>
                    <a:pt x="227" y="161"/>
                    <a:pt x="227" y="161"/>
                    <a:pt x="227" y="161"/>
                  </a:cubicBezTo>
                  <a:cubicBezTo>
                    <a:pt x="225" y="161"/>
                    <a:pt x="223" y="161"/>
                    <a:pt x="222" y="160"/>
                  </a:cubicBezTo>
                  <a:cubicBezTo>
                    <a:pt x="221" y="159"/>
                    <a:pt x="220" y="159"/>
                    <a:pt x="218" y="159"/>
                  </a:cubicBezTo>
                  <a:cubicBezTo>
                    <a:pt x="214" y="159"/>
                    <a:pt x="209" y="157"/>
                    <a:pt x="209" y="153"/>
                  </a:cubicBezTo>
                  <a:cubicBezTo>
                    <a:pt x="208" y="151"/>
                    <a:pt x="209" y="150"/>
                    <a:pt x="209" y="149"/>
                  </a:cubicBezTo>
                  <a:cubicBezTo>
                    <a:pt x="209" y="148"/>
                    <a:pt x="209" y="147"/>
                    <a:pt x="208" y="145"/>
                  </a:cubicBezTo>
                  <a:cubicBezTo>
                    <a:pt x="207" y="143"/>
                    <a:pt x="206" y="142"/>
                    <a:pt x="205" y="141"/>
                  </a:cubicBezTo>
                  <a:cubicBezTo>
                    <a:pt x="203" y="139"/>
                    <a:pt x="202" y="138"/>
                    <a:pt x="202" y="136"/>
                  </a:cubicBezTo>
                  <a:cubicBezTo>
                    <a:pt x="202" y="135"/>
                    <a:pt x="204" y="133"/>
                    <a:pt x="207" y="130"/>
                  </a:cubicBezTo>
                  <a:cubicBezTo>
                    <a:pt x="207" y="130"/>
                    <a:pt x="207" y="130"/>
                    <a:pt x="207" y="130"/>
                  </a:cubicBezTo>
                  <a:cubicBezTo>
                    <a:pt x="206" y="128"/>
                    <a:pt x="206" y="127"/>
                    <a:pt x="206" y="126"/>
                  </a:cubicBezTo>
                  <a:cubicBezTo>
                    <a:pt x="206" y="125"/>
                    <a:pt x="205" y="125"/>
                    <a:pt x="205" y="124"/>
                  </a:cubicBezTo>
                  <a:cubicBezTo>
                    <a:pt x="205" y="122"/>
                    <a:pt x="204" y="120"/>
                    <a:pt x="206" y="117"/>
                  </a:cubicBezTo>
                  <a:cubicBezTo>
                    <a:pt x="207" y="116"/>
                    <a:pt x="208" y="115"/>
                    <a:pt x="207" y="112"/>
                  </a:cubicBezTo>
                  <a:cubicBezTo>
                    <a:pt x="205" y="110"/>
                    <a:pt x="206" y="107"/>
                    <a:pt x="207" y="105"/>
                  </a:cubicBezTo>
                  <a:cubicBezTo>
                    <a:pt x="207" y="103"/>
                    <a:pt x="208" y="102"/>
                    <a:pt x="207" y="100"/>
                  </a:cubicBezTo>
                  <a:cubicBezTo>
                    <a:pt x="206" y="98"/>
                    <a:pt x="205" y="96"/>
                    <a:pt x="204" y="95"/>
                  </a:cubicBezTo>
                  <a:cubicBezTo>
                    <a:pt x="202" y="92"/>
                    <a:pt x="201" y="90"/>
                    <a:pt x="202" y="89"/>
                  </a:cubicBezTo>
                  <a:cubicBezTo>
                    <a:pt x="202" y="88"/>
                    <a:pt x="202" y="88"/>
                    <a:pt x="202" y="87"/>
                  </a:cubicBezTo>
                  <a:cubicBezTo>
                    <a:pt x="202" y="87"/>
                    <a:pt x="202" y="87"/>
                    <a:pt x="202" y="87"/>
                  </a:cubicBezTo>
                  <a:cubicBezTo>
                    <a:pt x="203" y="87"/>
                    <a:pt x="203" y="86"/>
                    <a:pt x="203" y="86"/>
                  </a:cubicBezTo>
                  <a:cubicBezTo>
                    <a:pt x="203" y="86"/>
                    <a:pt x="203" y="86"/>
                    <a:pt x="203" y="86"/>
                  </a:cubicBezTo>
                  <a:cubicBezTo>
                    <a:pt x="203" y="86"/>
                    <a:pt x="203" y="86"/>
                    <a:pt x="203" y="86"/>
                  </a:cubicBezTo>
                  <a:cubicBezTo>
                    <a:pt x="203" y="85"/>
                    <a:pt x="203" y="84"/>
                    <a:pt x="203" y="84"/>
                  </a:cubicBezTo>
                  <a:cubicBezTo>
                    <a:pt x="203" y="83"/>
                    <a:pt x="203" y="83"/>
                    <a:pt x="203" y="83"/>
                  </a:cubicBezTo>
                  <a:cubicBezTo>
                    <a:pt x="203" y="78"/>
                    <a:pt x="200" y="67"/>
                    <a:pt x="198" y="65"/>
                  </a:cubicBezTo>
                  <a:cubicBezTo>
                    <a:pt x="197" y="64"/>
                    <a:pt x="196" y="63"/>
                    <a:pt x="194" y="62"/>
                  </a:cubicBezTo>
                  <a:cubicBezTo>
                    <a:pt x="191" y="60"/>
                    <a:pt x="189" y="59"/>
                    <a:pt x="189" y="57"/>
                  </a:cubicBezTo>
                  <a:cubicBezTo>
                    <a:pt x="189" y="55"/>
                    <a:pt x="189" y="53"/>
                    <a:pt x="186" y="51"/>
                  </a:cubicBezTo>
                  <a:cubicBezTo>
                    <a:pt x="181" y="49"/>
                    <a:pt x="178" y="42"/>
                    <a:pt x="179" y="38"/>
                  </a:cubicBezTo>
                  <a:cubicBezTo>
                    <a:pt x="179" y="36"/>
                    <a:pt x="181" y="36"/>
                    <a:pt x="182" y="36"/>
                  </a:cubicBezTo>
                  <a:cubicBezTo>
                    <a:pt x="182" y="35"/>
                    <a:pt x="183" y="34"/>
                    <a:pt x="184" y="33"/>
                  </a:cubicBezTo>
                  <a:cubicBezTo>
                    <a:pt x="185" y="31"/>
                    <a:pt x="187" y="29"/>
                    <a:pt x="188" y="28"/>
                  </a:cubicBezTo>
                  <a:cubicBezTo>
                    <a:pt x="189" y="28"/>
                    <a:pt x="190" y="26"/>
                    <a:pt x="191" y="24"/>
                  </a:cubicBezTo>
                  <a:cubicBezTo>
                    <a:pt x="191" y="23"/>
                    <a:pt x="191" y="23"/>
                    <a:pt x="191" y="22"/>
                  </a:cubicBezTo>
                  <a:cubicBezTo>
                    <a:pt x="191" y="21"/>
                    <a:pt x="191" y="20"/>
                    <a:pt x="191" y="19"/>
                  </a:cubicBezTo>
                  <a:cubicBezTo>
                    <a:pt x="191" y="19"/>
                    <a:pt x="190" y="19"/>
                    <a:pt x="190" y="18"/>
                  </a:cubicBezTo>
                  <a:cubicBezTo>
                    <a:pt x="190" y="18"/>
                    <a:pt x="190" y="18"/>
                    <a:pt x="190" y="18"/>
                  </a:cubicBezTo>
                  <a:cubicBezTo>
                    <a:pt x="190" y="18"/>
                    <a:pt x="190" y="17"/>
                    <a:pt x="190" y="17"/>
                  </a:cubicBezTo>
                  <a:cubicBezTo>
                    <a:pt x="190" y="17"/>
                    <a:pt x="190" y="16"/>
                    <a:pt x="190" y="16"/>
                  </a:cubicBezTo>
                  <a:cubicBezTo>
                    <a:pt x="190" y="16"/>
                    <a:pt x="190" y="16"/>
                    <a:pt x="190" y="15"/>
                  </a:cubicBezTo>
                  <a:cubicBezTo>
                    <a:pt x="189" y="15"/>
                    <a:pt x="189" y="15"/>
                    <a:pt x="189" y="14"/>
                  </a:cubicBezTo>
                  <a:cubicBezTo>
                    <a:pt x="189" y="14"/>
                    <a:pt x="189" y="14"/>
                    <a:pt x="189" y="13"/>
                  </a:cubicBezTo>
                  <a:cubicBezTo>
                    <a:pt x="189" y="13"/>
                    <a:pt x="189" y="13"/>
                    <a:pt x="189" y="12"/>
                  </a:cubicBezTo>
                  <a:cubicBezTo>
                    <a:pt x="189" y="12"/>
                    <a:pt x="189" y="11"/>
                    <a:pt x="189" y="11"/>
                  </a:cubicBezTo>
                  <a:cubicBezTo>
                    <a:pt x="189" y="10"/>
                    <a:pt x="189" y="10"/>
                    <a:pt x="189" y="10"/>
                  </a:cubicBezTo>
                  <a:cubicBezTo>
                    <a:pt x="190" y="9"/>
                    <a:pt x="190" y="9"/>
                    <a:pt x="190" y="8"/>
                  </a:cubicBezTo>
                  <a:cubicBezTo>
                    <a:pt x="190" y="8"/>
                    <a:pt x="190" y="7"/>
                    <a:pt x="190" y="7"/>
                  </a:cubicBezTo>
                  <a:cubicBezTo>
                    <a:pt x="190" y="6"/>
                    <a:pt x="190" y="6"/>
                    <a:pt x="190" y="5"/>
                  </a:cubicBezTo>
                  <a:cubicBezTo>
                    <a:pt x="190" y="4"/>
                    <a:pt x="190" y="4"/>
                    <a:pt x="190" y="3"/>
                  </a:cubicBezTo>
                  <a:cubicBezTo>
                    <a:pt x="190" y="3"/>
                    <a:pt x="190" y="3"/>
                    <a:pt x="190" y="3"/>
                  </a:cubicBezTo>
                  <a:cubicBezTo>
                    <a:pt x="188" y="2"/>
                    <a:pt x="185" y="2"/>
                    <a:pt x="181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79" y="0"/>
                    <a:pt x="178" y="1"/>
                    <a:pt x="176" y="1"/>
                  </a:cubicBezTo>
                  <a:cubicBezTo>
                    <a:pt x="174" y="1"/>
                    <a:pt x="172" y="2"/>
                    <a:pt x="170" y="2"/>
                  </a:cubicBezTo>
                  <a:cubicBezTo>
                    <a:pt x="170" y="2"/>
                    <a:pt x="168" y="3"/>
                    <a:pt x="166" y="3"/>
                  </a:cubicBezTo>
                  <a:cubicBezTo>
                    <a:pt x="161" y="5"/>
                    <a:pt x="156" y="7"/>
                    <a:pt x="153" y="4"/>
                  </a:cubicBezTo>
                  <a:cubicBezTo>
                    <a:pt x="153" y="4"/>
                    <a:pt x="153" y="4"/>
                    <a:pt x="149" y="4"/>
                  </a:cubicBezTo>
                  <a:cubicBezTo>
                    <a:pt x="143" y="4"/>
                    <a:pt x="134" y="5"/>
                    <a:pt x="126" y="6"/>
                  </a:cubicBezTo>
                  <a:cubicBezTo>
                    <a:pt x="120" y="7"/>
                    <a:pt x="115" y="7"/>
                    <a:pt x="112" y="7"/>
                  </a:cubicBezTo>
                  <a:cubicBezTo>
                    <a:pt x="108" y="8"/>
                    <a:pt x="106" y="10"/>
                    <a:pt x="103" y="13"/>
                  </a:cubicBezTo>
                  <a:cubicBezTo>
                    <a:pt x="100" y="15"/>
                    <a:pt x="98" y="17"/>
                    <a:pt x="95" y="17"/>
                  </a:cubicBezTo>
                  <a:cubicBezTo>
                    <a:pt x="90" y="17"/>
                    <a:pt x="83" y="21"/>
                    <a:pt x="79" y="25"/>
                  </a:cubicBezTo>
                  <a:cubicBezTo>
                    <a:pt x="78" y="26"/>
                    <a:pt x="77" y="27"/>
                    <a:pt x="76" y="27"/>
                  </a:cubicBezTo>
                  <a:cubicBezTo>
                    <a:pt x="76" y="27"/>
                    <a:pt x="76" y="27"/>
                    <a:pt x="76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9" y="31"/>
                    <a:pt x="80" y="35"/>
                    <a:pt x="80" y="41"/>
                  </a:cubicBezTo>
                  <a:cubicBezTo>
                    <a:pt x="80" y="42"/>
                    <a:pt x="80" y="44"/>
                    <a:pt x="80" y="45"/>
                  </a:cubicBezTo>
                  <a:cubicBezTo>
                    <a:pt x="80" y="47"/>
                    <a:pt x="80" y="49"/>
                    <a:pt x="80" y="49"/>
                  </a:cubicBezTo>
                  <a:cubicBezTo>
                    <a:pt x="83" y="51"/>
                    <a:pt x="85" y="57"/>
                    <a:pt x="85" y="58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86" y="61"/>
                    <a:pt x="85" y="63"/>
                    <a:pt x="84" y="64"/>
                  </a:cubicBezTo>
                  <a:cubicBezTo>
                    <a:pt x="83" y="65"/>
                    <a:pt x="82" y="65"/>
                    <a:pt x="81" y="65"/>
                  </a:cubicBezTo>
                  <a:cubicBezTo>
                    <a:pt x="80" y="65"/>
                    <a:pt x="79" y="65"/>
                    <a:pt x="78" y="65"/>
                  </a:cubicBezTo>
                  <a:cubicBezTo>
                    <a:pt x="76" y="65"/>
                    <a:pt x="73" y="65"/>
                    <a:pt x="70" y="65"/>
                  </a:cubicBezTo>
                  <a:cubicBezTo>
                    <a:pt x="68" y="65"/>
                    <a:pt x="67" y="65"/>
                    <a:pt x="66" y="65"/>
                  </a:cubicBezTo>
                  <a:cubicBezTo>
                    <a:pt x="65" y="68"/>
                    <a:pt x="61" y="70"/>
                    <a:pt x="58" y="70"/>
                  </a:cubicBezTo>
                  <a:cubicBezTo>
                    <a:pt x="57" y="70"/>
                    <a:pt x="56" y="70"/>
                    <a:pt x="56" y="70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56" y="71"/>
                    <a:pt x="56" y="71"/>
                    <a:pt x="56" y="71"/>
                  </a:cubicBezTo>
                  <a:cubicBezTo>
                    <a:pt x="56" y="72"/>
                    <a:pt x="56" y="73"/>
                    <a:pt x="56" y="74"/>
                  </a:cubicBezTo>
                  <a:cubicBezTo>
                    <a:pt x="56" y="76"/>
                    <a:pt x="56" y="78"/>
                    <a:pt x="55" y="79"/>
                  </a:cubicBezTo>
                  <a:cubicBezTo>
                    <a:pt x="54" y="80"/>
                    <a:pt x="54" y="80"/>
                    <a:pt x="52" y="80"/>
                  </a:cubicBezTo>
                  <a:cubicBezTo>
                    <a:pt x="52" y="80"/>
                    <a:pt x="52" y="80"/>
                    <a:pt x="52" y="81"/>
                  </a:cubicBezTo>
                  <a:cubicBezTo>
                    <a:pt x="51" y="82"/>
                    <a:pt x="50" y="83"/>
                    <a:pt x="47" y="83"/>
                  </a:cubicBezTo>
                  <a:cubicBezTo>
                    <a:pt x="47" y="84"/>
                    <a:pt x="46" y="84"/>
                    <a:pt x="45" y="84"/>
                  </a:cubicBezTo>
                  <a:cubicBezTo>
                    <a:pt x="44" y="84"/>
                    <a:pt x="41" y="84"/>
                    <a:pt x="41" y="84"/>
                  </a:cubicBezTo>
                  <a:cubicBezTo>
                    <a:pt x="41" y="89"/>
                    <a:pt x="38" y="92"/>
                    <a:pt x="33" y="93"/>
                  </a:cubicBezTo>
                  <a:cubicBezTo>
                    <a:pt x="32" y="93"/>
                    <a:pt x="30" y="93"/>
                    <a:pt x="29" y="93"/>
                  </a:cubicBezTo>
                  <a:cubicBezTo>
                    <a:pt x="28" y="93"/>
                    <a:pt x="26" y="93"/>
                    <a:pt x="25" y="94"/>
                  </a:cubicBezTo>
                  <a:cubicBezTo>
                    <a:pt x="25" y="94"/>
                    <a:pt x="25" y="94"/>
                    <a:pt x="25" y="95"/>
                  </a:cubicBezTo>
                  <a:cubicBezTo>
                    <a:pt x="24" y="96"/>
                    <a:pt x="23" y="97"/>
                    <a:pt x="2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97"/>
                    <a:pt x="17" y="97"/>
                    <a:pt x="17" y="97"/>
                  </a:cubicBezTo>
                  <a:cubicBezTo>
                    <a:pt x="12" y="100"/>
                    <a:pt x="2" y="106"/>
                    <a:pt x="0" y="108"/>
                  </a:cubicBezTo>
                  <a:cubicBezTo>
                    <a:pt x="0" y="108"/>
                    <a:pt x="0" y="108"/>
                    <a:pt x="0" y="109"/>
                  </a:cubicBezTo>
                  <a:cubicBezTo>
                    <a:pt x="0" y="110"/>
                    <a:pt x="0" y="114"/>
                    <a:pt x="0" y="11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9" name="Freeform 1297">
              <a:extLst>
                <a:ext uri="{FF2B5EF4-FFF2-40B4-BE49-F238E27FC236}">
                  <a16:creationId xmlns:a16="http://schemas.microsoft.com/office/drawing/2014/main" id="{C9FA16B7-6B26-64EF-DAB9-EAB7CC916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8692" y="418365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0" name="Freeform 1298">
              <a:extLst>
                <a:ext uri="{FF2B5EF4-FFF2-40B4-BE49-F238E27FC236}">
                  <a16:creationId xmlns:a16="http://schemas.microsoft.com/office/drawing/2014/main" id="{A35A0CBF-2D2A-4636-ABF0-3B36AE5D1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3901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1" name="Freeform 1299">
              <a:extLst>
                <a:ext uri="{FF2B5EF4-FFF2-40B4-BE49-F238E27FC236}">
                  <a16:creationId xmlns:a16="http://schemas.microsoft.com/office/drawing/2014/main" id="{3B602A43-3C87-31C3-C8A9-17F53BECE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4999" y="4314483"/>
              <a:ext cx="9601" cy="4088"/>
            </a:xfrm>
            <a:custGeom>
              <a:avLst/>
              <a:gdLst>
                <a:gd name="T0" fmla="*/ 5 w 5"/>
                <a:gd name="T1" fmla="*/ 0 h 2"/>
                <a:gd name="T2" fmla="*/ 0 w 5"/>
                <a:gd name="T3" fmla="*/ 2 h 2"/>
                <a:gd name="T4" fmla="*/ 0 w 5"/>
                <a:gd name="T5" fmla="*/ 2 h 2"/>
                <a:gd name="T6" fmla="*/ 5 w 5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">
                  <a:moveTo>
                    <a:pt x="5" y="0"/>
                  </a:moveTo>
                  <a:cubicBezTo>
                    <a:pt x="4" y="1"/>
                    <a:pt x="3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4" y="1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2" name="Freeform 1300">
              <a:extLst>
                <a:ext uri="{FF2B5EF4-FFF2-40B4-BE49-F238E27FC236}">
                  <a16:creationId xmlns:a16="http://schemas.microsoft.com/office/drawing/2014/main" id="{7E6B6794-7888-3876-760B-45F93C4CE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8692" y="418161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3" name="Freeform 1301">
              <a:extLst>
                <a:ext uri="{FF2B5EF4-FFF2-40B4-BE49-F238E27FC236}">
                  <a16:creationId xmlns:a16="http://schemas.microsoft.com/office/drawing/2014/main" id="{DD9F7DB0-F4B7-3BF8-B1EE-B91F20850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079" y="4155037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4" name="Freeform 1302">
              <a:extLst>
                <a:ext uri="{FF2B5EF4-FFF2-40B4-BE49-F238E27FC236}">
                  <a16:creationId xmlns:a16="http://schemas.microsoft.com/office/drawing/2014/main" id="{2A191787-AE2C-3215-C940-C01994C8E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999" y="41632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5" name="Freeform 1303">
              <a:extLst>
                <a:ext uri="{FF2B5EF4-FFF2-40B4-BE49-F238E27FC236}">
                  <a16:creationId xmlns:a16="http://schemas.microsoft.com/office/drawing/2014/main" id="{B6ECE329-EABE-C79C-5AAD-E12D70FAB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042" y="4291997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6" name="Freeform 1304">
              <a:extLst>
                <a:ext uri="{FF2B5EF4-FFF2-40B4-BE49-F238E27FC236}">
                  <a16:creationId xmlns:a16="http://schemas.microsoft.com/office/drawing/2014/main" id="{15449F9B-ACCC-103F-1460-AA0A5BAE5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920" y="4165258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7" name="Freeform 1305">
              <a:extLst>
                <a:ext uri="{FF2B5EF4-FFF2-40B4-BE49-F238E27FC236}">
                  <a16:creationId xmlns:a16="http://schemas.microsoft.com/office/drawing/2014/main" id="{4759F913-0D23-E116-9418-53735AD54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079" y="415094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8" name="Freeform 1306">
              <a:extLst>
                <a:ext uri="{FF2B5EF4-FFF2-40B4-BE49-F238E27FC236}">
                  <a16:creationId xmlns:a16="http://schemas.microsoft.com/office/drawing/2014/main" id="{AF2ED327-249E-C919-263C-6976EB9C4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079" y="414890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9" name="Freeform 1307">
              <a:extLst>
                <a:ext uri="{FF2B5EF4-FFF2-40B4-BE49-F238E27FC236}">
                  <a16:creationId xmlns:a16="http://schemas.microsoft.com/office/drawing/2014/main" id="{244A966F-B49A-C5D8-BFC8-5D1562035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999" y="415912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0" name="Freeform 1308">
              <a:extLst>
                <a:ext uri="{FF2B5EF4-FFF2-40B4-BE49-F238E27FC236}">
                  <a16:creationId xmlns:a16="http://schemas.microsoft.com/office/drawing/2014/main" id="{8D82B163-435F-AFBF-6F19-1636A550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999" y="414277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1" name="Freeform 1309">
              <a:extLst>
                <a:ext uri="{FF2B5EF4-FFF2-40B4-BE49-F238E27FC236}">
                  <a16:creationId xmlns:a16="http://schemas.microsoft.com/office/drawing/2014/main" id="{2578DC4D-06F0-9E5B-95D8-566708BF5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999" y="4134595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2" name="Freeform 1310">
              <a:extLst>
                <a:ext uri="{FF2B5EF4-FFF2-40B4-BE49-F238E27FC236}">
                  <a16:creationId xmlns:a16="http://schemas.microsoft.com/office/drawing/2014/main" id="{43526AF6-AF74-666A-75A4-97ECE3F60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6803" y="4232715"/>
              <a:ext cx="305319" cy="310715"/>
            </a:xfrm>
            <a:custGeom>
              <a:avLst/>
              <a:gdLst>
                <a:gd name="T0" fmla="*/ 3 w 166"/>
                <a:gd name="T1" fmla="*/ 34 h 159"/>
                <a:gd name="T2" fmla="*/ 2 w 166"/>
                <a:gd name="T3" fmla="*/ 35 h 159"/>
                <a:gd name="T4" fmla="*/ 1 w 166"/>
                <a:gd name="T5" fmla="*/ 35 h 159"/>
                <a:gd name="T6" fmla="*/ 0 w 166"/>
                <a:gd name="T7" fmla="*/ 36 h 159"/>
                <a:gd name="T8" fmla="*/ 0 w 166"/>
                <a:gd name="T9" fmla="*/ 36 h 159"/>
                <a:gd name="T10" fmla="*/ 1 w 166"/>
                <a:gd name="T11" fmla="*/ 40 h 159"/>
                <a:gd name="T12" fmla="*/ 5 w 166"/>
                <a:gd name="T13" fmla="*/ 53 h 159"/>
                <a:gd name="T14" fmla="*/ 3 w 166"/>
                <a:gd name="T15" fmla="*/ 67 h 159"/>
                <a:gd name="T16" fmla="*/ 4 w 166"/>
                <a:gd name="T17" fmla="*/ 73 h 159"/>
                <a:gd name="T18" fmla="*/ 5 w 166"/>
                <a:gd name="T19" fmla="*/ 79 h 159"/>
                <a:gd name="T20" fmla="*/ 0 w 166"/>
                <a:gd name="T21" fmla="*/ 84 h 159"/>
                <a:gd name="T22" fmla="*/ 5 w 166"/>
                <a:gd name="T23" fmla="*/ 89 h 159"/>
                <a:gd name="T24" fmla="*/ 7 w 166"/>
                <a:gd name="T25" fmla="*/ 99 h 159"/>
                <a:gd name="T26" fmla="*/ 18 w 166"/>
                <a:gd name="T27" fmla="*/ 103 h 159"/>
                <a:gd name="T28" fmla="*/ 22 w 166"/>
                <a:gd name="T29" fmla="*/ 105 h 159"/>
                <a:gd name="T30" fmla="*/ 23 w 166"/>
                <a:gd name="T31" fmla="*/ 105 h 159"/>
                <a:gd name="T32" fmla="*/ 24 w 166"/>
                <a:gd name="T33" fmla="*/ 106 h 159"/>
                <a:gd name="T34" fmla="*/ 25 w 166"/>
                <a:gd name="T35" fmla="*/ 108 h 159"/>
                <a:gd name="T36" fmla="*/ 26 w 166"/>
                <a:gd name="T37" fmla="*/ 109 h 159"/>
                <a:gd name="T38" fmla="*/ 27 w 166"/>
                <a:gd name="T39" fmla="*/ 111 h 159"/>
                <a:gd name="T40" fmla="*/ 28 w 166"/>
                <a:gd name="T41" fmla="*/ 113 h 159"/>
                <a:gd name="T42" fmla="*/ 28 w 166"/>
                <a:gd name="T43" fmla="*/ 114 h 159"/>
                <a:gd name="T44" fmla="*/ 43 w 166"/>
                <a:gd name="T45" fmla="*/ 117 h 159"/>
                <a:gd name="T46" fmla="*/ 51 w 166"/>
                <a:gd name="T47" fmla="*/ 124 h 159"/>
                <a:gd name="T48" fmla="*/ 153 w 166"/>
                <a:gd name="T49" fmla="*/ 159 h 159"/>
                <a:gd name="T50" fmla="*/ 164 w 166"/>
                <a:gd name="T51" fmla="*/ 154 h 159"/>
                <a:gd name="T52" fmla="*/ 164 w 166"/>
                <a:gd name="T53" fmla="*/ 131 h 159"/>
                <a:gd name="T54" fmla="*/ 163 w 166"/>
                <a:gd name="T55" fmla="*/ 39 h 159"/>
                <a:gd name="T56" fmla="*/ 165 w 166"/>
                <a:gd name="T57" fmla="*/ 24 h 159"/>
                <a:gd name="T58" fmla="*/ 166 w 166"/>
                <a:gd name="T59" fmla="*/ 13 h 159"/>
                <a:gd name="T60" fmla="*/ 152 w 166"/>
                <a:gd name="T61" fmla="*/ 10 h 159"/>
                <a:gd name="T62" fmla="*/ 135 w 166"/>
                <a:gd name="T63" fmla="*/ 1 h 159"/>
                <a:gd name="T64" fmla="*/ 113 w 166"/>
                <a:gd name="T65" fmla="*/ 17 h 159"/>
                <a:gd name="T66" fmla="*/ 104 w 166"/>
                <a:gd name="T67" fmla="*/ 32 h 159"/>
                <a:gd name="T68" fmla="*/ 74 w 166"/>
                <a:gd name="T69" fmla="*/ 21 h 159"/>
                <a:gd name="T70" fmla="*/ 60 w 166"/>
                <a:gd name="T71" fmla="*/ 11 h 159"/>
                <a:gd name="T72" fmla="*/ 49 w 166"/>
                <a:gd name="T73" fmla="*/ 5 h 159"/>
                <a:gd name="T74" fmla="*/ 35 w 166"/>
                <a:gd name="T75" fmla="*/ 3 h 159"/>
                <a:gd name="T76" fmla="*/ 23 w 166"/>
                <a:gd name="T77" fmla="*/ 1 h 159"/>
                <a:gd name="T78" fmla="*/ 23 w 166"/>
                <a:gd name="T79" fmla="*/ 3 h 159"/>
                <a:gd name="T80" fmla="*/ 23 w 166"/>
                <a:gd name="T81" fmla="*/ 4 h 159"/>
                <a:gd name="T82" fmla="*/ 23 w 166"/>
                <a:gd name="T83" fmla="*/ 4 h 159"/>
                <a:gd name="T84" fmla="*/ 18 w 166"/>
                <a:gd name="T85" fmla="*/ 9 h 159"/>
                <a:gd name="T86" fmla="*/ 16 w 166"/>
                <a:gd name="T87" fmla="*/ 10 h 159"/>
                <a:gd name="T88" fmla="*/ 9 w 166"/>
                <a:gd name="T89" fmla="*/ 17 h 159"/>
                <a:gd name="T90" fmla="*/ 7 w 166"/>
                <a:gd name="T91" fmla="*/ 3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6" h="159">
                  <a:moveTo>
                    <a:pt x="3" y="34"/>
                  </a:moveTo>
                  <a:cubicBezTo>
                    <a:pt x="3" y="34"/>
                    <a:pt x="3" y="34"/>
                    <a:pt x="3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8"/>
                    <a:pt x="1" y="39"/>
                    <a:pt x="1" y="40"/>
                  </a:cubicBezTo>
                  <a:cubicBezTo>
                    <a:pt x="2" y="41"/>
                    <a:pt x="4" y="43"/>
                    <a:pt x="5" y="45"/>
                  </a:cubicBezTo>
                  <a:cubicBezTo>
                    <a:pt x="6" y="49"/>
                    <a:pt x="5" y="51"/>
                    <a:pt x="5" y="53"/>
                  </a:cubicBezTo>
                  <a:cubicBezTo>
                    <a:pt x="4" y="55"/>
                    <a:pt x="4" y="56"/>
                    <a:pt x="4" y="57"/>
                  </a:cubicBezTo>
                  <a:cubicBezTo>
                    <a:pt x="7" y="62"/>
                    <a:pt x="5" y="65"/>
                    <a:pt x="3" y="67"/>
                  </a:cubicBezTo>
                  <a:cubicBezTo>
                    <a:pt x="3" y="68"/>
                    <a:pt x="3" y="69"/>
                    <a:pt x="3" y="70"/>
                  </a:cubicBezTo>
                  <a:cubicBezTo>
                    <a:pt x="3" y="71"/>
                    <a:pt x="4" y="72"/>
                    <a:pt x="4" y="73"/>
                  </a:cubicBezTo>
                  <a:cubicBezTo>
                    <a:pt x="4" y="73"/>
                    <a:pt x="4" y="74"/>
                    <a:pt x="4" y="75"/>
                  </a:cubicBezTo>
                  <a:cubicBezTo>
                    <a:pt x="5" y="76"/>
                    <a:pt x="6" y="78"/>
                    <a:pt x="5" y="79"/>
                  </a:cubicBezTo>
                  <a:cubicBezTo>
                    <a:pt x="5" y="79"/>
                    <a:pt x="4" y="80"/>
                    <a:pt x="4" y="80"/>
                  </a:cubicBezTo>
                  <a:cubicBezTo>
                    <a:pt x="2" y="82"/>
                    <a:pt x="1" y="83"/>
                    <a:pt x="0" y="84"/>
                  </a:cubicBezTo>
                  <a:cubicBezTo>
                    <a:pt x="0" y="84"/>
                    <a:pt x="1" y="85"/>
                    <a:pt x="2" y="85"/>
                  </a:cubicBezTo>
                  <a:cubicBezTo>
                    <a:pt x="3" y="86"/>
                    <a:pt x="4" y="88"/>
                    <a:pt x="5" y="89"/>
                  </a:cubicBezTo>
                  <a:cubicBezTo>
                    <a:pt x="7" y="93"/>
                    <a:pt x="7" y="95"/>
                    <a:pt x="7" y="97"/>
                  </a:cubicBezTo>
                  <a:cubicBezTo>
                    <a:pt x="7" y="98"/>
                    <a:pt x="6" y="98"/>
                    <a:pt x="7" y="99"/>
                  </a:cubicBezTo>
                  <a:cubicBezTo>
                    <a:pt x="7" y="100"/>
                    <a:pt x="10" y="102"/>
                    <a:pt x="12" y="102"/>
                  </a:cubicBezTo>
                  <a:cubicBezTo>
                    <a:pt x="15" y="102"/>
                    <a:pt x="16" y="103"/>
                    <a:pt x="18" y="103"/>
                  </a:cubicBezTo>
                  <a:cubicBezTo>
                    <a:pt x="19" y="104"/>
                    <a:pt x="20" y="104"/>
                    <a:pt x="21" y="104"/>
                  </a:cubicBezTo>
                  <a:cubicBezTo>
                    <a:pt x="21" y="104"/>
                    <a:pt x="22" y="104"/>
                    <a:pt x="22" y="105"/>
                  </a:cubicBezTo>
                  <a:cubicBezTo>
                    <a:pt x="22" y="105"/>
                    <a:pt x="22" y="105"/>
                    <a:pt x="23" y="105"/>
                  </a:cubicBezTo>
                  <a:cubicBezTo>
                    <a:pt x="23" y="105"/>
                    <a:pt x="23" y="105"/>
                    <a:pt x="23" y="105"/>
                  </a:cubicBezTo>
                  <a:cubicBezTo>
                    <a:pt x="24" y="105"/>
                    <a:pt x="24" y="106"/>
                    <a:pt x="24" y="106"/>
                  </a:cubicBezTo>
                  <a:cubicBezTo>
                    <a:pt x="24" y="106"/>
                    <a:pt x="24" y="106"/>
                    <a:pt x="24" y="106"/>
                  </a:cubicBezTo>
                  <a:cubicBezTo>
                    <a:pt x="25" y="106"/>
                    <a:pt x="25" y="107"/>
                    <a:pt x="25" y="107"/>
                  </a:cubicBezTo>
                  <a:cubicBezTo>
                    <a:pt x="25" y="107"/>
                    <a:pt x="25" y="107"/>
                    <a:pt x="25" y="108"/>
                  </a:cubicBezTo>
                  <a:cubicBezTo>
                    <a:pt x="26" y="108"/>
                    <a:pt x="26" y="108"/>
                    <a:pt x="26" y="108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6" y="109"/>
                    <a:pt x="26" y="110"/>
                    <a:pt x="27" y="110"/>
                  </a:cubicBezTo>
                  <a:cubicBezTo>
                    <a:pt x="27" y="110"/>
                    <a:pt x="27" y="111"/>
                    <a:pt x="27" y="111"/>
                  </a:cubicBezTo>
                  <a:cubicBezTo>
                    <a:pt x="27" y="111"/>
                    <a:pt x="27" y="111"/>
                    <a:pt x="27" y="112"/>
                  </a:cubicBezTo>
                  <a:cubicBezTo>
                    <a:pt x="27" y="112"/>
                    <a:pt x="28" y="113"/>
                    <a:pt x="28" y="113"/>
                  </a:cubicBezTo>
                  <a:cubicBezTo>
                    <a:pt x="28" y="113"/>
                    <a:pt x="28" y="113"/>
                    <a:pt x="28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31" y="114"/>
                    <a:pt x="38" y="115"/>
                    <a:pt x="42" y="117"/>
                  </a:cubicBezTo>
                  <a:cubicBezTo>
                    <a:pt x="42" y="117"/>
                    <a:pt x="42" y="117"/>
                    <a:pt x="43" y="117"/>
                  </a:cubicBezTo>
                  <a:cubicBezTo>
                    <a:pt x="43" y="117"/>
                    <a:pt x="44" y="117"/>
                    <a:pt x="44" y="117"/>
                  </a:cubicBezTo>
                  <a:cubicBezTo>
                    <a:pt x="47" y="120"/>
                    <a:pt x="50" y="122"/>
                    <a:pt x="51" y="124"/>
                  </a:cubicBezTo>
                  <a:cubicBezTo>
                    <a:pt x="69" y="114"/>
                    <a:pt x="69" y="114"/>
                    <a:pt x="69" y="114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3" y="154"/>
                    <a:pt x="153" y="154"/>
                    <a:pt x="153" y="154"/>
                  </a:cubicBezTo>
                  <a:cubicBezTo>
                    <a:pt x="164" y="154"/>
                    <a:pt x="164" y="154"/>
                    <a:pt x="164" y="154"/>
                  </a:cubicBezTo>
                  <a:cubicBezTo>
                    <a:pt x="164" y="135"/>
                    <a:pt x="164" y="135"/>
                    <a:pt x="164" y="135"/>
                  </a:cubicBezTo>
                  <a:cubicBezTo>
                    <a:pt x="164" y="131"/>
                    <a:pt x="164" y="131"/>
                    <a:pt x="164" y="131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4" y="43"/>
                    <a:pt x="163" y="41"/>
                    <a:pt x="163" y="39"/>
                  </a:cubicBezTo>
                  <a:cubicBezTo>
                    <a:pt x="162" y="35"/>
                    <a:pt x="161" y="31"/>
                    <a:pt x="164" y="28"/>
                  </a:cubicBezTo>
                  <a:cubicBezTo>
                    <a:pt x="165" y="26"/>
                    <a:pt x="165" y="26"/>
                    <a:pt x="165" y="24"/>
                  </a:cubicBezTo>
                  <a:cubicBezTo>
                    <a:pt x="164" y="22"/>
                    <a:pt x="164" y="19"/>
                    <a:pt x="165" y="14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2"/>
                    <a:pt x="161" y="11"/>
                    <a:pt x="157" y="11"/>
                  </a:cubicBezTo>
                  <a:cubicBezTo>
                    <a:pt x="156" y="10"/>
                    <a:pt x="154" y="10"/>
                    <a:pt x="152" y="10"/>
                  </a:cubicBezTo>
                  <a:cubicBezTo>
                    <a:pt x="147" y="9"/>
                    <a:pt x="145" y="7"/>
                    <a:pt x="143" y="5"/>
                  </a:cubicBezTo>
                  <a:cubicBezTo>
                    <a:pt x="142" y="3"/>
                    <a:pt x="140" y="1"/>
                    <a:pt x="135" y="1"/>
                  </a:cubicBezTo>
                  <a:cubicBezTo>
                    <a:pt x="125" y="0"/>
                    <a:pt x="112" y="9"/>
                    <a:pt x="112" y="12"/>
                  </a:cubicBezTo>
                  <a:cubicBezTo>
                    <a:pt x="112" y="13"/>
                    <a:pt x="113" y="15"/>
                    <a:pt x="113" y="17"/>
                  </a:cubicBezTo>
                  <a:cubicBezTo>
                    <a:pt x="115" y="20"/>
                    <a:pt x="116" y="24"/>
                    <a:pt x="113" y="28"/>
                  </a:cubicBezTo>
                  <a:cubicBezTo>
                    <a:pt x="111" y="31"/>
                    <a:pt x="108" y="32"/>
                    <a:pt x="104" y="32"/>
                  </a:cubicBezTo>
                  <a:cubicBezTo>
                    <a:pt x="100" y="32"/>
                    <a:pt x="96" y="31"/>
                    <a:pt x="93" y="28"/>
                  </a:cubicBezTo>
                  <a:cubicBezTo>
                    <a:pt x="87" y="23"/>
                    <a:pt x="79" y="21"/>
                    <a:pt x="74" y="21"/>
                  </a:cubicBezTo>
                  <a:cubicBezTo>
                    <a:pt x="69" y="21"/>
                    <a:pt x="65" y="20"/>
                    <a:pt x="62" y="17"/>
                  </a:cubicBezTo>
                  <a:cubicBezTo>
                    <a:pt x="61" y="15"/>
                    <a:pt x="60" y="13"/>
                    <a:pt x="60" y="11"/>
                  </a:cubicBezTo>
                  <a:cubicBezTo>
                    <a:pt x="61" y="10"/>
                    <a:pt x="61" y="8"/>
                    <a:pt x="55" y="7"/>
                  </a:cubicBezTo>
                  <a:cubicBezTo>
                    <a:pt x="53" y="6"/>
                    <a:pt x="51" y="6"/>
                    <a:pt x="49" y="5"/>
                  </a:cubicBezTo>
                  <a:cubicBezTo>
                    <a:pt x="46" y="4"/>
                    <a:pt x="43" y="2"/>
                    <a:pt x="39" y="2"/>
                  </a:cubicBezTo>
                  <a:cubicBezTo>
                    <a:pt x="38" y="2"/>
                    <a:pt x="36" y="2"/>
                    <a:pt x="35" y="3"/>
                  </a:cubicBezTo>
                  <a:cubicBezTo>
                    <a:pt x="31" y="3"/>
                    <a:pt x="26" y="2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3"/>
                    <a:pt x="23" y="3"/>
                  </a:cubicBezTo>
                  <a:cubicBezTo>
                    <a:pt x="23" y="3"/>
                    <a:pt x="23" y="3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8"/>
                    <a:pt x="20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7" y="9"/>
                    <a:pt x="16" y="10"/>
                    <a:pt x="16" y="10"/>
                  </a:cubicBezTo>
                  <a:cubicBezTo>
                    <a:pt x="14" y="12"/>
                    <a:pt x="13" y="13"/>
                    <a:pt x="12" y="14"/>
                  </a:cubicBezTo>
                  <a:cubicBezTo>
                    <a:pt x="11" y="15"/>
                    <a:pt x="10" y="16"/>
                    <a:pt x="9" y="17"/>
                  </a:cubicBezTo>
                  <a:cubicBezTo>
                    <a:pt x="8" y="18"/>
                    <a:pt x="8" y="19"/>
                    <a:pt x="9" y="20"/>
                  </a:cubicBezTo>
                  <a:cubicBezTo>
                    <a:pt x="10" y="22"/>
                    <a:pt x="8" y="28"/>
                    <a:pt x="7" y="30"/>
                  </a:cubicBezTo>
                  <a:cubicBezTo>
                    <a:pt x="6" y="32"/>
                    <a:pt x="4" y="33"/>
                    <a:pt x="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3" name="Rectangle 1311">
              <a:extLst>
                <a:ext uri="{FF2B5EF4-FFF2-40B4-BE49-F238E27FC236}">
                  <a16:creationId xmlns:a16="http://schemas.microsoft.com/office/drawing/2014/main" id="{623E1281-8767-40DF-3B20-1F1EB8CA3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9048" y="4240892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4" name="Freeform 1312">
              <a:extLst>
                <a:ext uri="{FF2B5EF4-FFF2-40B4-BE49-F238E27FC236}">
                  <a16:creationId xmlns:a16="http://schemas.microsoft.com/office/drawing/2014/main" id="{8437C867-BF9C-FC38-05E2-B3A098155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048" y="42347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5" name="Freeform 1313">
              <a:extLst>
                <a:ext uri="{FF2B5EF4-FFF2-40B4-BE49-F238E27FC236}">
                  <a16:creationId xmlns:a16="http://schemas.microsoft.com/office/drawing/2014/main" id="{D4661FA6-9AD5-768E-2DC5-0BEF9AE93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2564" y="4289952"/>
              <a:ext cx="7681" cy="8177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0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cubicBezTo>
                    <a:pt x="3" y="2"/>
                    <a:pt x="1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6" name="Freeform 1314">
              <a:extLst>
                <a:ext uri="{FF2B5EF4-FFF2-40B4-BE49-F238E27FC236}">
                  <a16:creationId xmlns:a16="http://schemas.microsoft.com/office/drawing/2014/main" id="{74175409-3D56-8F10-577E-02BEC34B7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4085" y="4251113"/>
              <a:ext cx="11521" cy="14309"/>
            </a:xfrm>
            <a:custGeom>
              <a:avLst/>
              <a:gdLst>
                <a:gd name="T0" fmla="*/ 7 w 7"/>
                <a:gd name="T1" fmla="*/ 0 h 7"/>
                <a:gd name="T2" fmla="*/ 3 w 7"/>
                <a:gd name="T3" fmla="*/ 4 h 7"/>
                <a:gd name="T4" fmla="*/ 0 w 7"/>
                <a:gd name="T5" fmla="*/ 7 h 7"/>
                <a:gd name="T6" fmla="*/ 3 w 7"/>
                <a:gd name="T7" fmla="*/ 4 h 7"/>
                <a:gd name="T8" fmla="*/ 7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cubicBezTo>
                    <a:pt x="5" y="2"/>
                    <a:pt x="4" y="3"/>
                    <a:pt x="3" y="4"/>
                  </a:cubicBezTo>
                  <a:cubicBezTo>
                    <a:pt x="2" y="5"/>
                    <a:pt x="1" y="6"/>
                    <a:pt x="0" y="7"/>
                  </a:cubicBezTo>
                  <a:cubicBezTo>
                    <a:pt x="1" y="6"/>
                    <a:pt x="2" y="5"/>
                    <a:pt x="3" y="4"/>
                  </a:cubicBezTo>
                  <a:cubicBezTo>
                    <a:pt x="4" y="3"/>
                    <a:pt x="5" y="2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7" name="Freeform 1315">
              <a:extLst>
                <a:ext uri="{FF2B5EF4-FFF2-40B4-BE49-F238E27FC236}">
                  <a16:creationId xmlns:a16="http://schemas.microsoft.com/office/drawing/2014/main" id="{3077F832-F3D7-CF98-F786-6994C291C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048" y="423680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8" name="Freeform 1316">
              <a:extLst>
                <a:ext uri="{FF2B5EF4-FFF2-40B4-BE49-F238E27FC236}">
                  <a16:creationId xmlns:a16="http://schemas.microsoft.com/office/drawing/2014/main" id="{437917D3-0A95-48B1-DA97-ABE0F61B3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723" y="430017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9" name="Oval 1317">
              <a:extLst>
                <a:ext uri="{FF2B5EF4-FFF2-40B4-BE49-F238E27FC236}">
                  <a16:creationId xmlns:a16="http://schemas.microsoft.com/office/drawing/2014/main" id="{239408EB-CF9D-43E0-A720-87A8D522C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6803" y="4302217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0" name="Freeform 1318">
              <a:extLst>
                <a:ext uri="{FF2B5EF4-FFF2-40B4-BE49-F238E27FC236}">
                  <a16:creationId xmlns:a16="http://schemas.microsoft.com/office/drawing/2014/main" id="{D8F4B0CB-2742-BC70-328E-984DE8F47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048" y="4437133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1" name="Freeform 1319">
              <a:extLst>
                <a:ext uri="{FF2B5EF4-FFF2-40B4-BE49-F238E27FC236}">
                  <a16:creationId xmlns:a16="http://schemas.microsoft.com/office/drawing/2014/main" id="{97D4C220-79B9-2D06-2FA6-9A400579E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7128" y="443713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2" name="Freeform 1320">
              <a:extLst>
                <a:ext uri="{FF2B5EF4-FFF2-40B4-BE49-F238E27FC236}">
                  <a16:creationId xmlns:a16="http://schemas.microsoft.com/office/drawing/2014/main" id="{A3B9CAEB-D308-4215-54ED-4FBD6EAFD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444326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3" name="Freeform 1321">
              <a:extLst>
                <a:ext uri="{FF2B5EF4-FFF2-40B4-BE49-F238E27FC236}">
                  <a16:creationId xmlns:a16="http://schemas.microsoft.com/office/drawing/2014/main" id="{62EF49D4-B022-7DC2-C579-F3046DCFE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643" y="4298129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4" name="Freeform 1322">
              <a:extLst>
                <a:ext uri="{FF2B5EF4-FFF2-40B4-BE49-F238E27FC236}">
                  <a16:creationId xmlns:a16="http://schemas.microsoft.com/office/drawing/2014/main" id="{AAFA0DB4-DF3F-F35F-0DD1-F2B183AB6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8650" y="445348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5" name="Freeform 1323">
              <a:extLst>
                <a:ext uri="{FF2B5EF4-FFF2-40B4-BE49-F238E27FC236}">
                  <a16:creationId xmlns:a16="http://schemas.microsoft.com/office/drawing/2014/main" id="{A19E7D29-A006-BDB5-945E-040E7A314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0969" y="4439177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6" name="Freeform 1324">
              <a:extLst>
                <a:ext uri="{FF2B5EF4-FFF2-40B4-BE49-F238E27FC236}">
                  <a16:creationId xmlns:a16="http://schemas.microsoft.com/office/drawing/2014/main" id="{1780186C-FAB5-4B9E-9893-A4BCBB647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723" y="430017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7" name="Freeform 1325">
              <a:extLst>
                <a:ext uri="{FF2B5EF4-FFF2-40B4-BE49-F238E27FC236}">
                  <a16:creationId xmlns:a16="http://schemas.microsoft.com/office/drawing/2014/main" id="{7ED1E422-C861-974D-9211-0A0BBF953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4809" y="4445310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8" name="Freeform 1326">
              <a:extLst>
                <a:ext uri="{FF2B5EF4-FFF2-40B4-BE49-F238E27FC236}">
                  <a16:creationId xmlns:a16="http://schemas.microsoft.com/office/drawing/2014/main" id="{C5B53A65-9C3D-5524-DE68-0D63E7336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6729" y="444939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9" name="Freeform 1327">
              <a:extLst>
                <a:ext uri="{FF2B5EF4-FFF2-40B4-BE49-F238E27FC236}">
                  <a16:creationId xmlns:a16="http://schemas.microsoft.com/office/drawing/2014/main" id="{699CFC01-2173-2B3C-3F11-C3394C071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6803" y="4300173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0" name="Freeform 1328">
              <a:extLst>
                <a:ext uri="{FF2B5EF4-FFF2-40B4-BE49-F238E27FC236}">
                  <a16:creationId xmlns:a16="http://schemas.microsoft.com/office/drawing/2014/main" id="{42EEF6FE-69BA-616B-8727-96597CF2D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723" y="4298129"/>
              <a:ext cx="3840" cy="2044"/>
            </a:xfrm>
            <a:custGeom>
              <a:avLst/>
              <a:gdLst>
                <a:gd name="T0" fmla="*/ 0 w 2"/>
                <a:gd name="T1" fmla="*/ 1 h 1"/>
                <a:gd name="T2" fmla="*/ 0 w 2"/>
                <a:gd name="T3" fmla="*/ 1 h 1"/>
                <a:gd name="T4" fmla="*/ 1 w 2"/>
                <a:gd name="T5" fmla="*/ 1 h 1"/>
                <a:gd name="T6" fmla="*/ 2 w 2"/>
                <a:gd name="T7" fmla="*/ 0 h 1"/>
                <a:gd name="T8" fmla="*/ 2 w 2"/>
                <a:gd name="T9" fmla="*/ 0 h 1"/>
                <a:gd name="T10" fmla="*/ 1 w 2"/>
                <a:gd name="T11" fmla="*/ 1 h 1"/>
                <a:gd name="T12" fmla="*/ 0 w 2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1" name="Freeform 1329">
              <a:extLst>
                <a:ext uri="{FF2B5EF4-FFF2-40B4-BE49-F238E27FC236}">
                  <a16:creationId xmlns:a16="http://schemas.microsoft.com/office/drawing/2014/main" id="{1F043AB4-8D0E-2DA3-AFF5-FEC4E4C36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373" y="4684479"/>
              <a:ext cx="30724" cy="8177"/>
            </a:xfrm>
            <a:custGeom>
              <a:avLst/>
              <a:gdLst>
                <a:gd name="T0" fmla="*/ 0 w 17"/>
                <a:gd name="T1" fmla="*/ 5 h 5"/>
                <a:gd name="T2" fmla="*/ 0 w 17"/>
                <a:gd name="T3" fmla="*/ 5 h 5"/>
                <a:gd name="T4" fmla="*/ 0 w 17"/>
                <a:gd name="T5" fmla="*/ 5 h 5"/>
                <a:gd name="T6" fmla="*/ 1 w 17"/>
                <a:gd name="T7" fmla="*/ 5 h 5"/>
                <a:gd name="T8" fmla="*/ 12 w 17"/>
                <a:gd name="T9" fmla="*/ 2 h 5"/>
                <a:gd name="T10" fmla="*/ 17 w 17"/>
                <a:gd name="T11" fmla="*/ 1 h 5"/>
                <a:gd name="T12" fmla="*/ 14 w 17"/>
                <a:gd name="T13" fmla="*/ 1 h 5"/>
                <a:gd name="T14" fmla="*/ 11 w 17"/>
                <a:gd name="T15" fmla="*/ 2 h 5"/>
                <a:gd name="T16" fmla="*/ 11 w 17"/>
                <a:gd name="T17" fmla="*/ 2 h 5"/>
                <a:gd name="T18" fmla="*/ 8 w 17"/>
                <a:gd name="T19" fmla="*/ 3 h 5"/>
                <a:gd name="T20" fmla="*/ 8 w 17"/>
                <a:gd name="T21" fmla="*/ 3 h 5"/>
                <a:gd name="T22" fmla="*/ 4 w 17"/>
                <a:gd name="T23" fmla="*/ 3 h 5"/>
                <a:gd name="T24" fmla="*/ 4 w 17"/>
                <a:gd name="T25" fmla="*/ 3 h 5"/>
                <a:gd name="T26" fmla="*/ 1 w 17"/>
                <a:gd name="T27" fmla="*/ 3 h 5"/>
                <a:gd name="T28" fmla="*/ 1 w 17"/>
                <a:gd name="T29" fmla="*/ 3 h 5"/>
                <a:gd name="T30" fmla="*/ 0 w 17"/>
                <a:gd name="T3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5"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4" y="5"/>
                    <a:pt x="11" y="4"/>
                    <a:pt x="12" y="2"/>
                  </a:cubicBezTo>
                  <a:cubicBezTo>
                    <a:pt x="14" y="1"/>
                    <a:pt x="15" y="1"/>
                    <a:pt x="17" y="1"/>
                  </a:cubicBezTo>
                  <a:cubicBezTo>
                    <a:pt x="16" y="0"/>
                    <a:pt x="15" y="0"/>
                    <a:pt x="14" y="1"/>
                  </a:cubicBezTo>
                  <a:cubicBezTo>
                    <a:pt x="13" y="1"/>
                    <a:pt x="12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9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5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2" name="Freeform 1330">
              <a:extLst>
                <a:ext uri="{FF2B5EF4-FFF2-40B4-BE49-F238E27FC236}">
                  <a16:creationId xmlns:a16="http://schemas.microsoft.com/office/drawing/2014/main" id="{75C58A24-7D77-FD6E-E7E6-9763D5DBC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9931" y="4621109"/>
              <a:ext cx="113295" cy="91988"/>
            </a:xfrm>
            <a:custGeom>
              <a:avLst/>
              <a:gdLst>
                <a:gd name="T0" fmla="*/ 39 w 62"/>
                <a:gd name="T1" fmla="*/ 42 h 47"/>
                <a:gd name="T2" fmla="*/ 56 w 62"/>
                <a:gd name="T3" fmla="*/ 47 h 47"/>
                <a:gd name="T4" fmla="*/ 58 w 62"/>
                <a:gd name="T5" fmla="*/ 47 h 47"/>
                <a:gd name="T6" fmla="*/ 60 w 62"/>
                <a:gd name="T7" fmla="*/ 47 h 47"/>
                <a:gd name="T8" fmla="*/ 61 w 62"/>
                <a:gd name="T9" fmla="*/ 47 h 47"/>
                <a:gd name="T10" fmla="*/ 62 w 62"/>
                <a:gd name="T11" fmla="*/ 44 h 47"/>
                <a:gd name="T12" fmla="*/ 62 w 62"/>
                <a:gd name="T13" fmla="*/ 43 h 47"/>
                <a:gd name="T14" fmla="*/ 62 w 62"/>
                <a:gd name="T15" fmla="*/ 42 h 47"/>
                <a:gd name="T16" fmla="*/ 62 w 62"/>
                <a:gd name="T17" fmla="*/ 41 h 47"/>
                <a:gd name="T18" fmla="*/ 62 w 62"/>
                <a:gd name="T19" fmla="*/ 41 h 47"/>
                <a:gd name="T20" fmla="*/ 62 w 62"/>
                <a:gd name="T21" fmla="*/ 40 h 47"/>
                <a:gd name="T22" fmla="*/ 54 w 62"/>
                <a:gd name="T23" fmla="*/ 27 h 47"/>
                <a:gd name="T24" fmla="*/ 52 w 62"/>
                <a:gd name="T25" fmla="*/ 24 h 47"/>
                <a:gd name="T26" fmla="*/ 52 w 62"/>
                <a:gd name="T27" fmla="*/ 24 h 47"/>
                <a:gd name="T28" fmla="*/ 52 w 62"/>
                <a:gd name="T29" fmla="*/ 21 h 47"/>
                <a:gd name="T30" fmla="*/ 51 w 62"/>
                <a:gd name="T31" fmla="*/ 20 h 47"/>
                <a:gd name="T32" fmla="*/ 50 w 62"/>
                <a:gd name="T33" fmla="*/ 19 h 47"/>
                <a:gd name="T34" fmla="*/ 49 w 62"/>
                <a:gd name="T35" fmla="*/ 18 h 47"/>
                <a:gd name="T36" fmla="*/ 40 w 62"/>
                <a:gd name="T37" fmla="*/ 9 h 47"/>
                <a:gd name="T38" fmla="*/ 35 w 62"/>
                <a:gd name="T39" fmla="*/ 7 h 47"/>
                <a:gd name="T40" fmla="*/ 29 w 62"/>
                <a:gd name="T41" fmla="*/ 1 h 47"/>
                <a:gd name="T42" fmla="*/ 21 w 62"/>
                <a:gd name="T43" fmla="*/ 2 h 47"/>
                <a:gd name="T44" fmla="*/ 10 w 62"/>
                <a:gd name="T45" fmla="*/ 2 h 47"/>
                <a:gd name="T46" fmla="*/ 9 w 62"/>
                <a:gd name="T47" fmla="*/ 4 h 47"/>
                <a:gd name="T48" fmla="*/ 8 w 62"/>
                <a:gd name="T49" fmla="*/ 5 h 47"/>
                <a:gd name="T50" fmla="*/ 7 w 62"/>
                <a:gd name="T51" fmla="*/ 6 h 47"/>
                <a:gd name="T52" fmla="*/ 6 w 62"/>
                <a:gd name="T53" fmla="*/ 7 h 47"/>
                <a:gd name="T54" fmla="*/ 3 w 62"/>
                <a:gd name="T55" fmla="*/ 16 h 47"/>
                <a:gd name="T56" fmla="*/ 8 w 62"/>
                <a:gd name="T57" fmla="*/ 31 h 47"/>
                <a:gd name="T58" fmla="*/ 10 w 62"/>
                <a:gd name="T59" fmla="*/ 31 h 47"/>
                <a:gd name="T60" fmla="*/ 13 w 62"/>
                <a:gd name="T61" fmla="*/ 31 h 47"/>
                <a:gd name="T62" fmla="*/ 16 w 62"/>
                <a:gd name="T63" fmla="*/ 30 h 47"/>
                <a:gd name="T64" fmla="*/ 22 w 62"/>
                <a:gd name="T65" fmla="*/ 28 h 47"/>
                <a:gd name="T66" fmla="*/ 31 w 62"/>
                <a:gd name="T67" fmla="*/ 33 h 47"/>
                <a:gd name="T68" fmla="*/ 41 w 62"/>
                <a:gd name="T69" fmla="*/ 36 h 47"/>
                <a:gd name="T70" fmla="*/ 30 w 62"/>
                <a:gd name="T71" fmla="*/ 40 h 47"/>
                <a:gd name="T72" fmla="*/ 22 w 62"/>
                <a:gd name="T73" fmla="*/ 37 h 47"/>
                <a:gd name="T74" fmla="*/ 8 w 62"/>
                <a:gd name="T75" fmla="*/ 41 h 47"/>
                <a:gd name="T76" fmla="*/ 7 w 62"/>
                <a:gd name="T77" fmla="*/ 41 h 47"/>
                <a:gd name="T78" fmla="*/ 7 w 62"/>
                <a:gd name="T79" fmla="*/ 41 h 47"/>
                <a:gd name="T80" fmla="*/ 8 w 62"/>
                <a:gd name="T81" fmla="*/ 44 h 47"/>
                <a:gd name="T82" fmla="*/ 10 w 62"/>
                <a:gd name="T83" fmla="*/ 44 h 47"/>
                <a:gd name="T84" fmla="*/ 12 w 62"/>
                <a:gd name="T85" fmla="*/ 44 h 47"/>
                <a:gd name="T86" fmla="*/ 13 w 62"/>
                <a:gd name="T87" fmla="*/ 45 h 47"/>
                <a:gd name="T88" fmla="*/ 13 w 62"/>
                <a:gd name="T89" fmla="*/ 46 h 47"/>
                <a:gd name="T90" fmla="*/ 15 w 62"/>
                <a:gd name="T91" fmla="*/ 46 h 47"/>
                <a:gd name="T92" fmla="*/ 16 w 62"/>
                <a:gd name="T93" fmla="*/ 45 h 47"/>
                <a:gd name="T94" fmla="*/ 18 w 62"/>
                <a:gd name="T95" fmla="*/ 44 h 47"/>
                <a:gd name="T96" fmla="*/ 19 w 62"/>
                <a:gd name="T97" fmla="*/ 43 h 47"/>
                <a:gd name="T98" fmla="*/ 36 w 62"/>
                <a:gd name="T99" fmla="*/ 4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47">
                  <a:moveTo>
                    <a:pt x="36" y="41"/>
                  </a:moveTo>
                  <a:cubicBezTo>
                    <a:pt x="39" y="42"/>
                    <a:pt x="39" y="42"/>
                    <a:pt x="39" y="42"/>
                  </a:cubicBezTo>
                  <a:cubicBezTo>
                    <a:pt x="46" y="43"/>
                    <a:pt x="48" y="45"/>
                    <a:pt x="48" y="46"/>
                  </a:cubicBezTo>
                  <a:cubicBezTo>
                    <a:pt x="49" y="47"/>
                    <a:pt x="52" y="47"/>
                    <a:pt x="56" y="47"/>
                  </a:cubicBezTo>
                  <a:cubicBezTo>
                    <a:pt x="56" y="47"/>
                    <a:pt x="57" y="47"/>
                    <a:pt x="57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7"/>
                    <a:pt x="59" y="47"/>
                    <a:pt x="59" y="47"/>
                  </a:cubicBezTo>
                  <a:cubicBezTo>
                    <a:pt x="59" y="47"/>
                    <a:pt x="60" y="47"/>
                    <a:pt x="60" y="47"/>
                  </a:cubicBezTo>
                  <a:cubicBezTo>
                    <a:pt x="60" y="47"/>
                    <a:pt x="60" y="47"/>
                    <a:pt x="61" y="47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5"/>
                    <a:pt x="62" y="45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2"/>
                    <a:pt x="62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1" y="39"/>
                    <a:pt x="59" y="37"/>
                    <a:pt x="57" y="35"/>
                  </a:cubicBezTo>
                  <a:cubicBezTo>
                    <a:pt x="55" y="33"/>
                    <a:pt x="54" y="29"/>
                    <a:pt x="54" y="27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3"/>
                    <a:pt x="52" y="23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1" y="21"/>
                    <a:pt x="51" y="21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8" y="18"/>
                    <a:pt x="48" y="17"/>
                    <a:pt x="47" y="17"/>
                  </a:cubicBezTo>
                  <a:cubicBezTo>
                    <a:pt x="44" y="16"/>
                    <a:pt x="41" y="12"/>
                    <a:pt x="40" y="9"/>
                  </a:cubicBezTo>
                  <a:cubicBezTo>
                    <a:pt x="39" y="9"/>
                    <a:pt x="39" y="8"/>
                    <a:pt x="39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4" y="5"/>
                    <a:pt x="31" y="2"/>
                    <a:pt x="29" y="1"/>
                  </a:cubicBezTo>
                  <a:cubicBezTo>
                    <a:pt x="27" y="0"/>
                    <a:pt x="23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18" y="3"/>
                    <a:pt x="15" y="3"/>
                  </a:cubicBezTo>
                  <a:cubicBezTo>
                    <a:pt x="13" y="3"/>
                    <a:pt x="12" y="2"/>
                    <a:pt x="10" y="2"/>
                  </a:cubicBezTo>
                  <a:cubicBezTo>
                    <a:pt x="10" y="2"/>
                    <a:pt x="10" y="2"/>
                    <a:pt x="9" y="3"/>
                  </a:cubicBezTo>
                  <a:cubicBezTo>
                    <a:pt x="9" y="3"/>
                    <a:pt x="9" y="3"/>
                    <a:pt x="9" y="4"/>
                  </a:cubicBezTo>
                  <a:cubicBezTo>
                    <a:pt x="9" y="4"/>
                    <a:pt x="9" y="4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7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10"/>
                    <a:pt x="5" y="14"/>
                    <a:pt x="3" y="16"/>
                  </a:cubicBezTo>
                  <a:cubicBezTo>
                    <a:pt x="0" y="20"/>
                    <a:pt x="4" y="27"/>
                    <a:pt x="7" y="29"/>
                  </a:cubicBezTo>
                  <a:cubicBezTo>
                    <a:pt x="7" y="30"/>
                    <a:pt x="8" y="30"/>
                    <a:pt x="8" y="31"/>
                  </a:cubicBezTo>
                  <a:cubicBezTo>
                    <a:pt x="8" y="31"/>
                    <a:pt x="9" y="31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2" y="31"/>
                    <a:pt x="12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4" y="31"/>
                    <a:pt x="15" y="31"/>
                    <a:pt x="15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7" y="30"/>
                    <a:pt x="18" y="29"/>
                    <a:pt x="19" y="29"/>
                  </a:cubicBezTo>
                  <a:cubicBezTo>
                    <a:pt x="20" y="28"/>
                    <a:pt x="21" y="28"/>
                    <a:pt x="22" y="28"/>
                  </a:cubicBezTo>
                  <a:cubicBezTo>
                    <a:pt x="25" y="28"/>
                    <a:pt x="26" y="30"/>
                    <a:pt x="27" y="31"/>
                  </a:cubicBezTo>
                  <a:cubicBezTo>
                    <a:pt x="28" y="32"/>
                    <a:pt x="29" y="33"/>
                    <a:pt x="31" y="33"/>
                  </a:cubicBezTo>
                  <a:cubicBezTo>
                    <a:pt x="37" y="34"/>
                    <a:pt x="38" y="34"/>
                    <a:pt x="38" y="3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4" y="41"/>
                    <a:pt x="30" y="40"/>
                  </a:cubicBezTo>
                  <a:cubicBezTo>
                    <a:pt x="28" y="40"/>
                    <a:pt x="27" y="39"/>
                    <a:pt x="25" y="38"/>
                  </a:cubicBezTo>
                  <a:cubicBezTo>
                    <a:pt x="24" y="38"/>
                    <a:pt x="23" y="37"/>
                    <a:pt x="22" y="37"/>
                  </a:cubicBezTo>
                  <a:cubicBezTo>
                    <a:pt x="19" y="40"/>
                    <a:pt x="10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2"/>
                    <a:pt x="7" y="43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10" y="44"/>
                  </a:cubicBezTo>
                  <a:cubicBezTo>
                    <a:pt x="10" y="44"/>
                    <a:pt x="10" y="44"/>
                    <a:pt x="11" y="44"/>
                  </a:cubicBezTo>
                  <a:cubicBezTo>
                    <a:pt x="11" y="44"/>
                    <a:pt x="11" y="44"/>
                    <a:pt x="12" y="44"/>
                  </a:cubicBezTo>
                  <a:cubicBezTo>
                    <a:pt x="12" y="44"/>
                    <a:pt x="12" y="45"/>
                    <a:pt x="12" y="45"/>
                  </a:cubicBezTo>
                  <a:cubicBezTo>
                    <a:pt x="12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4" y="46"/>
                    <a:pt x="15" y="46"/>
                    <a:pt x="15" y="46"/>
                  </a:cubicBezTo>
                  <a:cubicBezTo>
                    <a:pt x="15" y="45"/>
                    <a:pt x="15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7" y="45"/>
                    <a:pt x="17" y="44"/>
                  </a:cubicBezTo>
                  <a:cubicBezTo>
                    <a:pt x="17" y="44"/>
                    <a:pt x="18" y="44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33" y="42"/>
                    <a:pt x="35" y="42"/>
                  </a:cubicBezTo>
                  <a:cubicBezTo>
                    <a:pt x="36" y="42"/>
                    <a:pt x="36" y="42"/>
                    <a:pt x="36" y="42"/>
                  </a:cubicBezTo>
                  <a:lnTo>
                    <a:pt x="36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3" name="Freeform 1331">
              <a:extLst>
                <a:ext uri="{FF2B5EF4-FFF2-40B4-BE49-F238E27FC236}">
                  <a16:creationId xmlns:a16="http://schemas.microsoft.com/office/drawing/2014/main" id="{6B0398F4-AD20-B4F5-23EC-47280997F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293" y="4700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4" name="Freeform 1332">
              <a:extLst>
                <a:ext uri="{FF2B5EF4-FFF2-40B4-BE49-F238E27FC236}">
                  <a16:creationId xmlns:a16="http://schemas.microsoft.com/office/drawing/2014/main" id="{6751575E-BDA8-345E-5E7D-C8B3925DF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373" y="4700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5" name="Freeform 1333">
              <a:extLst>
                <a:ext uri="{FF2B5EF4-FFF2-40B4-BE49-F238E27FC236}">
                  <a16:creationId xmlns:a16="http://schemas.microsoft.com/office/drawing/2014/main" id="{AF9E6CDB-8CFF-2219-CBFD-B9891ACBB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373" y="470083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6" name="Freeform 1334">
              <a:extLst>
                <a:ext uri="{FF2B5EF4-FFF2-40B4-BE49-F238E27FC236}">
                  <a16:creationId xmlns:a16="http://schemas.microsoft.com/office/drawing/2014/main" id="{08B4DAC6-56C1-2073-ED09-E7BA789D0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8735" y="4678346"/>
              <a:ext cx="5761" cy="2044"/>
            </a:xfrm>
            <a:custGeom>
              <a:avLst/>
              <a:gdLst>
                <a:gd name="T0" fmla="*/ 3 w 3"/>
                <a:gd name="T1" fmla="*/ 0 h 1"/>
                <a:gd name="T2" fmla="*/ 0 w 3"/>
                <a:gd name="T3" fmla="*/ 1 h 1"/>
                <a:gd name="T4" fmla="*/ 3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7" name="Freeform 1335">
              <a:extLst>
                <a:ext uri="{FF2B5EF4-FFF2-40B4-BE49-F238E27FC236}">
                  <a16:creationId xmlns:a16="http://schemas.microsoft.com/office/drawing/2014/main" id="{D25A4FFB-4111-740B-AF3D-C468946B0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4894" y="4680390"/>
              <a:ext cx="192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8" name="Freeform 1336">
              <a:extLst>
                <a:ext uri="{FF2B5EF4-FFF2-40B4-BE49-F238E27FC236}">
                  <a16:creationId xmlns:a16="http://schemas.microsoft.com/office/drawing/2014/main" id="{CDFF0CE2-CC54-DDCE-29B0-77D522AAB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9133" y="4682435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9" name="Freeform 1337">
              <a:extLst>
                <a:ext uri="{FF2B5EF4-FFF2-40B4-BE49-F238E27FC236}">
                  <a16:creationId xmlns:a16="http://schemas.microsoft.com/office/drawing/2014/main" id="{D70F6C05-C215-3E6F-0CD4-B83E0CDE5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293" y="4682435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0" name="Freeform 1338">
              <a:extLst>
                <a:ext uri="{FF2B5EF4-FFF2-40B4-BE49-F238E27FC236}">
                  <a16:creationId xmlns:a16="http://schemas.microsoft.com/office/drawing/2014/main" id="{2C6C310E-02EE-8651-705F-3C85EC5CD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4894" y="4711053"/>
              <a:ext cx="42245" cy="26574"/>
            </a:xfrm>
            <a:custGeom>
              <a:avLst/>
              <a:gdLst>
                <a:gd name="T0" fmla="*/ 23 w 23"/>
                <a:gd name="T1" fmla="*/ 0 h 14"/>
                <a:gd name="T2" fmla="*/ 7 w 23"/>
                <a:gd name="T3" fmla="*/ 1 h 14"/>
                <a:gd name="T4" fmla="*/ 0 w 23"/>
                <a:gd name="T5" fmla="*/ 4 h 14"/>
                <a:gd name="T6" fmla="*/ 0 w 23"/>
                <a:gd name="T7" fmla="*/ 4 h 14"/>
                <a:gd name="T8" fmla="*/ 4 w 23"/>
                <a:gd name="T9" fmla="*/ 5 h 14"/>
                <a:gd name="T10" fmla="*/ 8 w 23"/>
                <a:gd name="T11" fmla="*/ 12 h 14"/>
                <a:gd name="T12" fmla="*/ 9 w 23"/>
                <a:gd name="T13" fmla="*/ 14 h 14"/>
                <a:gd name="T14" fmla="*/ 9 w 23"/>
                <a:gd name="T15" fmla="*/ 14 h 14"/>
                <a:gd name="T16" fmla="*/ 9 w 23"/>
                <a:gd name="T17" fmla="*/ 14 h 14"/>
                <a:gd name="T18" fmla="*/ 11 w 23"/>
                <a:gd name="T19" fmla="*/ 13 h 14"/>
                <a:gd name="T20" fmla="*/ 20 w 23"/>
                <a:gd name="T21" fmla="*/ 8 h 14"/>
                <a:gd name="T22" fmla="*/ 21 w 23"/>
                <a:gd name="T23" fmla="*/ 8 h 14"/>
                <a:gd name="T24" fmla="*/ 21 w 23"/>
                <a:gd name="T25" fmla="*/ 8 h 14"/>
                <a:gd name="T26" fmla="*/ 20 w 23"/>
                <a:gd name="T27" fmla="*/ 3 h 14"/>
                <a:gd name="T28" fmla="*/ 22 w 23"/>
                <a:gd name="T29" fmla="*/ 1 h 14"/>
                <a:gd name="T30" fmla="*/ 23 w 23"/>
                <a:gd name="T31" fmla="*/ 1 h 14"/>
                <a:gd name="T32" fmla="*/ 23 w 23"/>
                <a:gd name="T33" fmla="*/ 1 h 14"/>
                <a:gd name="T34" fmla="*/ 23 w 23"/>
                <a:gd name="T35" fmla="*/ 0 h 14"/>
                <a:gd name="T36" fmla="*/ 23 w 23"/>
                <a:gd name="T3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" h="14">
                  <a:moveTo>
                    <a:pt x="23" y="0"/>
                  </a:moveTo>
                  <a:cubicBezTo>
                    <a:pt x="21" y="0"/>
                    <a:pt x="9" y="1"/>
                    <a:pt x="7" y="1"/>
                  </a:cubicBezTo>
                  <a:cubicBezTo>
                    <a:pt x="5" y="2"/>
                    <a:pt x="2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2" y="5"/>
                    <a:pt x="4" y="5"/>
                  </a:cubicBezTo>
                  <a:cubicBezTo>
                    <a:pt x="8" y="7"/>
                    <a:pt x="8" y="9"/>
                    <a:pt x="8" y="12"/>
                  </a:cubicBezTo>
                  <a:cubicBezTo>
                    <a:pt x="8" y="13"/>
                    <a:pt x="8" y="13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0" y="14"/>
                    <a:pt x="10" y="13"/>
                    <a:pt x="11" y="13"/>
                  </a:cubicBezTo>
                  <a:cubicBezTo>
                    <a:pt x="15" y="9"/>
                    <a:pt x="18" y="7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7"/>
                    <a:pt x="19" y="5"/>
                    <a:pt x="20" y="3"/>
                  </a:cubicBezTo>
                  <a:cubicBezTo>
                    <a:pt x="20" y="3"/>
                    <a:pt x="21" y="2"/>
                    <a:pt x="22" y="1"/>
                  </a:cubicBezTo>
                  <a:cubicBezTo>
                    <a:pt x="22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1" name="Freeform 1339">
              <a:extLst>
                <a:ext uri="{FF2B5EF4-FFF2-40B4-BE49-F238E27FC236}">
                  <a16:creationId xmlns:a16="http://schemas.microsoft.com/office/drawing/2014/main" id="{16AA0EAF-1074-2FE5-C452-10DE50B51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7140" y="47110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2" name="Freeform 1340">
              <a:extLst>
                <a:ext uri="{FF2B5EF4-FFF2-40B4-BE49-F238E27FC236}">
                  <a16:creationId xmlns:a16="http://schemas.microsoft.com/office/drawing/2014/main" id="{DAA86FB1-F98C-B688-7C65-9AD9F0183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576" y="4745804"/>
              <a:ext cx="245792" cy="177843"/>
            </a:xfrm>
            <a:custGeom>
              <a:avLst/>
              <a:gdLst>
                <a:gd name="T0" fmla="*/ 120 w 134"/>
                <a:gd name="T1" fmla="*/ 46 h 91"/>
                <a:gd name="T2" fmla="*/ 113 w 134"/>
                <a:gd name="T3" fmla="*/ 39 h 91"/>
                <a:gd name="T4" fmla="*/ 108 w 134"/>
                <a:gd name="T5" fmla="*/ 33 h 91"/>
                <a:gd name="T6" fmla="*/ 100 w 134"/>
                <a:gd name="T7" fmla="*/ 29 h 91"/>
                <a:gd name="T8" fmla="*/ 94 w 134"/>
                <a:gd name="T9" fmla="*/ 25 h 91"/>
                <a:gd name="T10" fmla="*/ 92 w 134"/>
                <a:gd name="T11" fmla="*/ 21 h 91"/>
                <a:gd name="T12" fmla="*/ 96 w 134"/>
                <a:gd name="T13" fmla="*/ 17 h 91"/>
                <a:gd name="T14" fmla="*/ 93 w 134"/>
                <a:gd name="T15" fmla="*/ 10 h 91"/>
                <a:gd name="T16" fmla="*/ 93 w 134"/>
                <a:gd name="T17" fmla="*/ 9 h 91"/>
                <a:gd name="T18" fmla="*/ 92 w 134"/>
                <a:gd name="T19" fmla="*/ 8 h 91"/>
                <a:gd name="T20" fmla="*/ 91 w 134"/>
                <a:gd name="T21" fmla="*/ 7 h 91"/>
                <a:gd name="T22" fmla="*/ 90 w 134"/>
                <a:gd name="T23" fmla="*/ 5 h 91"/>
                <a:gd name="T24" fmla="*/ 89 w 134"/>
                <a:gd name="T25" fmla="*/ 4 h 91"/>
                <a:gd name="T26" fmla="*/ 86 w 134"/>
                <a:gd name="T27" fmla="*/ 1 h 91"/>
                <a:gd name="T28" fmla="*/ 86 w 134"/>
                <a:gd name="T29" fmla="*/ 1 h 91"/>
                <a:gd name="T30" fmla="*/ 84 w 134"/>
                <a:gd name="T31" fmla="*/ 0 h 91"/>
                <a:gd name="T32" fmla="*/ 77 w 134"/>
                <a:gd name="T33" fmla="*/ 5 h 91"/>
                <a:gd name="T34" fmla="*/ 74 w 134"/>
                <a:gd name="T35" fmla="*/ 10 h 91"/>
                <a:gd name="T36" fmla="*/ 54 w 134"/>
                <a:gd name="T37" fmla="*/ 23 h 91"/>
                <a:gd name="T38" fmla="*/ 48 w 134"/>
                <a:gd name="T39" fmla="*/ 24 h 91"/>
                <a:gd name="T40" fmla="*/ 47 w 134"/>
                <a:gd name="T41" fmla="*/ 29 h 91"/>
                <a:gd name="T42" fmla="*/ 37 w 134"/>
                <a:gd name="T43" fmla="*/ 35 h 91"/>
                <a:gd name="T44" fmla="*/ 27 w 134"/>
                <a:gd name="T45" fmla="*/ 37 h 91"/>
                <a:gd name="T46" fmla="*/ 25 w 134"/>
                <a:gd name="T47" fmla="*/ 39 h 91"/>
                <a:gd name="T48" fmla="*/ 22 w 134"/>
                <a:gd name="T49" fmla="*/ 40 h 91"/>
                <a:gd name="T50" fmla="*/ 19 w 134"/>
                <a:gd name="T51" fmla="*/ 39 h 91"/>
                <a:gd name="T52" fmla="*/ 12 w 134"/>
                <a:gd name="T53" fmla="*/ 42 h 91"/>
                <a:gd name="T54" fmla="*/ 10 w 134"/>
                <a:gd name="T55" fmla="*/ 42 h 91"/>
                <a:gd name="T56" fmla="*/ 9 w 134"/>
                <a:gd name="T57" fmla="*/ 41 h 91"/>
                <a:gd name="T58" fmla="*/ 8 w 134"/>
                <a:gd name="T59" fmla="*/ 43 h 91"/>
                <a:gd name="T60" fmla="*/ 6 w 134"/>
                <a:gd name="T61" fmla="*/ 44 h 91"/>
                <a:gd name="T62" fmla="*/ 5 w 134"/>
                <a:gd name="T63" fmla="*/ 46 h 91"/>
                <a:gd name="T64" fmla="*/ 0 w 134"/>
                <a:gd name="T65" fmla="*/ 57 h 91"/>
                <a:gd name="T66" fmla="*/ 1 w 134"/>
                <a:gd name="T67" fmla="*/ 66 h 91"/>
                <a:gd name="T68" fmla="*/ 6 w 134"/>
                <a:gd name="T69" fmla="*/ 81 h 91"/>
                <a:gd name="T70" fmla="*/ 12 w 134"/>
                <a:gd name="T71" fmla="*/ 87 h 91"/>
                <a:gd name="T72" fmla="*/ 14 w 134"/>
                <a:gd name="T73" fmla="*/ 89 h 91"/>
                <a:gd name="T74" fmla="*/ 15 w 134"/>
                <a:gd name="T75" fmla="*/ 90 h 91"/>
                <a:gd name="T76" fmla="*/ 16 w 134"/>
                <a:gd name="T77" fmla="*/ 91 h 91"/>
                <a:gd name="T78" fmla="*/ 16 w 134"/>
                <a:gd name="T79" fmla="*/ 91 h 91"/>
                <a:gd name="T80" fmla="*/ 16 w 134"/>
                <a:gd name="T81" fmla="*/ 90 h 91"/>
                <a:gd name="T82" fmla="*/ 17 w 134"/>
                <a:gd name="T83" fmla="*/ 89 h 91"/>
                <a:gd name="T84" fmla="*/ 17 w 134"/>
                <a:gd name="T85" fmla="*/ 88 h 91"/>
                <a:gd name="T86" fmla="*/ 17 w 134"/>
                <a:gd name="T87" fmla="*/ 87 h 91"/>
                <a:gd name="T88" fmla="*/ 17 w 134"/>
                <a:gd name="T89" fmla="*/ 86 h 91"/>
                <a:gd name="T90" fmla="*/ 17 w 134"/>
                <a:gd name="T91" fmla="*/ 86 h 91"/>
                <a:gd name="T92" fmla="*/ 17 w 134"/>
                <a:gd name="T93" fmla="*/ 84 h 91"/>
                <a:gd name="T94" fmla="*/ 30 w 134"/>
                <a:gd name="T95" fmla="*/ 80 h 91"/>
                <a:gd name="T96" fmla="*/ 38 w 134"/>
                <a:gd name="T97" fmla="*/ 75 h 91"/>
                <a:gd name="T98" fmla="*/ 52 w 134"/>
                <a:gd name="T99" fmla="*/ 65 h 91"/>
                <a:gd name="T100" fmla="*/ 81 w 134"/>
                <a:gd name="T101" fmla="*/ 75 h 91"/>
                <a:gd name="T102" fmla="*/ 90 w 134"/>
                <a:gd name="T103" fmla="*/ 68 h 91"/>
                <a:gd name="T104" fmla="*/ 94 w 134"/>
                <a:gd name="T105" fmla="*/ 68 h 91"/>
                <a:gd name="T106" fmla="*/ 111 w 134"/>
                <a:gd name="T107" fmla="*/ 65 h 91"/>
                <a:gd name="T108" fmla="*/ 114 w 134"/>
                <a:gd name="T109" fmla="*/ 64 h 91"/>
                <a:gd name="T110" fmla="*/ 128 w 134"/>
                <a:gd name="T111" fmla="*/ 64 h 91"/>
                <a:gd name="T112" fmla="*/ 132 w 134"/>
                <a:gd name="T113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4" h="91">
                  <a:moveTo>
                    <a:pt x="124" y="52"/>
                  </a:moveTo>
                  <a:cubicBezTo>
                    <a:pt x="124" y="51"/>
                    <a:pt x="124" y="49"/>
                    <a:pt x="120" y="46"/>
                  </a:cubicBezTo>
                  <a:cubicBezTo>
                    <a:pt x="119" y="45"/>
                    <a:pt x="118" y="44"/>
                    <a:pt x="117" y="44"/>
                  </a:cubicBezTo>
                  <a:cubicBezTo>
                    <a:pt x="115" y="42"/>
                    <a:pt x="113" y="41"/>
                    <a:pt x="113" y="39"/>
                  </a:cubicBezTo>
                  <a:cubicBezTo>
                    <a:pt x="113" y="38"/>
                    <a:pt x="113" y="38"/>
                    <a:pt x="111" y="36"/>
                  </a:cubicBezTo>
                  <a:cubicBezTo>
                    <a:pt x="110" y="35"/>
                    <a:pt x="109" y="34"/>
                    <a:pt x="108" y="33"/>
                  </a:cubicBezTo>
                  <a:cubicBezTo>
                    <a:pt x="106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4"/>
                    <a:pt x="92" y="23"/>
                    <a:pt x="92" y="21"/>
                  </a:cubicBezTo>
                  <a:cubicBezTo>
                    <a:pt x="92" y="20"/>
                    <a:pt x="93" y="18"/>
                    <a:pt x="95" y="17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6"/>
                    <a:pt x="95" y="13"/>
                    <a:pt x="94" y="12"/>
                  </a:cubicBezTo>
                  <a:cubicBezTo>
                    <a:pt x="94" y="11"/>
                    <a:pt x="94" y="11"/>
                    <a:pt x="93" y="10"/>
                  </a:cubicBezTo>
                  <a:cubicBezTo>
                    <a:pt x="93" y="10"/>
                    <a:pt x="93" y="10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8"/>
                    <a:pt x="92" y="8"/>
                    <a:pt x="92" y="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7"/>
                    <a:pt x="92" y="7"/>
                    <a:pt x="91" y="7"/>
                  </a:cubicBezTo>
                  <a:cubicBezTo>
                    <a:pt x="91" y="7"/>
                    <a:pt x="91" y="7"/>
                    <a:pt x="91" y="6"/>
                  </a:cubicBezTo>
                  <a:cubicBezTo>
                    <a:pt x="91" y="6"/>
                    <a:pt x="91" y="6"/>
                    <a:pt x="90" y="5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90" y="5"/>
                    <a:pt x="89" y="4"/>
                    <a:pt x="89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8" y="3"/>
                    <a:pt x="87" y="2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5" y="0"/>
                    <a:pt x="85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2" y="0"/>
                    <a:pt x="79" y="2"/>
                    <a:pt x="77" y="3"/>
                  </a:cubicBezTo>
                  <a:cubicBezTo>
                    <a:pt x="77" y="4"/>
                    <a:pt x="77" y="4"/>
                    <a:pt x="77" y="5"/>
                  </a:cubicBezTo>
                  <a:cubicBezTo>
                    <a:pt x="77" y="6"/>
                    <a:pt x="76" y="7"/>
                    <a:pt x="75" y="9"/>
                  </a:cubicBezTo>
                  <a:cubicBezTo>
                    <a:pt x="75" y="9"/>
                    <a:pt x="74" y="10"/>
                    <a:pt x="74" y="10"/>
                  </a:cubicBezTo>
                  <a:cubicBezTo>
                    <a:pt x="71" y="13"/>
                    <a:pt x="67" y="16"/>
                    <a:pt x="64" y="20"/>
                  </a:cubicBezTo>
                  <a:cubicBezTo>
                    <a:pt x="62" y="23"/>
                    <a:pt x="58" y="23"/>
                    <a:pt x="54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49" y="23"/>
                    <a:pt x="48" y="23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5"/>
                    <a:pt x="49" y="28"/>
                    <a:pt x="47" y="29"/>
                  </a:cubicBezTo>
                  <a:cubicBezTo>
                    <a:pt x="46" y="31"/>
                    <a:pt x="42" y="32"/>
                    <a:pt x="39" y="34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6" y="36"/>
                    <a:pt x="35" y="36"/>
                    <a:pt x="33" y="36"/>
                  </a:cubicBezTo>
                  <a:cubicBezTo>
                    <a:pt x="31" y="36"/>
                    <a:pt x="28" y="37"/>
                    <a:pt x="27" y="37"/>
                  </a:cubicBezTo>
                  <a:cubicBezTo>
                    <a:pt x="26" y="38"/>
                    <a:pt x="26" y="38"/>
                    <a:pt x="25" y="38"/>
                  </a:cubicBezTo>
                  <a:cubicBezTo>
                    <a:pt x="25" y="38"/>
                    <a:pt x="25" y="39"/>
                    <a:pt x="25" y="39"/>
                  </a:cubicBezTo>
                  <a:cubicBezTo>
                    <a:pt x="24" y="40"/>
                    <a:pt x="23" y="40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1" y="40"/>
                    <a:pt x="20" y="39"/>
                    <a:pt x="19" y="39"/>
                  </a:cubicBezTo>
                  <a:cubicBezTo>
                    <a:pt x="19" y="38"/>
                    <a:pt x="18" y="38"/>
                    <a:pt x="18" y="38"/>
                  </a:cubicBezTo>
                  <a:cubicBezTo>
                    <a:pt x="16" y="42"/>
                    <a:pt x="13" y="42"/>
                    <a:pt x="12" y="42"/>
                  </a:cubicBezTo>
                  <a:cubicBezTo>
                    <a:pt x="11" y="42"/>
                    <a:pt x="11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8" y="42"/>
                    <a:pt x="8" y="42"/>
                  </a:cubicBezTo>
                  <a:cubicBezTo>
                    <a:pt x="8" y="42"/>
                    <a:pt x="8" y="42"/>
                    <a:pt x="8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4"/>
                    <a:pt x="7" y="44"/>
                    <a:pt x="6" y="44"/>
                  </a:cubicBezTo>
                  <a:cubicBezTo>
                    <a:pt x="6" y="44"/>
                    <a:pt x="6" y="44"/>
                    <a:pt x="6" y="45"/>
                  </a:cubicBezTo>
                  <a:cubicBezTo>
                    <a:pt x="6" y="45"/>
                    <a:pt x="5" y="46"/>
                    <a:pt x="5" y="46"/>
                  </a:cubicBezTo>
                  <a:cubicBezTo>
                    <a:pt x="4" y="49"/>
                    <a:pt x="3" y="51"/>
                    <a:pt x="2" y="53"/>
                  </a:cubicBezTo>
                  <a:cubicBezTo>
                    <a:pt x="1" y="54"/>
                    <a:pt x="0" y="56"/>
                    <a:pt x="0" y="57"/>
                  </a:cubicBezTo>
                  <a:cubicBezTo>
                    <a:pt x="0" y="57"/>
                    <a:pt x="0" y="58"/>
                    <a:pt x="0" y="59"/>
                  </a:cubicBezTo>
                  <a:cubicBezTo>
                    <a:pt x="1" y="61"/>
                    <a:pt x="1" y="63"/>
                    <a:pt x="1" y="66"/>
                  </a:cubicBezTo>
                  <a:cubicBezTo>
                    <a:pt x="1" y="69"/>
                    <a:pt x="2" y="71"/>
                    <a:pt x="4" y="74"/>
                  </a:cubicBezTo>
                  <a:cubicBezTo>
                    <a:pt x="6" y="77"/>
                    <a:pt x="6" y="80"/>
                    <a:pt x="6" y="81"/>
                  </a:cubicBezTo>
                  <a:cubicBezTo>
                    <a:pt x="7" y="82"/>
                    <a:pt x="7" y="83"/>
                    <a:pt x="8" y="84"/>
                  </a:cubicBezTo>
                  <a:cubicBezTo>
                    <a:pt x="9" y="85"/>
                    <a:pt x="10" y="86"/>
                    <a:pt x="12" y="87"/>
                  </a:cubicBezTo>
                  <a:cubicBezTo>
                    <a:pt x="12" y="88"/>
                    <a:pt x="13" y="88"/>
                    <a:pt x="13" y="88"/>
                  </a:cubicBezTo>
                  <a:cubicBezTo>
                    <a:pt x="13" y="89"/>
                    <a:pt x="13" y="89"/>
                    <a:pt x="14" y="89"/>
                  </a:cubicBezTo>
                  <a:cubicBezTo>
                    <a:pt x="14" y="89"/>
                    <a:pt x="14" y="89"/>
                    <a:pt x="14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1"/>
                    <a:pt x="15" y="91"/>
                  </a:cubicBezTo>
                  <a:cubicBezTo>
                    <a:pt x="15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7" y="90"/>
                    <a:pt x="17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5"/>
                    <a:pt x="17" y="85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9" y="73"/>
                    <a:pt x="46" y="65"/>
                    <a:pt x="52" y="65"/>
                  </a:cubicBezTo>
                  <a:cubicBezTo>
                    <a:pt x="56" y="65"/>
                    <a:pt x="60" y="70"/>
                    <a:pt x="62" y="72"/>
                  </a:cubicBezTo>
                  <a:cubicBezTo>
                    <a:pt x="81" y="75"/>
                    <a:pt x="81" y="75"/>
                    <a:pt x="81" y="75"/>
                  </a:cubicBezTo>
                  <a:cubicBezTo>
                    <a:pt x="81" y="73"/>
                    <a:pt x="83" y="69"/>
                    <a:pt x="84" y="68"/>
                  </a:cubicBezTo>
                  <a:cubicBezTo>
                    <a:pt x="86" y="67"/>
                    <a:pt x="88" y="67"/>
                    <a:pt x="90" y="68"/>
                  </a:cubicBezTo>
                  <a:cubicBezTo>
                    <a:pt x="91" y="68"/>
                    <a:pt x="92" y="68"/>
                    <a:pt x="93" y="68"/>
                  </a:cubicBezTo>
                  <a:cubicBezTo>
                    <a:pt x="93" y="68"/>
                    <a:pt x="94" y="68"/>
                    <a:pt x="94" y="68"/>
                  </a:cubicBezTo>
                  <a:cubicBezTo>
                    <a:pt x="97" y="67"/>
                    <a:pt x="101" y="64"/>
                    <a:pt x="106" y="64"/>
                  </a:cubicBezTo>
                  <a:cubicBezTo>
                    <a:pt x="108" y="64"/>
                    <a:pt x="110" y="65"/>
                    <a:pt x="111" y="65"/>
                  </a:cubicBezTo>
                  <a:cubicBezTo>
                    <a:pt x="112" y="65"/>
                    <a:pt x="112" y="65"/>
                    <a:pt x="113" y="65"/>
                  </a:cubicBezTo>
                  <a:cubicBezTo>
                    <a:pt x="113" y="65"/>
                    <a:pt x="113" y="65"/>
                    <a:pt x="114" y="64"/>
                  </a:cubicBezTo>
                  <a:cubicBezTo>
                    <a:pt x="114" y="63"/>
                    <a:pt x="116" y="61"/>
                    <a:pt x="119" y="61"/>
                  </a:cubicBezTo>
                  <a:cubicBezTo>
                    <a:pt x="122" y="61"/>
                    <a:pt x="127" y="63"/>
                    <a:pt x="128" y="64"/>
                  </a:cubicBezTo>
                  <a:cubicBezTo>
                    <a:pt x="134" y="63"/>
                    <a:pt x="134" y="63"/>
                    <a:pt x="134" y="63"/>
                  </a:cubicBezTo>
                  <a:cubicBezTo>
                    <a:pt x="132" y="60"/>
                    <a:pt x="132" y="60"/>
                    <a:pt x="132" y="60"/>
                  </a:cubicBezTo>
                  <a:cubicBezTo>
                    <a:pt x="127" y="57"/>
                    <a:pt x="124" y="55"/>
                    <a:pt x="124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3" name="Freeform 1341">
              <a:extLst>
                <a:ext uri="{FF2B5EF4-FFF2-40B4-BE49-F238E27FC236}">
                  <a16:creationId xmlns:a16="http://schemas.microsoft.com/office/drawing/2014/main" id="{BBC6E9EC-BE3D-8D9B-54CF-12152CC2B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705" y="4686523"/>
              <a:ext cx="240031" cy="202374"/>
            </a:xfrm>
            <a:custGeom>
              <a:avLst/>
              <a:gdLst>
                <a:gd name="T0" fmla="*/ 123 w 130"/>
                <a:gd name="T1" fmla="*/ 6 h 104"/>
                <a:gd name="T2" fmla="*/ 122 w 130"/>
                <a:gd name="T3" fmla="*/ 4 h 104"/>
                <a:gd name="T4" fmla="*/ 119 w 130"/>
                <a:gd name="T5" fmla="*/ 1 h 104"/>
                <a:gd name="T6" fmla="*/ 119 w 130"/>
                <a:gd name="T7" fmla="*/ 1 h 104"/>
                <a:gd name="T8" fmla="*/ 119 w 130"/>
                <a:gd name="T9" fmla="*/ 1 h 104"/>
                <a:gd name="T10" fmla="*/ 116 w 130"/>
                <a:gd name="T11" fmla="*/ 3 h 104"/>
                <a:gd name="T12" fmla="*/ 108 w 130"/>
                <a:gd name="T13" fmla="*/ 8 h 104"/>
                <a:gd name="T14" fmla="*/ 96 w 130"/>
                <a:gd name="T15" fmla="*/ 5 h 104"/>
                <a:gd name="T16" fmla="*/ 91 w 130"/>
                <a:gd name="T17" fmla="*/ 6 h 104"/>
                <a:gd name="T18" fmla="*/ 86 w 130"/>
                <a:gd name="T19" fmla="*/ 6 h 104"/>
                <a:gd name="T20" fmla="*/ 82 w 130"/>
                <a:gd name="T21" fmla="*/ 8 h 104"/>
                <a:gd name="T22" fmla="*/ 73 w 130"/>
                <a:gd name="T23" fmla="*/ 12 h 104"/>
                <a:gd name="T24" fmla="*/ 63 w 130"/>
                <a:gd name="T25" fmla="*/ 9 h 104"/>
                <a:gd name="T26" fmla="*/ 50 w 130"/>
                <a:gd name="T27" fmla="*/ 9 h 104"/>
                <a:gd name="T28" fmla="*/ 43 w 130"/>
                <a:gd name="T29" fmla="*/ 5 h 104"/>
                <a:gd name="T30" fmla="*/ 38 w 130"/>
                <a:gd name="T31" fmla="*/ 2 h 104"/>
                <a:gd name="T32" fmla="*/ 31 w 130"/>
                <a:gd name="T33" fmla="*/ 1 h 104"/>
                <a:gd name="T34" fmla="*/ 27 w 130"/>
                <a:gd name="T35" fmla="*/ 3 h 104"/>
                <a:gd name="T36" fmla="*/ 27 w 130"/>
                <a:gd name="T37" fmla="*/ 3 h 104"/>
                <a:gd name="T38" fmla="*/ 20 w 130"/>
                <a:gd name="T39" fmla="*/ 2 h 104"/>
                <a:gd name="T40" fmla="*/ 17 w 130"/>
                <a:gd name="T41" fmla="*/ 7 h 104"/>
                <a:gd name="T42" fmla="*/ 11 w 130"/>
                <a:gd name="T43" fmla="*/ 18 h 104"/>
                <a:gd name="T44" fmla="*/ 11 w 130"/>
                <a:gd name="T45" fmla="*/ 19 h 104"/>
                <a:gd name="T46" fmla="*/ 10 w 130"/>
                <a:gd name="T47" fmla="*/ 21 h 104"/>
                <a:gd name="T48" fmla="*/ 10 w 130"/>
                <a:gd name="T49" fmla="*/ 22 h 104"/>
                <a:gd name="T50" fmla="*/ 11 w 130"/>
                <a:gd name="T51" fmla="*/ 24 h 104"/>
                <a:gd name="T52" fmla="*/ 11 w 130"/>
                <a:gd name="T53" fmla="*/ 26 h 104"/>
                <a:gd name="T54" fmla="*/ 9 w 130"/>
                <a:gd name="T55" fmla="*/ 45 h 104"/>
                <a:gd name="T56" fmla="*/ 5 w 130"/>
                <a:gd name="T57" fmla="*/ 51 h 104"/>
                <a:gd name="T58" fmla="*/ 1 w 130"/>
                <a:gd name="T59" fmla="*/ 58 h 104"/>
                <a:gd name="T60" fmla="*/ 1 w 130"/>
                <a:gd name="T61" fmla="*/ 71 h 104"/>
                <a:gd name="T62" fmla="*/ 4 w 130"/>
                <a:gd name="T63" fmla="*/ 77 h 104"/>
                <a:gd name="T64" fmla="*/ 4 w 130"/>
                <a:gd name="T65" fmla="*/ 79 h 104"/>
                <a:gd name="T66" fmla="*/ 15 w 130"/>
                <a:gd name="T67" fmla="*/ 82 h 104"/>
                <a:gd name="T68" fmla="*/ 32 w 130"/>
                <a:gd name="T69" fmla="*/ 96 h 104"/>
                <a:gd name="T70" fmla="*/ 38 w 130"/>
                <a:gd name="T71" fmla="*/ 104 h 104"/>
                <a:gd name="T72" fmla="*/ 48 w 130"/>
                <a:gd name="T73" fmla="*/ 101 h 104"/>
                <a:gd name="T74" fmla="*/ 61 w 130"/>
                <a:gd name="T75" fmla="*/ 100 h 104"/>
                <a:gd name="T76" fmla="*/ 63 w 130"/>
                <a:gd name="T77" fmla="*/ 99 h 104"/>
                <a:gd name="T78" fmla="*/ 64 w 130"/>
                <a:gd name="T79" fmla="*/ 97 h 104"/>
                <a:gd name="T80" fmla="*/ 65 w 130"/>
                <a:gd name="T81" fmla="*/ 95 h 104"/>
                <a:gd name="T82" fmla="*/ 65 w 130"/>
                <a:gd name="T83" fmla="*/ 93 h 104"/>
                <a:gd name="T84" fmla="*/ 65 w 130"/>
                <a:gd name="T85" fmla="*/ 92 h 104"/>
                <a:gd name="T86" fmla="*/ 66 w 130"/>
                <a:gd name="T87" fmla="*/ 90 h 104"/>
                <a:gd name="T88" fmla="*/ 66 w 130"/>
                <a:gd name="T89" fmla="*/ 90 h 104"/>
                <a:gd name="T90" fmla="*/ 66 w 130"/>
                <a:gd name="T91" fmla="*/ 89 h 104"/>
                <a:gd name="T92" fmla="*/ 66 w 130"/>
                <a:gd name="T93" fmla="*/ 88 h 104"/>
                <a:gd name="T94" fmla="*/ 83 w 130"/>
                <a:gd name="T95" fmla="*/ 75 h 104"/>
                <a:gd name="T96" fmla="*/ 89 w 130"/>
                <a:gd name="T97" fmla="*/ 74 h 104"/>
                <a:gd name="T98" fmla="*/ 97 w 130"/>
                <a:gd name="T99" fmla="*/ 78 h 104"/>
                <a:gd name="T100" fmla="*/ 106 w 130"/>
                <a:gd name="T101" fmla="*/ 60 h 104"/>
                <a:gd name="T102" fmla="*/ 112 w 130"/>
                <a:gd name="T103" fmla="*/ 53 h 104"/>
                <a:gd name="T104" fmla="*/ 114 w 130"/>
                <a:gd name="T105" fmla="*/ 45 h 104"/>
                <a:gd name="T106" fmla="*/ 123 w 130"/>
                <a:gd name="T107" fmla="*/ 26 h 104"/>
                <a:gd name="T108" fmla="*/ 129 w 130"/>
                <a:gd name="T109" fmla="*/ 23 h 104"/>
                <a:gd name="T110" fmla="*/ 130 w 130"/>
                <a:gd name="T111" fmla="*/ 18 h 104"/>
                <a:gd name="T112" fmla="*/ 124 w 130"/>
                <a:gd name="T113" fmla="*/ 11 h 104"/>
                <a:gd name="T114" fmla="*/ 124 w 130"/>
                <a:gd name="T115" fmla="*/ 9 h 104"/>
                <a:gd name="T116" fmla="*/ 124 w 130"/>
                <a:gd name="T117" fmla="*/ 8 h 104"/>
                <a:gd name="T118" fmla="*/ 124 w 130"/>
                <a:gd name="T119" fmla="*/ 7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0" h="104">
                  <a:moveTo>
                    <a:pt x="124" y="7"/>
                  </a:moveTo>
                  <a:cubicBezTo>
                    <a:pt x="123" y="7"/>
                    <a:pt x="123" y="6"/>
                    <a:pt x="123" y="6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2" y="5"/>
                    <a:pt x="122" y="5"/>
                    <a:pt x="122" y="4"/>
                  </a:cubicBezTo>
                  <a:cubicBezTo>
                    <a:pt x="121" y="4"/>
                    <a:pt x="121" y="3"/>
                    <a:pt x="121" y="3"/>
                  </a:cubicBezTo>
                  <a:cubicBezTo>
                    <a:pt x="120" y="2"/>
                    <a:pt x="120" y="2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8" y="1"/>
                    <a:pt x="117" y="2"/>
                    <a:pt x="117" y="3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5"/>
                    <a:pt x="113" y="7"/>
                    <a:pt x="111" y="8"/>
                  </a:cubicBezTo>
                  <a:cubicBezTo>
                    <a:pt x="110" y="8"/>
                    <a:pt x="109" y="8"/>
                    <a:pt x="108" y="8"/>
                  </a:cubicBezTo>
                  <a:cubicBezTo>
                    <a:pt x="105" y="8"/>
                    <a:pt x="102" y="7"/>
                    <a:pt x="100" y="6"/>
                  </a:cubicBezTo>
                  <a:cubicBezTo>
                    <a:pt x="100" y="6"/>
                    <a:pt x="99" y="5"/>
                    <a:pt x="96" y="5"/>
                  </a:cubicBezTo>
                  <a:cubicBezTo>
                    <a:pt x="95" y="5"/>
                    <a:pt x="94" y="6"/>
                    <a:pt x="92" y="6"/>
                  </a:cubicBezTo>
                  <a:cubicBezTo>
                    <a:pt x="92" y="6"/>
                    <a:pt x="91" y="6"/>
                    <a:pt x="91" y="6"/>
                  </a:cubicBezTo>
                  <a:cubicBezTo>
                    <a:pt x="90" y="6"/>
                    <a:pt x="89" y="6"/>
                    <a:pt x="89" y="6"/>
                  </a:cubicBezTo>
                  <a:cubicBezTo>
                    <a:pt x="88" y="6"/>
                    <a:pt x="87" y="6"/>
                    <a:pt x="86" y="6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5" y="6"/>
                    <a:pt x="83" y="7"/>
                    <a:pt x="82" y="8"/>
                  </a:cubicBezTo>
                  <a:cubicBezTo>
                    <a:pt x="81" y="9"/>
                    <a:pt x="80" y="10"/>
                    <a:pt x="79" y="11"/>
                  </a:cubicBezTo>
                  <a:cubicBezTo>
                    <a:pt x="78" y="11"/>
                    <a:pt x="76" y="12"/>
                    <a:pt x="73" y="12"/>
                  </a:cubicBezTo>
                  <a:cubicBezTo>
                    <a:pt x="71" y="12"/>
                    <a:pt x="68" y="11"/>
                    <a:pt x="66" y="11"/>
                  </a:cubicBezTo>
                  <a:cubicBezTo>
                    <a:pt x="65" y="10"/>
                    <a:pt x="64" y="10"/>
                    <a:pt x="63" y="9"/>
                  </a:cubicBezTo>
                  <a:cubicBezTo>
                    <a:pt x="61" y="8"/>
                    <a:pt x="59" y="6"/>
                    <a:pt x="58" y="6"/>
                  </a:cubicBezTo>
                  <a:cubicBezTo>
                    <a:pt x="57" y="6"/>
                    <a:pt x="53" y="7"/>
                    <a:pt x="50" y="9"/>
                  </a:cubicBezTo>
                  <a:cubicBezTo>
                    <a:pt x="49" y="9"/>
                    <a:pt x="49" y="9"/>
                    <a:pt x="48" y="9"/>
                  </a:cubicBezTo>
                  <a:cubicBezTo>
                    <a:pt x="45" y="9"/>
                    <a:pt x="44" y="7"/>
                    <a:pt x="43" y="5"/>
                  </a:cubicBezTo>
                  <a:cubicBezTo>
                    <a:pt x="42" y="4"/>
                    <a:pt x="42" y="3"/>
                    <a:pt x="41" y="2"/>
                  </a:cubicBezTo>
                  <a:cubicBezTo>
                    <a:pt x="41" y="2"/>
                    <a:pt x="40" y="2"/>
                    <a:pt x="38" y="2"/>
                  </a:cubicBezTo>
                  <a:cubicBezTo>
                    <a:pt x="37" y="1"/>
                    <a:pt x="34" y="1"/>
                    <a:pt x="32" y="0"/>
                  </a:cubicBezTo>
                  <a:cubicBezTo>
                    <a:pt x="32" y="0"/>
                    <a:pt x="31" y="0"/>
                    <a:pt x="31" y="1"/>
                  </a:cubicBezTo>
                  <a:cubicBezTo>
                    <a:pt x="31" y="1"/>
                    <a:pt x="31" y="1"/>
                    <a:pt x="30" y="1"/>
                  </a:cubicBezTo>
                  <a:cubicBezTo>
                    <a:pt x="30" y="2"/>
                    <a:pt x="29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2"/>
                    <a:pt x="22" y="2"/>
                    <a:pt x="20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7" y="3"/>
                    <a:pt x="17" y="5"/>
                    <a:pt x="17" y="7"/>
                  </a:cubicBezTo>
                  <a:cubicBezTo>
                    <a:pt x="17" y="9"/>
                    <a:pt x="16" y="10"/>
                    <a:pt x="15" y="11"/>
                  </a:cubicBezTo>
                  <a:cubicBezTo>
                    <a:pt x="14" y="13"/>
                    <a:pt x="11" y="16"/>
                    <a:pt x="11" y="18"/>
                  </a:cubicBezTo>
                  <a:cubicBezTo>
                    <a:pt x="11" y="18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0"/>
                    <a:pt x="10" y="20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2"/>
                    <a:pt x="10" y="23"/>
                    <a:pt x="11" y="23"/>
                  </a:cubicBezTo>
                  <a:cubicBezTo>
                    <a:pt x="11" y="23"/>
                    <a:pt x="11" y="24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6"/>
                    <a:pt x="11" y="26"/>
                  </a:cubicBezTo>
                  <a:cubicBezTo>
                    <a:pt x="11" y="26"/>
                    <a:pt x="11" y="27"/>
                    <a:pt x="11" y="27"/>
                  </a:cubicBezTo>
                  <a:cubicBezTo>
                    <a:pt x="12" y="31"/>
                    <a:pt x="12" y="42"/>
                    <a:pt x="9" y="45"/>
                  </a:cubicBezTo>
                  <a:cubicBezTo>
                    <a:pt x="7" y="47"/>
                    <a:pt x="6" y="50"/>
                    <a:pt x="5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2" y="54"/>
                    <a:pt x="1" y="58"/>
                  </a:cubicBezTo>
                  <a:cubicBezTo>
                    <a:pt x="0" y="62"/>
                    <a:pt x="1" y="64"/>
                    <a:pt x="1" y="67"/>
                  </a:cubicBezTo>
                  <a:cubicBezTo>
                    <a:pt x="1" y="68"/>
                    <a:pt x="1" y="70"/>
                    <a:pt x="1" y="71"/>
                  </a:cubicBezTo>
                  <a:cubicBezTo>
                    <a:pt x="1" y="73"/>
                    <a:pt x="2" y="74"/>
                    <a:pt x="3" y="75"/>
                  </a:cubicBezTo>
                  <a:cubicBezTo>
                    <a:pt x="3" y="76"/>
                    <a:pt x="3" y="77"/>
                    <a:pt x="4" y="77"/>
                  </a:cubicBezTo>
                  <a:cubicBezTo>
                    <a:pt x="4" y="77"/>
                    <a:pt x="4" y="78"/>
                    <a:pt x="4" y="78"/>
                  </a:cubicBezTo>
                  <a:cubicBezTo>
                    <a:pt x="4" y="78"/>
                    <a:pt x="4" y="79"/>
                    <a:pt x="4" y="79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5" y="80"/>
                    <a:pt x="11" y="81"/>
                    <a:pt x="15" y="82"/>
                  </a:cubicBezTo>
                  <a:cubicBezTo>
                    <a:pt x="17" y="82"/>
                    <a:pt x="18" y="82"/>
                    <a:pt x="20" y="83"/>
                  </a:cubicBezTo>
                  <a:cubicBezTo>
                    <a:pt x="26" y="84"/>
                    <a:pt x="32" y="93"/>
                    <a:pt x="32" y="96"/>
                  </a:cubicBezTo>
                  <a:cubicBezTo>
                    <a:pt x="32" y="98"/>
                    <a:pt x="35" y="103"/>
                    <a:pt x="37" y="104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39" y="104"/>
                    <a:pt x="41" y="103"/>
                    <a:pt x="42" y="103"/>
                  </a:cubicBezTo>
                  <a:cubicBezTo>
                    <a:pt x="44" y="102"/>
                    <a:pt x="46" y="101"/>
                    <a:pt x="48" y="101"/>
                  </a:cubicBezTo>
                  <a:cubicBezTo>
                    <a:pt x="50" y="101"/>
                    <a:pt x="50" y="101"/>
                    <a:pt x="50" y="101"/>
                  </a:cubicBezTo>
                  <a:cubicBezTo>
                    <a:pt x="59" y="101"/>
                    <a:pt x="61" y="100"/>
                    <a:pt x="61" y="100"/>
                  </a:cubicBezTo>
                  <a:cubicBezTo>
                    <a:pt x="62" y="100"/>
                    <a:pt x="63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4" y="98"/>
                    <a:pt x="64" y="98"/>
                  </a:cubicBezTo>
                  <a:cubicBezTo>
                    <a:pt x="64" y="98"/>
                    <a:pt x="64" y="97"/>
                    <a:pt x="64" y="97"/>
                  </a:cubicBezTo>
                  <a:cubicBezTo>
                    <a:pt x="64" y="97"/>
                    <a:pt x="64" y="96"/>
                    <a:pt x="64" y="96"/>
                  </a:cubicBezTo>
                  <a:cubicBezTo>
                    <a:pt x="64" y="96"/>
                    <a:pt x="64" y="95"/>
                    <a:pt x="65" y="95"/>
                  </a:cubicBezTo>
                  <a:cubicBezTo>
                    <a:pt x="65" y="95"/>
                    <a:pt x="65" y="94"/>
                    <a:pt x="65" y="94"/>
                  </a:cubicBezTo>
                  <a:cubicBezTo>
                    <a:pt x="65" y="94"/>
                    <a:pt x="65" y="93"/>
                    <a:pt x="65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2"/>
                    <a:pt x="65" y="92"/>
                    <a:pt x="65" y="92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6" y="91"/>
                    <a:pt x="66" y="91"/>
                    <a:pt x="66" y="90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78" y="76"/>
                    <a:pt x="80" y="75"/>
                    <a:pt x="80" y="75"/>
                  </a:cubicBezTo>
                  <a:cubicBezTo>
                    <a:pt x="81" y="75"/>
                    <a:pt x="82" y="75"/>
                    <a:pt x="83" y="75"/>
                  </a:cubicBezTo>
                  <a:cubicBezTo>
                    <a:pt x="84" y="75"/>
                    <a:pt x="85" y="75"/>
                    <a:pt x="86" y="75"/>
                  </a:cubicBezTo>
                  <a:cubicBezTo>
                    <a:pt x="87" y="74"/>
                    <a:pt x="88" y="74"/>
                    <a:pt x="89" y="74"/>
                  </a:cubicBezTo>
                  <a:cubicBezTo>
                    <a:pt x="91" y="74"/>
                    <a:pt x="95" y="76"/>
                    <a:pt x="97" y="79"/>
                  </a:cubicBezTo>
                  <a:cubicBezTo>
                    <a:pt x="97" y="79"/>
                    <a:pt x="97" y="78"/>
                    <a:pt x="97" y="78"/>
                  </a:cubicBezTo>
                  <a:cubicBezTo>
                    <a:pt x="99" y="74"/>
                    <a:pt x="99" y="74"/>
                    <a:pt x="99" y="74"/>
                  </a:cubicBezTo>
                  <a:cubicBezTo>
                    <a:pt x="101" y="71"/>
                    <a:pt x="106" y="62"/>
                    <a:pt x="106" y="60"/>
                  </a:cubicBezTo>
                  <a:cubicBezTo>
                    <a:pt x="106" y="57"/>
                    <a:pt x="109" y="55"/>
                    <a:pt x="110" y="54"/>
                  </a:cubicBezTo>
                  <a:cubicBezTo>
                    <a:pt x="111" y="54"/>
                    <a:pt x="111" y="53"/>
                    <a:pt x="112" y="53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46"/>
                    <a:pt x="114" y="45"/>
                  </a:cubicBezTo>
                  <a:cubicBezTo>
                    <a:pt x="115" y="44"/>
                    <a:pt x="116" y="41"/>
                    <a:pt x="116" y="40"/>
                  </a:cubicBezTo>
                  <a:cubicBezTo>
                    <a:pt x="115" y="37"/>
                    <a:pt x="123" y="26"/>
                    <a:pt x="123" y="26"/>
                  </a:cubicBezTo>
                  <a:cubicBezTo>
                    <a:pt x="124" y="25"/>
                    <a:pt x="125" y="25"/>
                    <a:pt x="127" y="24"/>
                  </a:cubicBezTo>
                  <a:cubicBezTo>
                    <a:pt x="127" y="24"/>
                    <a:pt x="129" y="24"/>
                    <a:pt x="129" y="23"/>
                  </a:cubicBezTo>
                  <a:cubicBezTo>
                    <a:pt x="129" y="23"/>
                    <a:pt x="129" y="22"/>
                    <a:pt x="129" y="22"/>
                  </a:cubicBezTo>
                  <a:cubicBezTo>
                    <a:pt x="129" y="20"/>
                    <a:pt x="130" y="19"/>
                    <a:pt x="130" y="18"/>
                  </a:cubicBezTo>
                  <a:cubicBezTo>
                    <a:pt x="127" y="18"/>
                    <a:pt x="124" y="15"/>
                    <a:pt x="124" y="12"/>
                  </a:cubicBezTo>
                  <a:cubicBezTo>
                    <a:pt x="124" y="12"/>
                    <a:pt x="124" y="11"/>
                    <a:pt x="124" y="11"/>
                  </a:cubicBezTo>
                  <a:cubicBezTo>
                    <a:pt x="124" y="11"/>
                    <a:pt x="124" y="11"/>
                    <a:pt x="124" y="10"/>
                  </a:cubicBezTo>
                  <a:cubicBezTo>
                    <a:pt x="124" y="10"/>
                    <a:pt x="124" y="10"/>
                    <a:pt x="124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7"/>
                    <a:pt x="124" y="7"/>
                    <a:pt x="124" y="7"/>
                  </a:cubicBezTo>
                  <a:cubicBezTo>
                    <a:pt x="124" y="7"/>
                    <a:pt x="124" y="7"/>
                    <a:pt x="124" y="7"/>
                  </a:cubicBezTo>
                  <a:cubicBezTo>
                    <a:pt x="124" y="7"/>
                    <a:pt x="124" y="7"/>
                    <a:pt x="12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4" name="Freeform 1342">
              <a:extLst>
                <a:ext uri="{FF2B5EF4-FFF2-40B4-BE49-F238E27FC236}">
                  <a16:creationId xmlns:a16="http://schemas.microsoft.com/office/drawing/2014/main" id="{B7452564-2CEA-13F2-7761-D63A0FA45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379" y="4717186"/>
              <a:ext cx="55687" cy="126739"/>
            </a:xfrm>
            <a:custGeom>
              <a:avLst/>
              <a:gdLst>
                <a:gd name="T0" fmla="*/ 26 w 30"/>
                <a:gd name="T1" fmla="*/ 5 h 65"/>
                <a:gd name="T2" fmla="*/ 23 w 30"/>
                <a:gd name="T3" fmla="*/ 1 h 65"/>
                <a:gd name="T4" fmla="*/ 22 w 30"/>
                <a:gd name="T5" fmla="*/ 0 h 65"/>
                <a:gd name="T6" fmla="*/ 21 w 30"/>
                <a:gd name="T7" fmla="*/ 0 h 65"/>
                <a:gd name="T8" fmla="*/ 21 w 30"/>
                <a:gd name="T9" fmla="*/ 2 h 65"/>
                <a:gd name="T10" fmla="*/ 21 w 30"/>
                <a:gd name="T11" fmla="*/ 3 h 65"/>
                <a:gd name="T12" fmla="*/ 20 w 30"/>
                <a:gd name="T13" fmla="*/ 7 h 65"/>
                <a:gd name="T14" fmla="*/ 17 w 30"/>
                <a:gd name="T15" fmla="*/ 9 h 65"/>
                <a:gd name="T16" fmla="*/ 6 w 30"/>
                <a:gd name="T17" fmla="*/ 12 h 65"/>
                <a:gd name="T18" fmla="*/ 1 w 30"/>
                <a:gd name="T19" fmla="*/ 16 h 65"/>
                <a:gd name="T20" fmla="*/ 0 w 30"/>
                <a:gd name="T21" fmla="*/ 16 h 65"/>
                <a:gd name="T22" fmla="*/ 1 w 30"/>
                <a:gd name="T23" fmla="*/ 18 h 65"/>
                <a:gd name="T24" fmla="*/ 1 w 30"/>
                <a:gd name="T25" fmla="*/ 19 h 65"/>
                <a:gd name="T26" fmla="*/ 1 w 30"/>
                <a:gd name="T27" fmla="*/ 20 h 65"/>
                <a:gd name="T28" fmla="*/ 2 w 30"/>
                <a:gd name="T29" fmla="*/ 21 h 65"/>
                <a:gd name="T30" fmla="*/ 2 w 30"/>
                <a:gd name="T31" fmla="*/ 21 h 65"/>
                <a:gd name="T32" fmla="*/ 3 w 30"/>
                <a:gd name="T33" fmla="*/ 22 h 65"/>
                <a:gd name="T34" fmla="*/ 4 w 30"/>
                <a:gd name="T35" fmla="*/ 22 h 65"/>
                <a:gd name="T36" fmla="*/ 8 w 30"/>
                <a:gd name="T37" fmla="*/ 31 h 65"/>
                <a:gd name="T38" fmla="*/ 10 w 30"/>
                <a:gd name="T39" fmla="*/ 41 h 65"/>
                <a:gd name="T40" fmla="*/ 10 w 30"/>
                <a:gd name="T41" fmla="*/ 48 h 65"/>
                <a:gd name="T42" fmla="*/ 11 w 30"/>
                <a:gd name="T43" fmla="*/ 49 h 65"/>
                <a:gd name="T44" fmla="*/ 11 w 30"/>
                <a:gd name="T45" fmla="*/ 51 h 65"/>
                <a:gd name="T46" fmla="*/ 11 w 30"/>
                <a:gd name="T47" fmla="*/ 54 h 65"/>
                <a:gd name="T48" fmla="*/ 11 w 30"/>
                <a:gd name="T49" fmla="*/ 56 h 65"/>
                <a:gd name="T50" fmla="*/ 11 w 30"/>
                <a:gd name="T51" fmla="*/ 59 h 65"/>
                <a:gd name="T52" fmla="*/ 11 w 30"/>
                <a:gd name="T53" fmla="*/ 63 h 65"/>
                <a:gd name="T54" fmla="*/ 11 w 30"/>
                <a:gd name="T55" fmla="*/ 65 h 65"/>
                <a:gd name="T56" fmla="*/ 20 w 30"/>
                <a:gd name="T57" fmla="*/ 63 h 65"/>
                <a:gd name="T58" fmla="*/ 21 w 30"/>
                <a:gd name="T59" fmla="*/ 61 h 65"/>
                <a:gd name="T60" fmla="*/ 19 w 30"/>
                <a:gd name="T61" fmla="*/ 51 h 65"/>
                <a:gd name="T62" fmla="*/ 24 w 30"/>
                <a:gd name="T63" fmla="*/ 33 h 65"/>
                <a:gd name="T64" fmla="*/ 29 w 30"/>
                <a:gd name="T65" fmla="*/ 12 h 65"/>
                <a:gd name="T66" fmla="*/ 29 w 30"/>
                <a:gd name="T67" fmla="*/ 10 h 65"/>
                <a:gd name="T68" fmla="*/ 29 w 30"/>
                <a:gd name="T69" fmla="*/ 8 h 65"/>
                <a:gd name="T70" fmla="*/ 27 w 30"/>
                <a:gd name="T71" fmla="*/ 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" h="65">
                  <a:moveTo>
                    <a:pt x="27" y="6"/>
                  </a:moveTo>
                  <a:cubicBezTo>
                    <a:pt x="27" y="6"/>
                    <a:pt x="26" y="6"/>
                    <a:pt x="26" y="5"/>
                  </a:cubicBezTo>
                  <a:cubicBezTo>
                    <a:pt x="24" y="5"/>
                    <a:pt x="23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23" y="0"/>
                    <a:pt x="22" y="0"/>
                    <a:pt x="22" y="0"/>
                  </a:cubicBezTo>
                  <a:cubicBezTo>
                    <a:pt x="22" y="0"/>
                    <a:pt x="22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2"/>
                    <a:pt x="21" y="2"/>
                  </a:cubicBezTo>
                  <a:cubicBezTo>
                    <a:pt x="21" y="2"/>
                    <a:pt x="21" y="2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9" y="8"/>
                    <a:pt x="19" y="8"/>
                    <a:pt x="18" y="8"/>
                  </a:cubicBezTo>
                  <a:cubicBezTo>
                    <a:pt x="18" y="9"/>
                    <a:pt x="18" y="9"/>
                    <a:pt x="17" y="9"/>
                  </a:cubicBezTo>
                  <a:cubicBezTo>
                    <a:pt x="16" y="11"/>
                    <a:pt x="13" y="11"/>
                    <a:pt x="10" y="12"/>
                  </a:cubicBezTo>
                  <a:cubicBezTo>
                    <a:pt x="9" y="12"/>
                    <a:pt x="7" y="12"/>
                    <a:pt x="6" y="12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3" y="15"/>
                    <a:pt x="2" y="16"/>
                    <a:pt x="1" y="16"/>
                  </a:cubicBezTo>
                  <a:cubicBezTo>
                    <a:pt x="1" y="16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7"/>
                    <a:pt x="0" y="17"/>
                  </a:cubicBezTo>
                  <a:cubicBezTo>
                    <a:pt x="1" y="17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3"/>
                    <a:pt x="5" y="23"/>
                    <a:pt x="5" y="23"/>
                  </a:cubicBezTo>
                  <a:cubicBezTo>
                    <a:pt x="10" y="26"/>
                    <a:pt x="9" y="29"/>
                    <a:pt x="8" y="31"/>
                  </a:cubicBezTo>
                  <a:cubicBezTo>
                    <a:pt x="8" y="31"/>
                    <a:pt x="8" y="32"/>
                    <a:pt x="8" y="32"/>
                  </a:cubicBezTo>
                  <a:cubicBezTo>
                    <a:pt x="10" y="34"/>
                    <a:pt x="10" y="37"/>
                    <a:pt x="10" y="41"/>
                  </a:cubicBezTo>
                  <a:cubicBezTo>
                    <a:pt x="10" y="43"/>
                    <a:pt x="10" y="45"/>
                    <a:pt x="10" y="46"/>
                  </a:cubicBezTo>
                  <a:cubicBezTo>
                    <a:pt x="10" y="47"/>
                    <a:pt x="10" y="47"/>
                    <a:pt x="10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3"/>
                    <a:pt x="11" y="53"/>
                    <a:pt x="11" y="54"/>
                  </a:cubicBezTo>
                  <a:cubicBezTo>
                    <a:pt x="11" y="54"/>
                    <a:pt x="11" y="54"/>
                    <a:pt x="11" y="55"/>
                  </a:cubicBezTo>
                  <a:cubicBezTo>
                    <a:pt x="11" y="55"/>
                    <a:pt x="11" y="56"/>
                    <a:pt x="11" y="56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1" y="58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1"/>
                    <a:pt x="11" y="62"/>
                    <a:pt x="11" y="63"/>
                  </a:cubicBezTo>
                  <a:cubicBezTo>
                    <a:pt x="11" y="63"/>
                    <a:pt x="11" y="64"/>
                    <a:pt x="11" y="64"/>
                  </a:cubicBezTo>
                  <a:cubicBezTo>
                    <a:pt x="11" y="64"/>
                    <a:pt x="11" y="65"/>
                    <a:pt x="11" y="65"/>
                  </a:cubicBezTo>
                  <a:cubicBezTo>
                    <a:pt x="14" y="65"/>
                    <a:pt x="16" y="65"/>
                    <a:pt x="17" y="65"/>
                  </a:cubicBezTo>
                  <a:cubicBezTo>
                    <a:pt x="18" y="65"/>
                    <a:pt x="19" y="64"/>
                    <a:pt x="20" y="63"/>
                  </a:cubicBezTo>
                  <a:cubicBezTo>
                    <a:pt x="20" y="63"/>
                    <a:pt x="21" y="62"/>
                    <a:pt x="22" y="62"/>
                  </a:cubicBezTo>
                  <a:cubicBezTo>
                    <a:pt x="21" y="62"/>
                    <a:pt x="21" y="62"/>
                    <a:pt x="21" y="61"/>
                  </a:cubicBezTo>
                  <a:cubicBezTo>
                    <a:pt x="20" y="60"/>
                    <a:pt x="19" y="58"/>
                    <a:pt x="19" y="55"/>
                  </a:cubicBezTo>
                  <a:cubicBezTo>
                    <a:pt x="19" y="54"/>
                    <a:pt x="19" y="53"/>
                    <a:pt x="19" y="51"/>
                  </a:cubicBezTo>
                  <a:cubicBezTo>
                    <a:pt x="19" y="48"/>
                    <a:pt x="18" y="46"/>
                    <a:pt x="19" y="42"/>
                  </a:cubicBezTo>
                  <a:cubicBezTo>
                    <a:pt x="20" y="37"/>
                    <a:pt x="23" y="34"/>
                    <a:pt x="24" y="33"/>
                  </a:cubicBezTo>
                  <a:cubicBezTo>
                    <a:pt x="25" y="31"/>
                    <a:pt x="26" y="28"/>
                    <a:pt x="28" y="26"/>
                  </a:cubicBezTo>
                  <a:cubicBezTo>
                    <a:pt x="30" y="25"/>
                    <a:pt x="30" y="18"/>
                    <a:pt x="29" y="12"/>
                  </a:cubicBezTo>
                  <a:cubicBezTo>
                    <a:pt x="29" y="11"/>
                    <a:pt x="29" y="11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8" y="7"/>
                    <a:pt x="28" y="6"/>
                  </a:cubicBezTo>
                  <a:cubicBezTo>
                    <a:pt x="28" y="6"/>
                    <a:pt x="28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5" name="Freeform 1343">
              <a:extLst>
                <a:ext uri="{FF2B5EF4-FFF2-40B4-BE49-F238E27FC236}">
                  <a16:creationId xmlns:a16="http://schemas.microsoft.com/office/drawing/2014/main" id="{6D2AB5AD-1C05-440F-458B-BF6EB237B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6" y="4735583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6" name="Freeform 1344">
              <a:extLst>
                <a:ext uri="{FF2B5EF4-FFF2-40B4-BE49-F238E27FC236}">
                  <a16:creationId xmlns:a16="http://schemas.microsoft.com/office/drawing/2014/main" id="{BDA87FFB-6E1F-E1AB-654C-63BFFC311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784" y="4835748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7" name="Freeform 1345">
              <a:extLst>
                <a:ext uri="{FF2B5EF4-FFF2-40B4-BE49-F238E27FC236}">
                  <a16:creationId xmlns:a16="http://schemas.microsoft.com/office/drawing/2014/main" id="{722BCCE9-D843-D948-1880-4EAA3D7F5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6" y="4735583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8" name="Freeform 1346">
              <a:extLst>
                <a:ext uri="{FF2B5EF4-FFF2-40B4-BE49-F238E27FC236}">
                  <a16:creationId xmlns:a16="http://schemas.microsoft.com/office/drawing/2014/main" id="{8FF8D989-E963-DB60-EAF7-3D226435C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226" y="4729451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9" name="Freeform 1347">
              <a:extLst>
                <a:ext uri="{FF2B5EF4-FFF2-40B4-BE49-F238E27FC236}">
                  <a16:creationId xmlns:a16="http://schemas.microsoft.com/office/drawing/2014/main" id="{79A342A8-9CDE-2A6F-040E-78A56A3D8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9017" y="4745804"/>
              <a:ext cx="28804" cy="104253"/>
            </a:xfrm>
            <a:custGeom>
              <a:avLst/>
              <a:gdLst>
                <a:gd name="T0" fmla="*/ 2 w 16"/>
                <a:gd name="T1" fmla="*/ 1 h 53"/>
                <a:gd name="T2" fmla="*/ 2 w 16"/>
                <a:gd name="T3" fmla="*/ 0 h 53"/>
                <a:gd name="T4" fmla="*/ 0 w 16"/>
                <a:gd name="T5" fmla="*/ 0 h 53"/>
                <a:gd name="T6" fmla="*/ 0 w 16"/>
                <a:gd name="T7" fmla="*/ 0 h 53"/>
                <a:gd name="T8" fmla="*/ 0 w 16"/>
                <a:gd name="T9" fmla="*/ 0 h 53"/>
                <a:gd name="T10" fmla="*/ 0 w 16"/>
                <a:gd name="T11" fmla="*/ 2 h 53"/>
                <a:gd name="T12" fmla="*/ 0 w 16"/>
                <a:gd name="T13" fmla="*/ 2 h 53"/>
                <a:gd name="T14" fmla="*/ 1 w 16"/>
                <a:gd name="T15" fmla="*/ 3 h 53"/>
                <a:gd name="T16" fmla="*/ 1 w 16"/>
                <a:gd name="T17" fmla="*/ 3 h 53"/>
                <a:gd name="T18" fmla="*/ 1 w 16"/>
                <a:gd name="T19" fmla="*/ 4 h 53"/>
                <a:gd name="T20" fmla="*/ 1 w 16"/>
                <a:gd name="T21" fmla="*/ 4 h 53"/>
                <a:gd name="T22" fmla="*/ 1 w 16"/>
                <a:gd name="T23" fmla="*/ 4 h 53"/>
                <a:gd name="T24" fmla="*/ 4 w 16"/>
                <a:gd name="T25" fmla="*/ 12 h 53"/>
                <a:gd name="T26" fmla="*/ 4 w 16"/>
                <a:gd name="T27" fmla="*/ 14 h 53"/>
                <a:gd name="T28" fmla="*/ 5 w 16"/>
                <a:gd name="T29" fmla="*/ 27 h 53"/>
                <a:gd name="T30" fmla="*/ 8 w 16"/>
                <a:gd name="T31" fmla="*/ 43 h 53"/>
                <a:gd name="T32" fmla="*/ 8 w 16"/>
                <a:gd name="T33" fmla="*/ 46 h 53"/>
                <a:gd name="T34" fmla="*/ 8 w 16"/>
                <a:gd name="T35" fmla="*/ 46 h 53"/>
                <a:gd name="T36" fmla="*/ 9 w 16"/>
                <a:gd name="T37" fmla="*/ 48 h 53"/>
                <a:gd name="T38" fmla="*/ 9 w 16"/>
                <a:gd name="T39" fmla="*/ 49 h 53"/>
                <a:gd name="T40" fmla="*/ 10 w 16"/>
                <a:gd name="T41" fmla="*/ 51 h 53"/>
                <a:gd name="T42" fmla="*/ 10 w 16"/>
                <a:gd name="T43" fmla="*/ 53 h 53"/>
                <a:gd name="T44" fmla="*/ 11 w 16"/>
                <a:gd name="T45" fmla="*/ 53 h 53"/>
                <a:gd name="T46" fmla="*/ 11 w 16"/>
                <a:gd name="T47" fmla="*/ 53 h 53"/>
                <a:gd name="T48" fmla="*/ 16 w 16"/>
                <a:gd name="T49" fmla="*/ 51 h 53"/>
                <a:gd name="T50" fmla="*/ 16 w 16"/>
                <a:gd name="T51" fmla="*/ 50 h 53"/>
                <a:gd name="T52" fmla="*/ 16 w 16"/>
                <a:gd name="T53" fmla="*/ 48 h 53"/>
                <a:gd name="T54" fmla="*/ 16 w 16"/>
                <a:gd name="T55" fmla="*/ 46 h 53"/>
                <a:gd name="T56" fmla="*/ 16 w 16"/>
                <a:gd name="T57" fmla="*/ 45 h 53"/>
                <a:gd name="T58" fmla="*/ 16 w 16"/>
                <a:gd name="T59" fmla="*/ 43 h 53"/>
                <a:gd name="T60" fmla="*/ 16 w 16"/>
                <a:gd name="T61" fmla="*/ 42 h 53"/>
                <a:gd name="T62" fmla="*/ 16 w 16"/>
                <a:gd name="T63" fmla="*/ 40 h 53"/>
                <a:gd name="T64" fmla="*/ 16 w 16"/>
                <a:gd name="T65" fmla="*/ 39 h 53"/>
                <a:gd name="T66" fmla="*/ 16 w 16"/>
                <a:gd name="T67" fmla="*/ 38 h 53"/>
                <a:gd name="T68" fmla="*/ 16 w 16"/>
                <a:gd name="T69" fmla="*/ 37 h 53"/>
                <a:gd name="T70" fmla="*/ 16 w 16"/>
                <a:gd name="T71" fmla="*/ 35 h 53"/>
                <a:gd name="T72" fmla="*/ 16 w 16"/>
                <a:gd name="T73" fmla="*/ 35 h 53"/>
                <a:gd name="T74" fmla="*/ 16 w 16"/>
                <a:gd name="T75" fmla="*/ 33 h 53"/>
                <a:gd name="T76" fmla="*/ 16 w 16"/>
                <a:gd name="T77" fmla="*/ 33 h 53"/>
                <a:gd name="T78" fmla="*/ 15 w 16"/>
                <a:gd name="T79" fmla="*/ 32 h 53"/>
                <a:gd name="T80" fmla="*/ 15 w 16"/>
                <a:gd name="T81" fmla="*/ 26 h 53"/>
                <a:gd name="T82" fmla="*/ 14 w 16"/>
                <a:gd name="T83" fmla="*/ 20 h 53"/>
                <a:gd name="T84" fmla="*/ 13 w 16"/>
                <a:gd name="T85" fmla="*/ 15 h 53"/>
                <a:gd name="T86" fmla="*/ 12 w 16"/>
                <a:gd name="T87" fmla="*/ 12 h 53"/>
                <a:gd name="T88" fmla="*/ 11 w 16"/>
                <a:gd name="T89" fmla="*/ 11 h 53"/>
                <a:gd name="T90" fmla="*/ 10 w 16"/>
                <a:gd name="T91" fmla="*/ 10 h 53"/>
                <a:gd name="T92" fmla="*/ 9 w 16"/>
                <a:gd name="T93" fmla="*/ 10 h 53"/>
                <a:gd name="T94" fmla="*/ 9 w 16"/>
                <a:gd name="T95" fmla="*/ 9 h 53"/>
                <a:gd name="T96" fmla="*/ 8 w 16"/>
                <a:gd name="T97" fmla="*/ 9 h 53"/>
                <a:gd name="T98" fmla="*/ 8 w 16"/>
                <a:gd name="T99" fmla="*/ 9 h 53"/>
                <a:gd name="T100" fmla="*/ 7 w 16"/>
                <a:gd name="T101" fmla="*/ 8 h 53"/>
                <a:gd name="T102" fmla="*/ 7 w 16"/>
                <a:gd name="T103" fmla="*/ 8 h 53"/>
                <a:gd name="T104" fmla="*/ 7 w 16"/>
                <a:gd name="T105" fmla="*/ 7 h 53"/>
                <a:gd name="T106" fmla="*/ 6 w 16"/>
                <a:gd name="T107" fmla="*/ 6 h 53"/>
                <a:gd name="T108" fmla="*/ 6 w 16"/>
                <a:gd name="T109" fmla="*/ 6 h 53"/>
                <a:gd name="T110" fmla="*/ 6 w 16"/>
                <a:gd name="T111" fmla="*/ 5 h 53"/>
                <a:gd name="T112" fmla="*/ 6 w 16"/>
                <a:gd name="T113" fmla="*/ 4 h 53"/>
                <a:gd name="T114" fmla="*/ 6 w 16"/>
                <a:gd name="T115" fmla="*/ 3 h 53"/>
                <a:gd name="T116" fmla="*/ 5 w 16"/>
                <a:gd name="T117" fmla="*/ 2 h 53"/>
                <a:gd name="T118" fmla="*/ 5 w 16"/>
                <a:gd name="T119" fmla="*/ 1 h 53"/>
                <a:gd name="T120" fmla="*/ 2 w 16"/>
                <a:gd name="T1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" h="53">
                  <a:moveTo>
                    <a:pt x="2" y="1"/>
                  </a:move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3" y="5"/>
                    <a:pt x="5" y="7"/>
                    <a:pt x="4" y="1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8"/>
                    <a:pt x="3" y="24"/>
                    <a:pt x="5" y="27"/>
                  </a:cubicBezTo>
                  <a:cubicBezTo>
                    <a:pt x="6" y="31"/>
                    <a:pt x="8" y="37"/>
                    <a:pt x="8" y="43"/>
                  </a:cubicBezTo>
                  <a:cubicBezTo>
                    <a:pt x="8" y="44"/>
                    <a:pt x="8" y="45"/>
                    <a:pt x="8" y="46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7"/>
                    <a:pt x="8" y="48"/>
                    <a:pt x="9" y="48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50"/>
                    <a:pt x="9" y="51"/>
                    <a:pt x="10" y="51"/>
                  </a:cubicBezTo>
                  <a:cubicBezTo>
                    <a:pt x="10" y="52"/>
                    <a:pt x="10" y="52"/>
                    <a:pt x="10" y="53"/>
                  </a:cubicBezTo>
                  <a:cubicBezTo>
                    <a:pt x="10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2" y="52"/>
                    <a:pt x="14" y="51"/>
                    <a:pt x="16" y="51"/>
                  </a:cubicBezTo>
                  <a:cubicBezTo>
                    <a:pt x="16" y="51"/>
                    <a:pt x="16" y="50"/>
                    <a:pt x="16" y="50"/>
                  </a:cubicBezTo>
                  <a:cubicBezTo>
                    <a:pt x="16" y="49"/>
                    <a:pt x="16" y="49"/>
                    <a:pt x="16" y="48"/>
                  </a:cubicBezTo>
                  <a:cubicBezTo>
                    <a:pt x="16" y="47"/>
                    <a:pt x="16" y="47"/>
                    <a:pt x="16" y="46"/>
                  </a:cubicBezTo>
                  <a:cubicBezTo>
                    <a:pt x="16" y="46"/>
                    <a:pt x="16" y="45"/>
                    <a:pt x="16" y="45"/>
                  </a:cubicBezTo>
                  <a:cubicBezTo>
                    <a:pt x="16" y="44"/>
                    <a:pt x="16" y="44"/>
                    <a:pt x="16" y="43"/>
                  </a:cubicBezTo>
                  <a:cubicBezTo>
                    <a:pt x="16" y="43"/>
                    <a:pt x="16" y="42"/>
                    <a:pt x="16" y="42"/>
                  </a:cubicBezTo>
                  <a:cubicBezTo>
                    <a:pt x="16" y="41"/>
                    <a:pt x="16" y="40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6"/>
                    <a:pt x="16" y="36"/>
                    <a:pt x="16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4"/>
                    <a:pt x="16" y="34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2"/>
                    <a:pt x="15" y="32"/>
                  </a:cubicBezTo>
                  <a:cubicBezTo>
                    <a:pt x="15" y="30"/>
                    <a:pt x="15" y="28"/>
                    <a:pt x="15" y="26"/>
                  </a:cubicBezTo>
                  <a:cubicBezTo>
                    <a:pt x="15" y="23"/>
                    <a:pt x="15" y="21"/>
                    <a:pt x="14" y="20"/>
                  </a:cubicBezTo>
                  <a:cubicBezTo>
                    <a:pt x="13" y="18"/>
                    <a:pt x="13" y="16"/>
                    <a:pt x="13" y="15"/>
                  </a:cubicBezTo>
                  <a:cubicBezTo>
                    <a:pt x="14" y="13"/>
                    <a:pt x="14" y="13"/>
                    <a:pt x="12" y="12"/>
                  </a:cubicBezTo>
                  <a:cubicBezTo>
                    <a:pt x="12" y="11"/>
                    <a:pt x="11" y="11"/>
                    <a:pt x="11" y="11"/>
                  </a:cubicBezTo>
                  <a:cubicBezTo>
                    <a:pt x="10" y="11"/>
                    <a:pt x="10" y="10"/>
                    <a:pt x="10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6" y="7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0" name="Freeform 1348">
              <a:extLst>
                <a:ext uri="{FF2B5EF4-FFF2-40B4-BE49-F238E27FC236}">
                  <a16:creationId xmlns:a16="http://schemas.microsoft.com/office/drawing/2014/main" id="{D4817DA0-F42F-E255-AFF0-B3D2BC689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698" y="4749892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1" name="Freeform 1349">
              <a:extLst>
                <a:ext uri="{FF2B5EF4-FFF2-40B4-BE49-F238E27FC236}">
                  <a16:creationId xmlns:a16="http://schemas.microsoft.com/office/drawing/2014/main" id="{92CFF37C-E154-8604-84D7-DA616B847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5901" y="4809174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2" name="Freeform 1350">
              <a:extLst>
                <a:ext uri="{FF2B5EF4-FFF2-40B4-BE49-F238E27FC236}">
                  <a16:creationId xmlns:a16="http://schemas.microsoft.com/office/drawing/2014/main" id="{AF2BF1D1-6B6C-2B81-7245-98644721C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459" y="476420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3" name="Freeform 1351">
              <a:extLst>
                <a:ext uri="{FF2B5EF4-FFF2-40B4-BE49-F238E27FC236}">
                  <a16:creationId xmlns:a16="http://schemas.microsoft.com/office/drawing/2014/main" id="{726A5796-3C8A-C963-4D71-EA281AB47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3574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4" name="Freeform 1352">
              <a:extLst>
                <a:ext uri="{FF2B5EF4-FFF2-40B4-BE49-F238E27FC236}">
                  <a16:creationId xmlns:a16="http://schemas.microsoft.com/office/drawing/2014/main" id="{90D6A879-7C7C-AC3C-7D0A-E0792D88A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29615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5" name="Freeform 1353">
              <a:extLst>
                <a:ext uri="{FF2B5EF4-FFF2-40B4-BE49-F238E27FC236}">
                  <a16:creationId xmlns:a16="http://schemas.microsoft.com/office/drawing/2014/main" id="{7E7C6AF2-2BA0-C1F0-3800-0EC457032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379" y="4766246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6" name="Freeform 1354">
              <a:extLst>
                <a:ext uri="{FF2B5EF4-FFF2-40B4-BE49-F238E27FC236}">
                  <a16:creationId xmlns:a16="http://schemas.microsoft.com/office/drawing/2014/main" id="{468B2C20-FB46-04DA-F4C1-536CAF3EB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25527"/>
              <a:ext cx="0" cy="2044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7" name="Freeform 1355">
              <a:extLst>
                <a:ext uri="{FF2B5EF4-FFF2-40B4-BE49-F238E27FC236}">
                  <a16:creationId xmlns:a16="http://schemas.microsoft.com/office/drawing/2014/main" id="{0D03CE5F-3B8A-FE17-D55A-76FC33650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539" y="476011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8" name="Freeform 1356">
              <a:extLst>
                <a:ext uri="{FF2B5EF4-FFF2-40B4-BE49-F238E27FC236}">
                  <a16:creationId xmlns:a16="http://schemas.microsoft.com/office/drawing/2014/main" id="{80520BC4-67CC-5547-F57A-64948D083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15306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9" name="Freeform 1357">
              <a:extLst>
                <a:ext uri="{FF2B5EF4-FFF2-40B4-BE49-F238E27FC236}">
                  <a16:creationId xmlns:a16="http://schemas.microsoft.com/office/drawing/2014/main" id="{724F8E7C-313D-A9D2-6836-07A1470DB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1121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0" name="Freeform 1358">
              <a:extLst>
                <a:ext uri="{FF2B5EF4-FFF2-40B4-BE49-F238E27FC236}">
                  <a16:creationId xmlns:a16="http://schemas.microsoft.com/office/drawing/2014/main" id="{419455F7-9013-E317-1FB5-25D671D70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2143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1" name="Freeform 1359">
              <a:extLst>
                <a:ext uri="{FF2B5EF4-FFF2-40B4-BE49-F238E27FC236}">
                  <a16:creationId xmlns:a16="http://schemas.microsoft.com/office/drawing/2014/main" id="{B40721C0-C50E-AB41-AD20-3403F9B70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539" y="476215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2" name="Freeform 1360">
              <a:extLst>
                <a:ext uri="{FF2B5EF4-FFF2-40B4-BE49-F238E27FC236}">
                  <a16:creationId xmlns:a16="http://schemas.microsoft.com/office/drawing/2014/main" id="{6CAC09AF-5F5B-80CF-0386-4BA64D37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619" y="4758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3" name="Freeform 1361">
              <a:extLst>
                <a:ext uri="{FF2B5EF4-FFF2-40B4-BE49-F238E27FC236}">
                  <a16:creationId xmlns:a16="http://schemas.microsoft.com/office/drawing/2014/main" id="{FEA247D7-2170-7274-BD8B-9B9FF336C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619" y="475398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4" name="Freeform 1362">
              <a:extLst>
                <a:ext uri="{FF2B5EF4-FFF2-40B4-BE49-F238E27FC236}">
                  <a16:creationId xmlns:a16="http://schemas.microsoft.com/office/drawing/2014/main" id="{D8883C97-F63B-9E98-18DC-D40A5B892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4392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5" name="Freeform 1363">
              <a:extLst>
                <a:ext uri="{FF2B5EF4-FFF2-40B4-BE49-F238E27FC236}">
                  <a16:creationId xmlns:a16="http://schemas.microsoft.com/office/drawing/2014/main" id="{BC340F4B-B836-A74B-CF3A-FF6E6E597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5" y="4700832"/>
              <a:ext cx="7681" cy="14309"/>
            </a:xfrm>
            <a:custGeom>
              <a:avLst/>
              <a:gdLst>
                <a:gd name="T0" fmla="*/ 4 w 4"/>
                <a:gd name="T1" fmla="*/ 7 h 7"/>
                <a:gd name="T2" fmla="*/ 4 w 4"/>
                <a:gd name="T3" fmla="*/ 7 h 7"/>
                <a:gd name="T4" fmla="*/ 3 w 4"/>
                <a:gd name="T5" fmla="*/ 5 h 7"/>
                <a:gd name="T6" fmla="*/ 3 w 4"/>
                <a:gd name="T7" fmla="*/ 5 h 7"/>
                <a:gd name="T8" fmla="*/ 2 w 4"/>
                <a:gd name="T9" fmla="*/ 4 h 7"/>
                <a:gd name="T10" fmla="*/ 2 w 4"/>
                <a:gd name="T11" fmla="*/ 3 h 7"/>
                <a:gd name="T12" fmla="*/ 1 w 4"/>
                <a:gd name="T13" fmla="*/ 1 h 7"/>
                <a:gd name="T14" fmla="*/ 0 w 4"/>
                <a:gd name="T15" fmla="*/ 0 h 7"/>
                <a:gd name="T16" fmla="*/ 0 w 4"/>
                <a:gd name="T17" fmla="*/ 0 h 7"/>
                <a:gd name="T18" fmla="*/ 0 w 4"/>
                <a:gd name="T19" fmla="*/ 2 h 7"/>
                <a:gd name="T20" fmla="*/ 0 w 4"/>
                <a:gd name="T21" fmla="*/ 2 h 7"/>
                <a:gd name="T22" fmla="*/ 0 w 4"/>
                <a:gd name="T23" fmla="*/ 3 h 7"/>
                <a:gd name="T24" fmla="*/ 0 w 4"/>
                <a:gd name="T25" fmla="*/ 3 h 7"/>
                <a:gd name="T26" fmla="*/ 0 w 4"/>
                <a:gd name="T27" fmla="*/ 4 h 7"/>
                <a:gd name="T28" fmla="*/ 3 w 4"/>
                <a:gd name="T29" fmla="*/ 7 h 7"/>
                <a:gd name="T30" fmla="*/ 4 w 4"/>
                <a:gd name="T31" fmla="*/ 7 h 7"/>
                <a:gd name="T32" fmla="*/ 4 w 4"/>
                <a:gd name="T3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2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2" y="6"/>
                    <a:pt x="3" y="7"/>
                  </a:cubicBezTo>
                  <a:cubicBezTo>
                    <a:pt x="3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6" name="Freeform 1364">
              <a:extLst>
                <a:ext uri="{FF2B5EF4-FFF2-40B4-BE49-F238E27FC236}">
                  <a16:creationId xmlns:a16="http://schemas.microsoft.com/office/drawing/2014/main" id="{82528D6E-34A9-0642-6ADA-DCAADA629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601" y="4731495"/>
              <a:ext cx="145939" cy="214639"/>
            </a:xfrm>
            <a:custGeom>
              <a:avLst/>
              <a:gdLst>
                <a:gd name="T0" fmla="*/ 32 w 79"/>
                <a:gd name="T1" fmla="*/ 104 h 110"/>
                <a:gd name="T2" fmla="*/ 33 w 79"/>
                <a:gd name="T3" fmla="*/ 104 h 110"/>
                <a:gd name="T4" fmla="*/ 49 w 79"/>
                <a:gd name="T5" fmla="*/ 105 h 110"/>
                <a:gd name="T6" fmla="*/ 50 w 79"/>
                <a:gd name="T7" fmla="*/ 105 h 110"/>
                <a:gd name="T8" fmla="*/ 53 w 79"/>
                <a:gd name="T9" fmla="*/ 105 h 110"/>
                <a:gd name="T10" fmla="*/ 55 w 79"/>
                <a:gd name="T11" fmla="*/ 105 h 110"/>
                <a:gd name="T12" fmla="*/ 58 w 79"/>
                <a:gd name="T13" fmla="*/ 105 h 110"/>
                <a:gd name="T14" fmla="*/ 63 w 79"/>
                <a:gd name="T15" fmla="*/ 105 h 110"/>
                <a:gd name="T16" fmla="*/ 77 w 79"/>
                <a:gd name="T17" fmla="*/ 110 h 110"/>
                <a:gd name="T18" fmla="*/ 79 w 79"/>
                <a:gd name="T19" fmla="*/ 103 h 110"/>
                <a:gd name="T20" fmla="*/ 78 w 79"/>
                <a:gd name="T21" fmla="*/ 102 h 110"/>
                <a:gd name="T22" fmla="*/ 77 w 79"/>
                <a:gd name="T23" fmla="*/ 101 h 110"/>
                <a:gd name="T24" fmla="*/ 70 w 79"/>
                <a:gd name="T25" fmla="*/ 95 h 110"/>
                <a:gd name="T26" fmla="*/ 67 w 79"/>
                <a:gd name="T27" fmla="*/ 90 h 110"/>
                <a:gd name="T28" fmla="*/ 66 w 79"/>
                <a:gd name="T29" fmla="*/ 84 h 110"/>
                <a:gd name="T30" fmla="*/ 62 w 79"/>
                <a:gd name="T31" fmla="*/ 68 h 110"/>
                <a:gd name="T32" fmla="*/ 63 w 79"/>
                <a:gd name="T33" fmla="*/ 59 h 110"/>
                <a:gd name="T34" fmla="*/ 67 w 79"/>
                <a:gd name="T35" fmla="*/ 51 h 110"/>
                <a:gd name="T36" fmla="*/ 69 w 79"/>
                <a:gd name="T37" fmla="*/ 49 h 110"/>
                <a:gd name="T38" fmla="*/ 70 w 79"/>
                <a:gd name="T39" fmla="*/ 47 h 110"/>
                <a:gd name="T40" fmla="*/ 72 w 79"/>
                <a:gd name="T41" fmla="*/ 46 h 110"/>
                <a:gd name="T42" fmla="*/ 71 w 79"/>
                <a:gd name="T43" fmla="*/ 45 h 110"/>
                <a:gd name="T44" fmla="*/ 70 w 79"/>
                <a:gd name="T45" fmla="*/ 42 h 110"/>
                <a:gd name="T46" fmla="*/ 64 w 79"/>
                <a:gd name="T47" fmla="*/ 33 h 110"/>
                <a:gd name="T48" fmla="*/ 58 w 79"/>
                <a:gd name="T49" fmla="*/ 27 h 110"/>
                <a:gd name="T50" fmla="*/ 57 w 79"/>
                <a:gd name="T51" fmla="*/ 21 h 110"/>
                <a:gd name="T52" fmla="*/ 64 w 79"/>
                <a:gd name="T53" fmla="*/ 17 h 110"/>
                <a:gd name="T54" fmla="*/ 70 w 79"/>
                <a:gd name="T55" fmla="*/ 17 h 110"/>
                <a:gd name="T56" fmla="*/ 66 w 79"/>
                <a:gd name="T57" fmla="*/ 2 h 110"/>
                <a:gd name="T58" fmla="*/ 66 w 79"/>
                <a:gd name="T59" fmla="*/ 0 h 110"/>
                <a:gd name="T60" fmla="*/ 66 w 79"/>
                <a:gd name="T61" fmla="*/ 1 h 110"/>
                <a:gd name="T62" fmla="*/ 59 w 79"/>
                <a:gd name="T63" fmla="*/ 6 h 110"/>
                <a:gd name="T64" fmla="*/ 49 w 79"/>
                <a:gd name="T65" fmla="*/ 26 h 110"/>
                <a:gd name="T66" fmla="*/ 49 w 79"/>
                <a:gd name="T67" fmla="*/ 30 h 110"/>
                <a:gd name="T68" fmla="*/ 43 w 79"/>
                <a:gd name="T69" fmla="*/ 37 h 110"/>
                <a:gd name="T70" fmla="*/ 34 w 79"/>
                <a:gd name="T71" fmla="*/ 57 h 110"/>
                <a:gd name="T72" fmla="*/ 26 w 79"/>
                <a:gd name="T73" fmla="*/ 59 h 110"/>
                <a:gd name="T74" fmla="*/ 15 w 79"/>
                <a:gd name="T75" fmla="*/ 56 h 110"/>
                <a:gd name="T76" fmla="*/ 3 w 79"/>
                <a:gd name="T77" fmla="*/ 68 h 110"/>
                <a:gd name="T78" fmla="*/ 2 w 79"/>
                <a:gd name="T79" fmla="*/ 69 h 110"/>
                <a:gd name="T80" fmla="*/ 2 w 79"/>
                <a:gd name="T81" fmla="*/ 70 h 110"/>
                <a:gd name="T82" fmla="*/ 2 w 79"/>
                <a:gd name="T83" fmla="*/ 71 h 110"/>
                <a:gd name="T84" fmla="*/ 2 w 79"/>
                <a:gd name="T85" fmla="*/ 72 h 110"/>
                <a:gd name="T86" fmla="*/ 1 w 79"/>
                <a:gd name="T87" fmla="*/ 74 h 110"/>
                <a:gd name="T88" fmla="*/ 1 w 79"/>
                <a:gd name="T89" fmla="*/ 76 h 110"/>
                <a:gd name="T90" fmla="*/ 0 w 79"/>
                <a:gd name="T91" fmla="*/ 78 h 110"/>
                <a:gd name="T92" fmla="*/ 3 w 79"/>
                <a:gd name="T93" fmla="*/ 82 h 110"/>
                <a:gd name="T94" fmla="*/ 6 w 79"/>
                <a:gd name="T95" fmla="*/ 85 h 110"/>
                <a:gd name="T96" fmla="*/ 12 w 79"/>
                <a:gd name="T97" fmla="*/ 85 h 110"/>
                <a:gd name="T98" fmla="*/ 15 w 79"/>
                <a:gd name="T99" fmla="*/ 100 h 110"/>
                <a:gd name="T100" fmla="*/ 27 w 79"/>
                <a:gd name="T101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9" h="110">
                  <a:moveTo>
                    <a:pt x="32" y="104"/>
                  </a:moveTo>
                  <a:cubicBezTo>
                    <a:pt x="32" y="104"/>
                    <a:pt x="32" y="104"/>
                    <a:pt x="32" y="104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3" y="104"/>
                    <a:pt x="33" y="104"/>
                    <a:pt x="33" y="104"/>
                  </a:cubicBezTo>
                  <a:cubicBezTo>
                    <a:pt x="33" y="104"/>
                    <a:pt x="33" y="104"/>
                    <a:pt x="33" y="104"/>
                  </a:cubicBezTo>
                  <a:cubicBezTo>
                    <a:pt x="35" y="104"/>
                    <a:pt x="42" y="105"/>
                    <a:pt x="49" y="105"/>
                  </a:cubicBezTo>
                  <a:cubicBezTo>
                    <a:pt x="49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1" y="105"/>
                    <a:pt x="52" y="105"/>
                    <a:pt x="52" y="105"/>
                  </a:cubicBezTo>
                  <a:cubicBezTo>
                    <a:pt x="52" y="105"/>
                    <a:pt x="53" y="105"/>
                    <a:pt x="53" y="105"/>
                  </a:cubicBezTo>
                  <a:cubicBezTo>
                    <a:pt x="53" y="105"/>
                    <a:pt x="54" y="105"/>
                    <a:pt x="54" y="105"/>
                  </a:cubicBezTo>
                  <a:cubicBezTo>
                    <a:pt x="55" y="105"/>
                    <a:pt x="55" y="105"/>
                    <a:pt x="55" y="105"/>
                  </a:cubicBezTo>
                  <a:cubicBezTo>
                    <a:pt x="56" y="105"/>
                    <a:pt x="56" y="105"/>
                    <a:pt x="56" y="105"/>
                  </a:cubicBezTo>
                  <a:cubicBezTo>
                    <a:pt x="57" y="105"/>
                    <a:pt x="57" y="105"/>
                    <a:pt x="58" y="105"/>
                  </a:cubicBezTo>
                  <a:cubicBezTo>
                    <a:pt x="61" y="105"/>
                    <a:pt x="62" y="105"/>
                    <a:pt x="62" y="105"/>
                  </a:cubicBezTo>
                  <a:cubicBezTo>
                    <a:pt x="62" y="105"/>
                    <a:pt x="63" y="105"/>
                    <a:pt x="63" y="105"/>
                  </a:cubicBezTo>
                  <a:cubicBezTo>
                    <a:pt x="66" y="105"/>
                    <a:pt x="73" y="108"/>
                    <a:pt x="77" y="110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77" y="108"/>
                    <a:pt x="78" y="106"/>
                    <a:pt x="78" y="104"/>
                  </a:cubicBezTo>
                  <a:cubicBezTo>
                    <a:pt x="78" y="104"/>
                    <a:pt x="78" y="103"/>
                    <a:pt x="79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103"/>
                    <a:pt x="78" y="103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7" y="102"/>
                    <a:pt x="77" y="102"/>
                    <a:pt x="77" y="101"/>
                  </a:cubicBezTo>
                  <a:cubicBezTo>
                    <a:pt x="77" y="101"/>
                    <a:pt x="75" y="99"/>
                    <a:pt x="74" y="98"/>
                  </a:cubicBezTo>
                  <a:cubicBezTo>
                    <a:pt x="73" y="97"/>
                    <a:pt x="71" y="96"/>
                    <a:pt x="70" y="95"/>
                  </a:cubicBezTo>
                  <a:cubicBezTo>
                    <a:pt x="68" y="92"/>
                    <a:pt x="68" y="91"/>
                    <a:pt x="68" y="91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67" y="89"/>
                    <a:pt x="68" y="86"/>
                    <a:pt x="66" y="84"/>
                  </a:cubicBezTo>
                  <a:cubicBezTo>
                    <a:pt x="64" y="81"/>
                    <a:pt x="62" y="78"/>
                    <a:pt x="62" y="74"/>
                  </a:cubicBezTo>
                  <a:cubicBezTo>
                    <a:pt x="62" y="72"/>
                    <a:pt x="62" y="70"/>
                    <a:pt x="62" y="68"/>
                  </a:cubicBezTo>
                  <a:cubicBezTo>
                    <a:pt x="61" y="67"/>
                    <a:pt x="61" y="66"/>
                    <a:pt x="61" y="65"/>
                  </a:cubicBezTo>
                  <a:cubicBezTo>
                    <a:pt x="61" y="63"/>
                    <a:pt x="62" y="61"/>
                    <a:pt x="63" y="59"/>
                  </a:cubicBezTo>
                  <a:cubicBezTo>
                    <a:pt x="65" y="57"/>
                    <a:pt x="66" y="55"/>
                    <a:pt x="66" y="53"/>
                  </a:cubicBezTo>
                  <a:cubicBezTo>
                    <a:pt x="67" y="52"/>
                    <a:pt x="67" y="51"/>
                    <a:pt x="67" y="51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50"/>
                    <a:pt x="68" y="49"/>
                    <a:pt x="69" y="49"/>
                  </a:cubicBezTo>
                  <a:cubicBezTo>
                    <a:pt x="69" y="49"/>
                    <a:pt x="69" y="48"/>
                    <a:pt x="69" y="48"/>
                  </a:cubicBezTo>
                  <a:cubicBezTo>
                    <a:pt x="70" y="48"/>
                    <a:pt x="70" y="47"/>
                    <a:pt x="70" y="47"/>
                  </a:cubicBezTo>
                  <a:cubicBezTo>
                    <a:pt x="71" y="47"/>
                    <a:pt x="71" y="47"/>
                    <a:pt x="71" y="46"/>
                  </a:cubicBezTo>
                  <a:cubicBezTo>
                    <a:pt x="71" y="46"/>
                    <a:pt x="71" y="46"/>
                    <a:pt x="72" y="46"/>
                  </a:cubicBezTo>
                  <a:cubicBezTo>
                    <a:pt x="72" y="46"/>
                    <a:pt x="72" y="46"/>
                    <a:pt x="71" y="46"/>
                  </a:cubicBezTo>
                  <a:cubicBezTo>
                    <a:pt x="71" y="46"/>
                    <a:pt x="71" y="45"/>
                    <a:pt x="71" y="45"/>
                  </a:cubicBezTo>
                  <a:cubicBezTo>
                    <a:pt x="71" y="44"/>
                    <a:pt x="71" y="44"/>
                    <a:pt x="70" y="43"/>
                  </a:cubicBezTo>
                  <a:cubicBezTo>
                    <a:pt x="70" y="43"/>
                    <a:pt x="70" y="43"/>
                    <a:pt x="70" y="42"/>
                  </a:cubicBezTo>
                  <a:cubicBezTo>
                    <a:pt x="70" y="41"/>
                    <a:pt x="69" y="40"/>
                    <a:pt x="69" y="39"/>
                  </a:cubicBezTo>
                  <a:cubicBezTo>
                    <a:pt x="68" y="36"/>
                    <a:pt x="66" y="35"/>
                    <a:pt x="64" y="33"/>
                  </a:cubicBezTo>
                  <a:cubicBezTo>
                    <a:pt x="63" y="32"/>
                    <a:pt x="61" y="31"/>
                    <a:pt x="60" y="30"/>
                  </a:cubicBezTo>
                  <a:cubicBezTo>
                    <a:pt x="59" y="29"/>
                    <a:pt x="58" y="28"/>
                    <a:pt x="58" y="27"/>
                  </a:cubicBezTo>
                  <a:cubicBezTo>
                    <a:pt x="57" y="26"/>
                    <a:pt x="56" y="24"/>
                    <a:pt x="56" y="23"/>
                  </a:cubicBezTo>
                  <a:cubicBezTo>
                    <a:pt x="56" y="22"/>
                    <a:pt x="57" y="22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17"/>
                    <a:pt x="62" y="17"/>
                    <a:pt x="64" y="17"/>
                  </a:cubicBezTo>
                  <a:cubicBezTo>
                    <a:pt x="66" y="17"/>
                    <a:pt x="67" y="17"/>
                    <a:pt x="69" y="17"/>
                  </a:cubicBezTo>
                  <a:cubicBezTo>
                    <a:pt x="69" y="17"/>
                    <a:pt x="70" y="17"/>
                    <a:pt x="70" y="17"/>
                  </a:cubicBezTo>
                  <a:cubicBezTo>
                    <a:pt x="68" y="14"/>
                    <a:pt x="66" y="8"/>
                    <a:pt x="66" y="3"/>
                  </a:cubicBezTo>
                  <a:cubicBezTo>
                    <a:pt x="66" y="3"/>
                    <a:pt x="66" y="2"/>
                    <a:pt x="66" y="2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6" y="1"/>
                    <a:pt x="66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6" y="1"/>
                  </a:cubicBezTo>
                  <a:cubicBezTo>
                    <a:pt x="66" y="4"/>
                    <a:pt x="62" y="5"/>
                    <a:pt x="60" y="5"/>
                  </a:cubicBezTo>
                  <a:cubicBezTo>
                    <a:pt x="60" y="5"/>
                    <a:pt x="59" y="6"/>
                    <a:pt x="59" y="6"/>
                  </a:cubicBezTo>
                  <a:cubicBezTo>
                    <a:pt x="58" y="7"/>
                    <a:pt x="53" y="15"/>
                    <a:pt x="53" y="16"/>
                  </a:cubicBezTo>
                  <a:cubicBezTo>
                    <a:pt x="53" y="18"/>
                    <a:pt x="52" y="25"/>
                    <a:pt x="49" y="26"/>
                  </a:cubicBezTo>
                  <a:cubicBezTo>
                    <a:pt x="49" y="26"/>
                    <a:pt x="49" y="28"/>
                    <a:pt x="49" y="29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32"/>
                    <a:pt x="47" y="33"/>
                    <a:pt x="46" y="34"/>
                  </a:cubicBezTo>
                  <a:cubicBezTo>
                    <a:pt x="45" y="35"/>
                    <a:pt x="43" y="36"/>
                    <a:pt x="43" y="37"/>
                  </a:cubicBezTo>
                  <a:cubicBezTo>
                    <a:pt x="43" y="39"/>
                    <a:pt x="41" y="44"/>
                    <a:pt x="36" y="53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32" y="60"/>
                    <a:pt x="31" y="62"/>
                    <a:pt x="29" y="62"/>
                  </a:cubicBezTo>
                  <a:cubicBezTo>
                    <a:pt x="28" y="62"/>
                    <a:pt x="27" y="62"/>
                    <a:pt x="26" y="59"/>
                  </a:cubicBezTo>
                  <a:cubicBezTo>
                    <a:pt x="26" y="57"/>
                    <a:pt x="23" y="55"/>
                    <a:pt x="22" y="55"/>
                  </a:cubicBezTo>
                  <a:cubicBezTo>
                    <a:pt x="19" y="57"/>
                    <a:pt x="17" y="56"/>
                    <a:pt x="15" y="56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3" y="57"/>
                    <a:pt x="8" y="62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3"/>
                    <a:pt x="1" y="73"/>
                    <a:pt x="1" y="73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4"/>
                    <a:pt x="1" y="75"/>
                    <a:pt x="1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" y="76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79"/>
                    <a:pt x="2" y="80"/>
                    <a:pt x="3" y="82"/>
                  </a:cubicBezTo>
                  <a:cubicBezTo>
                    <a:pt x="3" y="82"/>
                    <a:pt x="3" y="83"/>
                    <a:pt x="4" y="84"/>
                  </a:cubicBezTo>
                  <a:cubicBezTo>
                    <a:pt x="4" y="84"/>
                    <a:pt x="5" y="85"/>
                    <a:pt x="6" y="85"/>
                  </a:cubicBezTo>
                  <a:cubicBezTo>
                    <a:pt x="7" y="85"/>
                    <a:pt x="7" y="85"/>
                    <a:pt x="8" y="85"/>
                  </a:cubicBezTo>
                  <a:cubicBezTo>
                    <a:pt x="10" y="84"/>
                    <a:pt x="11" y="84"/>
                    <a:pt x="12" y="85"/>
                  </a:cubicBezTo>
                  <a:cubicBezTo>
                    <a:pt x="15" y="87"/>
                    <a:pt x="17" y="96"/>
                    <a:pt x="16" y="98"/>
                  </a:cubicBezTo>
                  <a:cubicBezTo>
                    <a:pt x="16" y="99"/>
                    <a:pt x="16" y="100"/>
                    <a:pt x="15" y="100"/>
                  </a:cubicBezTo>
                  <a:cubicBezTo>
                    <a:pt x="15" y="102"/>
                    <a:pt x="14" y="104"/>
                    <a:pt x="14" y="106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32" y="104"/>
                    <a:pt x="32" y="104"/>
                    <a:pt x="32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7" name="Freeform 1365">
              <a:extLst>
                <a:ext uri="{FF2B5EF4-FFF2-40B4-BE49-F238E27FC236}">
                  <a16:creationId xmlns:a16="http://schemas.microsoft.com/office/drawing/2014/main" id="{1F3FCD11-0EC5-26F3-AE73-8AF29FE1B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4337" y="4825527"/>
              <a:ext cx="0" cy="0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8" name="Freeform 1366">
              <a:extLst>
                <a:ext uri="{FF2B5EF4-FFF2-40B4-BE49-F238E27FC236}">
                  <a16:creationId xmlns:a16="http://schemas.microsoft.com/office/drawing/2014/main" id="{506C4EBB-8BD7-8DF6-0397-08FFFD500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1619" y="492978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9" name="Freeform 1367">
              <a:extLst>
                <a:ext uri="{FF2B5EF4-FFF2-40B4-BE49-F238E27FC236}">
                  <a16:creationId xmlns:a16="http://schemas.microsoft.com/office/drawing/2014/main" id="{FB7BEF86-3A13-9479-7D6C-747222223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6257" y="4821439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0" name="Freeform 1368">
              <a:extLst>
                <a:ext uri="{FF2B5EF4-FFF2-40B4-BE49-F238E27FC236}">
                  <a16:creationId xmlns:a16="http://schemas.microsoft.com/office/drawing/2014/main" id="{743C678F-FB1B-6C5A-5AC6-A29995017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699" y="492773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1" name="Freeform 1369">
              <a:extLst>
                <a:ext uri="{FF2B5EF4-FFF2-40B4-BE49-F238E27FC236}">
                  <a16:creationId xmlns:a16="http://schemas.microsoft.com/office/drawing/2014/main" id="{0FA8D6A6-2C0B-B3A4-5B34-A17513CC9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496" y="482757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2" name="Freeform 1370">
              <a:extLst>
                <a:ext uri="{FF2B5EF4-FFF2-40B4-BE49-F238E27FC236}">
                  <a16:creationId xmlns:a16="http://schemas.microsoft.com/office/drawing/2014/main" id="{263A711A-EC06-4521-0716-E75C48686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5" y="470696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3" name="Freeform 1371">
              <a:extLst>
                <a:ext uri="{FF2B5EF4-FFF2-40B4-BE49-F238E27FC236}">
                  <a16:creationId xmlns:a16="http://schemas.microsoft.com/office/drawing/2014/main" id="{2F844C4C-9FF2-BFE3-5157-DA8054193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576" y="473149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4" name="Freeform 1372">
              <a:extLst>
                <a:ext uri="{FF2B5EF4-FFF2-40B4-BE49-F238E27FC236}">
                  <a16:creationId xmlns:a16="http://schemas.microsoft.com/office/drawing/2014/main" id="{53970B9B-3DD5-FACC-F283-12B8098EF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5" y="470492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5" name="Freeform 1373">
              <a:extLst>
                <a:ext uri="{FF2B5EF4-FFF2-40B4-BE49-F238E27FC236}">
                  <a16:creationId xmlns:a16="http://schemas.microsoft.com/office/drawing/2014/main" id="{F16CC084-97DD-F4F8-CBC6-BFF278C78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5" y="4700832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6" name="Freeform 1374">
              <a:extLst>
                <a:ext uri="{FF2B5EF4-FFF2-40B4-BE49-F238E27FC236}">
                  <a16:creationId xmlns:a16="http://schemas.microsoft.com/office/drawing/2014/main" id="{AC63BD5A-6ADA-05FF-126F-91A38A5D3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1441" y="48704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7" name="Freeform 1375">
              <a:extLst>
                <a:ext uri="{FF2B5EF4-FFF2-40B4-BE49-F238E27FC236}">
                  <a16:creationId xmlns:a16="http://schemas.microsoft.com/office/drawing/2014/main" id="{1E971C0E-034B-0C8D-4FF8-FE602A730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521" y="487254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8" name="Freeform 1376">
              <a:extLst>
                <a:ext uri="{FF2B5EF4-FFF2-40B4-BE49-F238E27FC236}">
                  <a16:creationId xmlns:a16="http://schemas.microsoft.com/office/drawing/2014/main" id="{C4C20897-5770-55DA-1A78-F673208EA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601" y="488072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9" name="Freeform 1377">
              <a:extLst>
                <a:ext uri="{FF2B5EF4-FFF2-40B4-BE49-F238E27FC236}">
                  <a16:creationId xmlns:a16="http://schemas.microsoft.com/office/drawing/2014/main" id="{172A5992-4CA7-3F66-C069-4285A1C75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367" y="4833704"/>
              <a:ext cx="13442" cy="18398"/>
            </a:xfrm>
            <a:custGeom>
              <a:avLst/>
              <a:gdLst>
                <a:gd name="T0" fmla="*/ 5 w 7"/>
                <a:gd name="T1" fmla="*/ 4 h 9"/>
                <a:gd name="T2" fmla="*/ 7 w 7"/>
                <a:gd name="T3" fmla="*/ 0 h 9"/>
                <a:gd name="T4" fmla="*/ 5 w 7"/>
                <a:gd name="T5" fmla="*/ 4 h 9"/>
                <a:gd name="T6" fmla="*/ 0 w 7"/>
                <a:gd name="T7" fmla="*/ 9 h 9"/>
                <a:gd name="T8" fmla="*/ 5 w 7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5" y="4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7"/>
                    <a:pt x="2" y="9"/>
                    <a:pt x="0" y="9"/>
                  </a:cubicBezTo>
                  <a:cubicBezTo>
                    <a:pt x="2" y="9"/>
                    <a:pt x="3" y="7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0" name="Freeform 1378">
              <a:extLst>
                <a:ext uri="{FF2B5EF4-FFF2-40B4-BE49-F238E27FC236}">
                  <a16:creationId xmlns:a16="http://schemas.microsoft.com/office/drawing/2014/main" id="{05DE830E-89F3-953A-5849-751534C48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521" y="487663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1" name="Freeform 1379">
              <a:extLst>
                <a:ext uri="{FF2B5EF4-FFF2-40B4-BE49-F238E27FC236}">
                  <a16:creationId xmlns:a16="http://schemas.microsoft.com/office/drawing/2014/main" id="{E07D39F7-5ED0-58EB-195D-9AC6457A9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1441" y="4864366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2" name="Freeform 1380">
              <a:extLst>
                <a:ext uri="{FF2B5EF4-FFF2-40B4-BE49-F238E27FC236}">
                  <a16:creationId xmlns:a16="http://schemas.microsoft.com/office/drawing/2014/main" id="{A06DBDE6-1CA0-03EC-9CDD-2711403AA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1441" y="486845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3" name="Freeform 1381">
              <a:extLst>
                <a:ext uri="{FF2B5EF4-FFF2-40B4-BE49-F238E27FC236}">
                  <a16:creationId xmlns:a16="http://schemas.microsoft.com/office/drawing/2014/main" id="{E6A05587-8797-41D5-5370-B14696679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1441" y="486641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4" name="Freeform 1382">
              <a:extLst>
                <a:ext uri="{FF2B5EF4-FFF2-40B4-BE49-F238E27FC236}">
                  <a16:creationId xmlns:a16="http://schemas.microsoft.com/office/drawing/2014/main" id="{826D0232-3A62-5F7F-45DA-7B2884AC7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56025"/>
              <a:ext cx="117135" cy="130827"/>
            </a:xfrm>
            <a:custGeom>
              <a:avLst/>
              <a:gdLst>
                <a:gd name="T0" fmla="*/ 59 w 64"/>
                <a:gd name="T1" fmla="*/ 9 h 67"/>
                <a:gd name="T2" fmla="*/ 56 w 64"/>
                <a:gd name="T3" fmla="*/ 8 h 67"/>
                <a:gd name="T4" fmla="*/ 45 w 64"/>
                <a:gd name="T5" fmla="*/ 12 h 67"/>
                <a:gd name="T6" fmla="*/ 35 w 64"/>
                <a:gd name="T7" fmla="*/ 5 h 67"/>
                <a:gd name="T8" fmla="*/ 34 w 64"/>
                <a:gd name="T9" fmla="*/ 4 h 67"/>
                <a:gd name="T10" fmla="*/ 33 w 64"/>
                <a:gd name="T11" fmla="*/ 3 h 67"/>
                <a:gd name="T12" fmla="*/ 32 w 64"/>
                <a:gd name="T13" fmla="*/ 3 h 67"/>
                <a:gd name="T14" fmla="*/ 31 w 64"/>
                <a:gd name="T15" fmla="*/ 3 h 67"/>
                <a:gd name="T16" fmla="*/ 30 w 64"/>
                <a:gd name="T17" fmla="*/ 3 h 67"/>
                <a:gd name="T18" fmla="*/ 23 w 64"/>
                <a:gd name="T19" fmla="*/ 4 h 67"/>
                <a:gd name="T20" fmla="*/ 21 w 64"/>
                <a:gd name="T21" fmla="*/ 1 h 67"/>
                <a:gd name="T22" fmla="*/ 11 w 64"/>
                <a:gd name="T23" fmla="*/ 5 h 67"/>
                <a:gd name="T24" fmla="*/ 5 w 64"/>
                <a:gd name="T25" fmla="*/ 6 h 67"/>
                <a:gd name="T26" fmla="*/ 5 w 64"/>
                <a:gd name="T27" fmla="*/ 6 h 67"/>
                <a:gd name="T28" fmla="*/ 4 w 64"/>
                <a:gd name="T29" fmla="*/ 6 h 67"/>
                <a:gd name="T30" fmla="*/ 4 w 64"/>
                <a:gd name="T31" fmla="*/ 7 h 67"/>
                <a:gd name="T32" fmla="*/ 4 w 64"/>
                <a:gd name="T33" fmla="*/ 9 h 67"/>
                <a:gd name="T34" fmla="*/ 4 w 64"/>
                <a:gd name="T35" fmla="*/ 10 h 67"/>
                <a:gd name="T36" fmla="*/ 7 w 64"/>
                <a:gd name="T37" fmla="*/ 18 h 67"/>
                <a:gd name="T38" fmla="*/ 8 w 64"/>
                <a:gd name="T39" fmla="*/ 26 h 67"/>
                <a:gd name="T40" fmla="*/ 3 w 64"/>
                <a:gd name="T41" fmla="*/ 26 h 67"/>
                <a:gd name="T42" fmla="*/ 4 w 64"/>
                <a:gd name="T43" fmla="*/ 33 h 67"/>
                <a:gd name="T44" fmla="*/ 2 w 64"/>
                <a:gd name="T45" fmla="*/ 36 h 67"/>
                <a:gd name="T46" fmla="*/ 1 w 64"/>
                <a:gd name="T47" fmla="*/ 38 h 67"/>
                <a:gd name="T48" fmla="*/ 2 w 64"/>
                <a:gd name="T49" fmla="*/ 42 h 67"/>
                <a:gd name="T50" fmla="*/ 3 w 64"/>
                <a:gd name="T51" fmla="*/ 48 h 67"/>
                <a:gd name="T52" fmla="*/ 13 w 64"/>
                <a:gd name="T53" fmla="*/ 58 h 67"/>
                <a:gd name="T54" fmla="*/ 11 w 64"/>
                <a:gd name="T55" fmla="*/ 64 h 67"/>
                <a:gd name="T56" fmla="*/ 10 w 64"/>
                <a:gd name="T57" fmla="*/ 66 h 67"/>
                <a:gd name="T58" fmla="*/ 22 w 64"/>
                <a:gd name="T59" fmla="*/ 64 h 67"/>
                <a:gd name="T60" fmla="*/ 61 w 64"/>
                <a:gd name="T61" fmla="*/ 60 h 67"/>
                <a:gd name="T62" fmla="*/ 61 w 64"/>
                <a:gd name="T63" fmla="*/ 59 h 67"/>
                <a:gd name="T64" fmla="*/ 61 w 64"/>
                <a:gd name="T65" fmla="*/ 58 h 67"/>
                <a:gd name="T66" fmla="*/ 56 w 64"/>
                <a:gd name="T67" fmla="*/ 44 h 67"/>
                <a:gd name="T68" fmla="*/ 60 w 64"/>
                <a:gd name="T69" fmla="*/ 34 h 67"/>
                <a:gd name="T70" fmla="*/ 64 w 64"/>
                <a:gd name="T71" fmla="*/ 26 h 67"/>
                <a:gd name="T72" fmla="*/ 64 w 64"/>
                <a:gd name="T73" fmla="*/ 25 h 67"/>
                <a:gd name="T74" fmla="*/ 64 w 64"/>
                <a:gd name="T75" fmla="*/ 23 h 67"/>
                <a:gd name="T76" fmla="*/ 64 w 64"/>
                <a:gd name="T77" fmla="*/ 21 h 67"/>
                <a:gd name="T78" fmla="*/ 63 w 64"/>
                <a:gd name="T79" fmla="*/ 19 h 67"/>
                <a:gd name="T80" fmla="*/ 63 w 64"/>
                <a:gd name="T81" fmla="*/ 16 h 67"/>
                <a:gd name="T82" fmla="*/ 62 w 64"/>
                <a:gd name="T83" fmla="*/ 14 h 67"/>
                <a:gd name="T84" fmla="*/ 61 w 64"/>
                <a:gd name="T85" fmla="*/ 11 h 67"/>
                <a:gd name="T86" fmla="*/ 61 w 64"/>
                <a:gd name="T87" fmla="*/ 1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" h="67">
                  <a:moveTo>
                    <a:pt x="60" y="10"/>
                  </a:moveTo>
                  <a:cubicBezTo>
                    <a:pt x="60" y="10"/>
                    <a:pt x="59" y="9"/>
                    <a:pt x="59" y="9"/>
                  </a:cubicBezTo>
                  <a:cubicBezTo>
                    <a:pt x="59" y="9"/>
                    <a:pt x="58" y="9"/>
                    <a:pt x="57" y="8"/>
                  </a:cubicBezTo>
                  <a:cubicBezTo>
                    <a:pt x="57" y="8"/>
                    <a:pt x="56" y="8"/>
                    <a:pt x="56" y="8"/>
                  </a:cubicBezTo>
                  <a:cubicBezTo>
                    <a:pt x="53" y="8"/>
                    <a:pt x="50" y="9"/>
                    <a:pt x="49" y="11"/>
                  </a:cubicBezTo>
                  <a:cubicBezTo>
                    <a:pt x="48" y="12"/>
                    <a:pt x="46" y="12"/>
                    <a:pt x="45" y="12"/>
                  </a:cubicBezTo>
                  <a:cubicBezTo>
                    <a:pt x="41" y="12"/>
                    <a:pt x="36" y="7"/>
                    <a:pt x="35" y="6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4" y="5"/>
                    <a:pt x="34" y="5"/>
                    <a:pt x="34" y="4"/>
                  </a:cubicBezTo>
                  <a:cubicBezTo>
                    <a:pt x="34" y="4"/>
                    <a:pt x="34" y="4"/>
                    <a:pt x="33" y="4"/>
                  </a:cubicBezTo>
                  <a:cubicBezTo>
                    <a:pt x="33" y="4"/>
                    <a:pt x="33" y="4"/>
                    <a:pt x="33" y="3"/>
                  </a:cubicBezTo>
                  <a:cubicBezTo>
                    <a:pt x="33" y="3"/>
                    <a:pt x="33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5"/>
                    <a:pt x="26" y="5"/>
                    <a:pt x="24" y="5"/>
                  </a:cubicBezTo>
                  <a:cubicBezTo>
                    <a:pt x="24" y="5"/>
                    <a:pt x="24" y="4"/>
                    <a:pt x="23" y="4"/>
                  </a:cubicBezTo>
                  <a:cubicBezTo>
                    <a:pt x="22" y="3"/>
                    <a:pt x="22" y="2"/>
                    <a:pt x="22" y="0"/>
                  </a:cubicBezTo>
                  <a:cubicBezTo>
                    <a:pt x="22" y="1"/>
                    <a:pt x="21" y="1"/>
                    <a:pt x="21" y="1"/>
                  </a:cubicBezTo>
                  <a:cubicBezTo>
                    <a:pt x="20" y="4"/>
                    <a:pt x="17" y="7"/>
                    <a:pt x="14" y="7"/>
                  </a:cubicBezTo>
                  <a:cubicBezTo>
                    <a:pt x="13" y="7"/>
                    <a:pt x="11" y="6"/>
                    <a:pt x="11" y="5"/>
                  </a:cubicBezTo>
                  <a:cubicBezTo>
                    <a:pt x="10" y="4"/>
                    <a:pt x="9" y="3"/>
                    <a:pt x="8" y="3"/>
                  </a:cubicBezTo>
                  <a:cubicBezTo>
                    <a:pt x="7" y="6"/>
                    <a:pt x="6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1"/>
                  </a:cubicBezTo>
                  <a:cubicBezTo>
                    <a:pt x="7" y="12"/>
                    <a:pt x="8" y="15"/>
                    <a:pt x="7" y="18"/>
                  </a:cubicBezTo>
                  <a:cubicBezTo>
                    <a:pt x="7" y="18"/>
                    <a:pt x="7" y="19"/>
                    <a:pt x="8" y="19"/>
                  </a:cubicBezTo>
                  <a:cubicBezTo>
                    <a:pt x="9" y="21"/>
                    <a:pt x="10" y="24"/>
                    <a:pt x="8" y="26"/>
                  </a:cubicBezTo>
                  <a:cubicBezTo>
                    <a:pt x="7" y="27"/>
                    <a:pt x="5" y="27"/>
                    <a:pt x="4" y="26"/>
                  </a:cubicBezTo>
                  <a:cubicBezTo>
                    <a:pt x="4" y="26"/>
                    <a:pt x="3" y="26"/>
                    <a:pt x="3" y="26"/>
                  </a:cubicBezTo>
                  <a:cubicBezTo>
                    <a:pt x="3" y="27"/>
                    <a:pt x="4" y="27"/>
                    <a:pt x="4" y="28"/>
                  </a:cubicBezTo>
                  <a:cubicBezTo>
                    <a:pt x="5" y="29"/>
                    <a:pt x="6" y="31"/>
                    <a:pt x="4" y="33"/>
                  </a:cubicBezTo>
                  <a:cubicBezTo>
                    <a:pt x="4" y="34"/>
                    <a:pt x="3" y="34"/>
                    <a:pt x="3" y="35"/>
                  </a:cubicBezTo>
                  <a:cubicBezTo>
                    <a:pt x="2" y="35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1" y="36"/>
                    <a:pt x="1" y="37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2" y="39"/>
                    <a:pt x="2" y="41"/>
                    <a:pt x="2" y="42"/>
                  </a:cubicBezTo>
                  <a:cubicBezTo>
                    <a:pt x="2" y="44"/>
                    <a:pt x="1" y="45"/>
                    <a:pt x="0" y="47"/>
                  </a:cubicBezTo>
                  <a:cubicBezTo>
                    <a:pt x="1" y="47"/>
                    <a:pt x="2" y="47"/>
                    <a:pt x="3" y="48"/>
                  </a:cubicBezTo>
                  <a:cubicBezTo>
                    <a:pt x="4" y="48"/>
                    <a:pt x="4" y="49"/>
                    <a:pt x="5" y="49"/>
                  </a:cubicBezTo>
                  <a:cubicBezTo>
                    <a:pt x="9" y="51"/>
                    <a:pt x="13" y="54"/>
                    <a:pt x="13" y="58"/>
                  </a:cubicBezTo>
                  <a:cubicBezTo>
                    <a:pt x="12" y="60"/>
                    <a:pt x="12" y="62"/>
                    <a:pt x="11" y="63"/>
                  </a:cubicBezTo>
                  <a:cubicBezTo>
                    <a:pt x="11" y="63"/>
                    <a:pt x="11" y="64"/>
                    <a:pt x="11" y="64"/>
                  </a:cubicBezTo>
                  <a:cubicBezTo>
                    <a:pt x="11" y="64"/>
                    <a:pt x="11" y="65"/>
                    <a:pt x="11" y="65"/>
                  </a:cubicBezTo>
                  <a:cubicBezTo>
                    <a:pt x="10" y="65"/>
                    <a:pt x="10" y="66"/>
                    <a:pt x="10" y="66"/>
                  </a:cubicBezTo>
                  <a:cubicBezTo>
                    <a:pt x="10" y="66"/>
                    <a:pt x="10" y="66"/>
                    <a:pt x="10" y="67"/>
                  </a:cubicBezTo>
                  <a:cubicBezTo>
                    <a:pt x="13" y="66"/>
                    <a:pt x="17" y="65"/>
                    <a:pt x="22" y="64"/>
                  </a:cubicBezTo>
                  <a:cubicBezTo>
                    <a:pt x="27" y="62"/>
                    <a:pt x="34" y="61"/>
                    <a:pt x="40" y="59"/>
                  </a:cubicBezTo>
                  <a:cubicBezTo>
                    <a:pt x="47" y="58"/>
                    <a:pt x="54" y="59"/>
                    <a:pt x="61" y="60"/>
                  </a:cubicBezTo>
                  <a:cubicBezTo>
                    <a:pt x="61" y="60"/>
                    <a:pt x="61" y="59"/>
                    <a:pt x="61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1" y="58"/>
                    <a:pt x="61" y="58"/>
                    <a:pt x="61" y="58"/>
                  </a:cubicBezTo>
                  <a:cubicBezTo>
                    <a:pt x="61" y="58"/>
                    <a:pt x="61" y="58"/>
                    <a:pt x="61" y="58"/>
                  </a:cubicBezTo>
                  <a:cubicBezTo>
                    <a:pt x="60" y="56"/>
                    <a:pt x="56" y="47"/>
                    <a:pt x="56" y="44"/>
                  </a:cubicBezTo>
                  <a:cubicBezTo>
                    <a:pt x="56" y="43"/>
                    <a:pt x="57" y="42"/>
                    <a:pt x="58" y="40"/>
                  </a:cubicBezTo>
                  <a:cubicBezTo>
                    <a:pt x="59" y="38"/>
                    <a:pt x="60" y="35"/>
                    <a:pt x="60" y="34"/>
                  </a:cubicBezTo>
                  <a:cubicBezTo>
                    <a:pt x="60" y="31"/>
                    <a:pt x="62" y="30"/>
                    <a:pt x="63" y="28"/>
                  </a:cubicBezTo>
                  <a:cubicBezTo>
                    <a:pt x="63" y="28"/>
                    <a:pt x="64" y="27"/>
                    <a:pt x="64" y="26"/>
                  </a:cubicBezTo>
                  <a:cubicBezTo>
                    <a:pt x="64" y="26"/>
                    <a:pt x="64" y="26"/>
                    <a:pt x="64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64" y="24"/>
                    <a:pt x="64" y="23"/>
                    <a:pt x="64" y="23"/>
                  </a:cubicBezTo>
                  <a:cubicBezTo>
                    <a:pt x="64" y="23"/>
                    <a:pt x="64" y="22"/>
                    <a:pt x="64" y="22"/>
                  </a:cubicBezTo>
                  <a:cubicBezTo>
                    <a:pt x="64" y="22"/>
                    <a:pt x="64" y="21"/>
                    <a:pt x="64" y="21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8"/>
                    <a:pt x="63" y="18"/>
                    <a:pt x="63" y="17"/>
                  </a:cubicBezTo>
                  <a:cubicBezTo>
                    <a:pt x="63" y="17"/>
                    <a:pt x="63" y="16"/>
                    <a:pt x="63" y="16"/>
                  </a:cubicBezTo>
                  <a:cubicBezTo>
                    <a:pt x="63" y="16"/>
                    <a:pt x="63" y="15"/>
                    <a:pt x="62" y="15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2" y="13"/>
                    <a:pt x="62" y="13"/>
                    <a:pt x="62" y="12"/>
                  </a:cubicBezTo>
                  <a:cubicBezTo>
                    <a:pt x="62" y="12"/>
                    <a:pt x="61" y="12"/>
                    <a:pt x="61" y="11"/>
                  </a:cubicBezTo>
                  <a:cubicBezTo>
                    <a:pt x="61" y="11"/>
                    <a:pt x="61" y="11"/>
                    <a:pt x="61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10"/>
                    <a:pt x="61" y="10"/>
                    <a:pt x="6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5" name="Freeform 1383">
              <a:extLst>
                <a:ext uri="{FF2B5EF4-FFF2-40B4-BE49-F238E27FC236}">
                  <a16:creationId xmlns:a16="http://schemas.microsoft.com/office/drawing/2014/main" id="{BB695D8D-85AB-DA04-91C5-9A2C6F52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1809" y="4747848"/>
              <a:ext cx="78730" cy="132872"/>
            </a:xfrm>
            <a:custGeom>
              <a:avLst/>
              <a:gdLst>
                <a:gd name="T0" fmla="*/ 32 w 43"/>
                <a:gd name="T1" fmla="*/ 2 h 68"/>
                <a:gd name="T2" fmla="*/ 31 w 43"/>
                <a:gd name="T3" fmla="*/ 2 h 68"/>
                <a:gd name="T4" fmla="*/ 31 w 43"/>
                <a:gd name="T5" fmla="*/ 2 h 68"/>
                <a:gd name="T6" fmla="*/ 30 w 43"/>
                <a:gd name="T7" fmla="*/ 2 h 68"/>
                <a:gd name="T8" fmla="*/ 29 w 43"/>
                <a:gd name="T9" fmla="*/ 1 h 68"/>
                <a:gd name="T10" fmla="*/ 4 w 43"/>
                <a:gd name="T11" fmla="*/ 1 h 68"/>
                <a:gd name="T12" fmla="*/ 6 w 43"/>
                <a:gd name="T13" fmla="*/ 11 h 68"/>
                <a:gd name="T14" fmla="*/ 5 w 43"/>
                <a:gd name="T15" fmla="*/ 13 h 68"/>
                <a:gd name="T16" fmla="*/ 5 w 43"/>
                <a:gd name="T17" fmla="*/ 14 h 68"/>
                <a:gd name="T18" fmla="*/ 6 w 43"/>
                <a:gd name="T19" fmla="*/ 17 h 68"/>
                <a:gd name="T20" fmla="*/ 7 w 43"/>
                <a:gd name="T21" fmla="*/ 19 h 68"/>
                <a:gd name="T22" fmla="*/ 7 w 43"/>
                <a:gd name="T23" fmla="*/ 22 h 68"/>
                <a:gd name="T24" fmla="*/ 8 w 43"/>
                <a:gd name="T25" fmla="*/ 24 h 68"/>
                <a:gd name="T26" fmla="*/ 8 w 43"/>
                <a:gd name="T27" fmla="*/ 27 h 68"/>
                <a:gd name="T28" fmla="*/ 8 w 43"/>
                <a:gd name="T29" fmla="*/ 29 h 68"/>
                <a:gd name="T30" fmla="*/ 8 w 43"/>
                <a:gd name="T31" fmla="*/ 30 h 68"/>
                <a:gd name="T32" fmla="*/ 4 w 43"/>
                <a:gd name="T33" fmla="*/ 37 h 68"/>
                <a:gd name="T34" fmla="*/ 0 w 43"/>
                <a:gd name="T35" fmla="*/ 49 h 68"/>
                <a:gd name="T36" fmla="*/ 5 w 43"/>
                <a:gd name="T37" fmla="*/ 61 h 68"/>
                <a:gd name="T38" fmla="*/ 5 w 43"/>
                <a:gd name="T39" fmla="*/ 63 h 68"/>
                <a:gd name="T40" fmla="*/ 5 w 43"/>
                <a:gd name="T41" fmla="*/ 64 h 68"/>
                <a:gd name="T42" fmla="*/ 5 w 43"/>
                <a:gd name="T43" fmla="*/ 65 h 68"/>
                <a:gd name="T44" fmla="*/ 11 w 43"/>
                <a:gd name="T45" fmla="*/ 68 h 68"/>
                <a:gd name="T46" fmla="*/ 39 w 43"/>
                <a:gd name="T47" fmla="*/ 56 h 68"/>
                <a:gd name="T48" fmla="*/ 43 w 43"/>
                <a:gd name="T49" fmla="*/ 54 h 68"/>
                <a:gd name="T50" fmla="*/ 42 w 43"/>
                <a:gd name="T51" fmla="*/ 52 h 68"/>
                <a:gd name="T52" fmla="*/ 41 w 43"/>
                <a:gd name="T53" fmla="*/ 49 h 68"/>
                <a:gd name="T54" fmla="*/ 40 w 43"/>
                <a:gd name="T55" fmla="*/ 45 h 68"/>
                <a:gd name="T56" fmla="*/ 37 w 43"/>
                <a:gd name="T57" fmla="*/ 28 h 68"/>
                <a:gd name="T58" fmla="*/ 36 w 43"/>
                <a:gd name="T59" fmla="*/ 11 h 68"/>
                <a:gd name="T60" fmla="*/ 34 w 43"/>
                <a:gd name="T61" fmla="*/ 6 h 68"/>
                <a:gd name="T62" fmla="*/ 33 w 43"/>
                <a:gd name="T63" fmla="*/ 5 h 68"/>
                <a:gd name="T64" fmla="*/ 33 w 43"/>
                <a:gd name="T65" fmla="*/ 4 h 68"/>
                <a:gd name="T66" fmla="*/ 32 w 43"/>
                <a:gd name="T67" fmla="*/ 2 h 68"/>
                <a:gd name="T68" fmla="*/ 32 w 43"/>
                <a:gd name="T69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" h="68">
                  <a:moveTo>
                    <a:pt x="32" y="2"/>
                  </a:moveTo>
                  <a:cubicBezTo>
                    <a:pt x="32" y="2"/>
                    <a:pt x="32" y="2"/>
                    <a:pt x="32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29" y="2"/>
                    <a:pt x="29" y="1"/>
                  </a:cubicBezTo>
                  <a:cubicBezTo>
                    <a:pt x="27" y="1"/>
                    <a:pt x="20" y="0"/>
                    <a:pt x="12" y="0"/>
                  </a:cubicBezTo>
                  <a:cubicBezTo>
                    <a:pt x="7" y="0"/>
                    <a:pt x="5" y="0"/>
                    <a:pt x="4" y="1"/>
                  </a:cubicBezTo>
                  <a:cubicBezTo>
                    <a:pt x="4" y="2"/>
                    <a:pt x="5" y="4"/>
                    <a:pt x="5" y="6"/>
                  </a:cubicBezTo>
                  <a:cubicBezTo>
                    <a:pt x="6" y="8"/>
                    <a:pt x="6" y="10"/>
                    <a:pt x="6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5"/>
                    <a:pt x="6" y="15"/>
                  </a:cubicBezTo>
                  <a:cubicBezTo>
                    <a:pt x="6" y="16"/>
                    <a:pt x="6" y="16"/>
                    <a:pt x="6" y="17"/>
                  </a:cubicBezTo>
                  <a:cubicBezTo>
                    <a:pt x="6" y="17"/>
                    <a:pt x="6" y="17"/>
                    <a:pt x="6" y="18"/>
                  </a:cubicBezTo>
                  <a:cubicBezTo>
                    <a:pt x="6" y="18"/>
                    <a:pt x="7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1"/>
                    <a:pt x="7" y="21"/>
                    <a:pt x="7" y="22"/>
                  </a:cubicBezTo>
                  <a:cubicBezTo>
                    <a:pt x="7" y="22"/>
                    <a:pt x="7" y="23"/>
                    <a:pt x="8" y="23"/>
                  </a:cubicBezTo>
                  <a:cubicBezTo>
                    <a:pt x="8" y="23"/>
                    <a:pt x="8" y="24"/>
                    <a:pt x="8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8"/>
                    <a:pt x="8" y="28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2"/>
                    <a:pt x="7" y="34"/>
                    <a:pt x="6" y="35"/>
                  </a:cubicBezTo>
                  <a:cubicBezTo>
                    <a:pt x="5" y="36"/>
                    <a:pt x="4" y="37"/>
                    <a:pt x="4" y="37"/>
                  </a:cubicBezTo>
                  <a:cubicBezTo>
                    <a:pt x="4" y="40"/>
                    <a:pt x="3" y="43"/>
                    <a:pt x="1" y="46"/>
                  </a:cubicBezTo>
                  <a:cubicBezTo>
                    <a:pt x="1" y="47"/>
                    <a:pt x="0" y="48"/>
                    <a:pt x="0" y="49"/>
                  </a:cubicBezTo>
                  <a:cubicBezTo>
                    <a:pt x="0" y="50"/>
                    <a:pt x="3" y="58"/>
                    <a:pt x="4" y="60"/>
                  </a:cubicBezTo>
                  <a:cubicBezTo>
                    <a:pt x="4" y="60"/>
                    <a:pt x="5" y="61"/>
                    <a:pt x="5" y="61"/>
                  </a:cubicBezTo>
                  <a:cubicBezTo>
                    <a:pt x="5" y="61"/>
                    <a:pt x="5" y="61"/>
                    <a:pt x="5" y="62"/>
                  </a:cubicBezTo>
                  <a:cubicBezTo>
                    <a:pt x="5" y="62"/>
                    <a:pt x="5" y="62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4"/>
                    <a:pt x="5" y="64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7" y="66"/>
                    <a:pt x="9" y="67"/>
                    <a:pt x="10" y="67"/>
                  </a:cubicBezTo>
                  <a:cubicBezTo>
                    <a:pt x="11" y="67"/>
                    <a:pt x="11" y="68"/>
                    <a:pt x="11" y="68"/>
                  </a:cubicBezTo>
                  <a:cubicBezTo>
                    <a:pt x="13" y="68"/>
                    <a:pt x="24" y="63"/>
                    <a:pt x="32" y="59"/>
                  </a:cubicBezTo>
                  <a:cubicBezTo>
                    <a:pt x="34" y="58"/>
                    <a:pt x="37" y="57"/>
                    <a:pt x="39" y="56"/>
                  </a:cubicBezTo>
                  <a:cubicBezTo>
                    <a:pt x="40" y="56"/>
                    <a:pt x="42" y="55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2" y="53"/>
                    <a:pt x="42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2" y="51"/>
                    <a:pt x="41" y="50"/>
                    <a:pt x="41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1" y="48"/>
                    <a:pt x="40" y="47"/>
                    <a:pt x="40" y="46"/>
                  </a:cubicBezTo>
                  <a:cubicBezTo>
                    <a:pt x="40" y="46"/>
                    <a:pt x="40" y="45"/>
                    <a:pt x="40" y="45"/>
                  </a:cubicBezTo>
                  <a:cubicBezTo>
                    <a:pt x="40" y="44"/>
                    <a:pt x="40" y="43"/>
                    <a:pt x="40" y="42"/>
                  </a:cubicBezTo>
                  <a:cubicBezTo>
                    <a:pt x="40" y="37"/>
                    <a:pt x="38" y="31"/>
                    <a:pt x="37" y="28"/>
                  </a:cubicBezTo>
                  <a:cubicBezTo>
                    <a:pt x="35" y="24"/>
                    <a:pt x="36" y="19"/>
                    <a:pt x="36" y="13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7"/>
                    <a:pt x="35" y="6"/>
                    <a:pt x="35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5"/>
                    <a:pt x="34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3"/>
                    <a:pt x="33" y="3"/>
                  </a:cubicBezTo>
                  <a:cubicBezTo>
                    <a:pt x="33" y="3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6" name="Freeform 1384">
              <a:extLst>
                <a:ext uri="{FF2B5EF4-FFF2-40B4-BE49-F238E27FC236}">
                  <a16:creationId xmlns:a16="http://schemas.microsoft.com/office/drawing/2014/main" id="{E5579704-50CB-D0C7-2323-F71D9C7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1336" y="4751937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7" name="Freeform 1385">
              <a:extLst>
                <a:ext uri="{FF2B5EF4-FFF2-40B4-BE49-F238E27FC236}">
                  <a16:creationId xmlns:a16="http://schemas.microsoft.com/office/drawing/2014/main" id="{67CE0408-1BFB-529C-0836-9D038DF94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8" y="4837792"/>
              <a:ext cx="1920" cy="6133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8" name="Freeform 1386">
              <a:extLst>
                <a:ext uri="{FF2B5EF4-FFF2-40B4-BE49-F238E27FC236}">
                  <a16:creationId xmlns:a16="http://schemas.microsoft.com/office/drawing/2014/main" id="{67B9077E-6919-762E-81D7-7367B3A77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177" y="476011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9" name="Freeform 1387">
              <a:extLst>
                <a:ext uri="{FF2B5EF4-FFF2-40B4-BE49-F238E27FC236}">
                  <a16:creationId xmlns:a16="http://schemas.microsoft.com/office/drawing/2014/main" id="{DF8466B7-954A-9230-8C22-89260AC43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257" y="4758069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0" name="Freeform 1388">
              <a:extLst>
                <a:ext uri="{FF2B5EF4-FFF2-40B4-BE49-F238E27FC236}">
                  <a16:creationId xmlns:a16="http://schemas.microsoft.com/office/drawing/2014/main" id="{0AD53E04-3E94-39E0-CE48-CAE9D7341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698" y="4843925"/>
              <a:ext cx="1920" cy="6133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1" name="Freeform 1389">
              <a:extLst>
                <a:ext uri="{FF2B5EF4-FFF2-40B4-BE49-F238E27FC236}">
                  <a16:creationId xmlns:a16="http://schemas.microsoft.com/office/drawing/2014/main" id="{B8B88CEC-376C-551C-5AB4-85017FB28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619" y="4850057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2" name="Freeform 1390">
              <a:extLst>
                <a:ext uri="{FF2B5EF4-FFF2-40B4-BE49-F238E27FC236}">
                  <a16:creationId xmlns:a16="http://schemas.microsoft.com/office/drawing/2014/main" id="{E883878E-E0F2-6D73-E94E-A9384255C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257" y="475602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3" name="Freeform 1391">
              <a:extLst>
                <a:ext uri="{FF2B5EF4-FFF2-40B4-BE49-F238E27FC236}">
                  <a16:creationId xmlns:a16="http://schemas.microsoft.com/office/drawing/2014/main" id="{487249E7-AEE0-8123-6FE7-2F4D63872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8" y="4829615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4" name="Freeform 1392">
              <a:extLst>
                <a:ext uri="{FF2B5EF4-FFF2-40B4-BE49-F238E27FC236}">
                  <a16:creationId xmlns:a16="http://schemas.microsoft.com/office/drawing/2014/main" id="{FC0D44E0-C646-43D7-CC22-313D1B9FB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3330" y="478055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5" name="Freeform 1393">
              <a:extLst>
                <a:ext uri="{FF2B5EF4-FFF2-40B4-BE49-F238E27FC236}">
                  <a16:creationId xmlns:a16="http://schemas.microsoft.com/office/drawing/2014/main" id="{D18D601E-DFD8-B707-8053-25FE269EE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7171" y="479486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6" name="Freeform 1394">
              <a:extLst>
                <a:ext uri="{FF2B5EF4-FFF2-40B4-BE49-F238E27FC236}">
                  <a16:creationId xmlns:a16="http://schemas.microsoft.com/office/drawing/2014/main" id="{E4BFF04E-B406-14D4-F0BF-DCA5B0C05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7171" y="48009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7" name="Freeform 1395">
              <a:extLst>
                <a:ext uri="{FF2B5EF4-FFF2-40B4-BE49-F238E27FC236}">
                  <a16:creationId xmlns:a16="http://schemas.microsoft.com/office/drawing/2014/main" id="{620F78FC-72A7-AC09-6EE0-F589AAF17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5250" y="478464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8" name="Freeform 1396">
              <a:extLst>
                <a:ext uri="{FF2B5EF4-FFF2-40B4-BE49-F238E27FC236}">
                  <a16:creationId xmlns:a16="http://schemas.microsoft.com/office/drawing/2014/main" id="{9BA9A66B-31B3-1EAE-0C08-86DFDBC27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410" y="48704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9" name="Freeform 1397">
              <a:extLst>
                <a:ext uri="{FF2B5EF4-FFF2-40B4-BE49-F238E27FC236}">
                  <a16:creationId xmlns:a16="http://schemas.microsoft.com/office/drawing/2014/main" id="{793016F9-5646-B2E1-CA49-288B001CF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410" y="486845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0" name="Freeform 1398">
              <a:extLst>
                <a:ext uri="{FF2B5EF4-FFF2-40B4-BE49-F238E27FC236}">
                  <a16:creationId xmlns:a16="http://schemas.microsoft.com/office/drawing/2014/main" id="{F0BBEDFC-CEC2-5382-266B-F429E4E67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7171" y="48050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1" name="Freeform 1399">
              <a:extLst>
                <a:ext uri="{FF2B5EF4-FFF2-40B4-BE49-F238E27FC236}">
                  <a16:creationId xmlns:a16="http://schemas.microsoft.com/office/drawing/2014/main" id="{F2C843C6-F9E6-0F8B-A639-2E2C39CDA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410" y="477646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2" name="Freeform 1400">
              <a:extLst>
                <a:ext uri="{FF2B5EF4-FFF2-40B4-BE49-F238E27FC236}">
                  <a16:creationId xmlns:a16="http://schemas.microsoft.com/office/drawing/2014/main" id="{3F94D785-8F95-4002-E594-DC633D93B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410" y="487254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3" name="Freeform 1401">
              <a:extLst>
                <a:ext uri="{FF2B5EF4-FFF2-40B4-BE49-F238E27FC236}">
                  <a16:creationId xmlns:a16="http://schemas.microsoft.com/office/drawing/2014/main" id="{11997541-56DA-67CE-288B-FB8DD1885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5250" y="479077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4" name="Freeform 1402">
              <a:extLst>
                <a:ext uri="{FF2B5EF4-FFF2-40B4-BE49-F238E27FC236}">
                  <a16:creationId xmlns:a16="http://schemas.microsoft.com/office/drawing/2014/main" id="{8F8BBD4A-451D-2DB0-BB5B-FF9074148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6017" y="4711053"/>
              <a:ext cx="145939" cy="114474"/>
            </a:xfrm>
            <a:custGeom>
              <a:avLst/>
              <a:gdLst>
                <a:gd name="T0" fmla="*/ 56 w 79"/>
                <a:gd name="T1" fmla="*/ 45 h 59"/>
                <a:gd name="T2" fmla="*/ 57 w 79"/>
                <a:gd name="T3" fmla="*/ 45 h 59"/>
                <a:gd name="T4" fmla="*/ 64 w 79"/>
                <a:gd name="T5" fmla="*/ 56 h 59"/>
                <a:gd name="T6" fmla="*/ 70 w 79"/>
                <a:gd name="T7" fmla="*/ 54 h 59"/>
                <a:gd name="T8" fmla="*/ 72 w 79"/>
                <a:gd name="T9" fmla="*/ 54 h 59"/>
                <a:gd name="T10" fmla="*/ 73 w 79"/>
                <a:gd name="T11" fmla="*/ 55 h 59"/>
                <a:gd name="T12" fmla="*/ 74 w 79"/>
                <a:gd name="T13" fmla="*/ 55 h 59"/>
                <a:gd name="T14" fmla="*/ 74 w 79"/>
                <a:gd name="T15" fmla="*/ 53 h 59"/>
                <a:gd name="T16" fmla="*/ 79 w 79"/>
                <a:gd name="T17" fmla="*/ 46 h 59"/>
                <a:gd name="T18" fmla="*/ 77 w 79"/>
                <a:gd name="T19" fmla="*/ 40 h 59"/>
                <a:gd name="T20" fmla="*/ 75 w 79"/>
                <a:gd name="T21" fmla="*/ 36 h 59"/>
                <a:gd name="T22" fmla="*/ 74 w 79"/>
                <a:gd name="T23" fmla="*/ 34 h 59"/>
                <a:gd name="T24" fmla="*/ 74 w 79"/>
                <a:gd name="T25" fmla="*/ 32 h 59"/>
                <a:gd name="T26" fmla="*/ 74 w 79"/>
                <a:gd name="T27" fmla="*/ 30 h 59"/>
                <a:gd name="T28" fmla="*/ 75 w 79"/>
                <a:gd name="T29" fmla="*/ 27 h 59"/>
                <a:gd name="T30" fmla="*/ 74 w 79"/>
                <a:gd name="T31" fmla="*/ 26 h 59"/>
                <a:gd name="T32" fmla="*/ 73 w 79"/>
                <a:gd name="T33" fmla="*/ 22 h 59"/>
                <a:gd name="T34" fmla="*/ 70 w 79"/>
                <a:gd name="T35" fmla="*/ 14 h 59"/>
                <a:gd name="T36" fmla="*/ 62 w 79"/>
                <a:gd name="T37" fmla="*/ 5 h 59"/>
                <a:gd name="T38" fmla="*/ 51 w 79"/>
                <a:gd name="T39" fmla="*/ 6 h 59"/>
                <a:gd name="T40" fmla="*/ 44 w 79"/>
                <a:gd name="T41" fmla="*/ 8 h 59"/>
                <a:gd name="T42" fmla="*/ 40 w 79"/>
                <a:gd name="T43" fmla="*/ 9 h 59"/>
                <a:gd name="T44" fmla="*/ 39 w 79"/>
                <a:gd name="T45" fmla="*/ 8 h 59"/>
                <a:gd name="T46" fmla="*/ 38 w 79"/>
                <a:gd name="T47" fmla="*/ 7 h 59"/>
                <a:gd name="T48" fmla="*/ 38 w 79"/>
                <a:gd name="T49" fmla="*/ 6 h 59"/>
                <a:gd name="T50" fmla="*/ 37 w 79"/>
                <a:gd name="T51" fmla="*/ 5 h 59"/>
                <a:gd name="T52" fmla="*/ 36 w 79"/>
                <a:gd name="T53" fmla="*/ 5 h 59"/>
                <a:gd name="T54" fmla="*/ 33 w 79"/>
                <a:gd name="T55" fmla="*/ 5 h 59"/>
                <a:gd name="T56" fmla="*/ 20 w 79"/>
                <a:gd name="T57" fmla="*/ 2 h 59"/>
                <a:gd name="T58" fmla="*/ 18 w 79"/>
                <a:gd name="T59" fmla="*/ 1 h 59"/>
                <a:gd name="T60" fmla="*/ 16 w 79"/>
                <a:gd name="T61" fmla="*/ 1 h 59"/>
                <a:gd name="T62" fmla="*/ 15 w 79"/>
                <a:gd name="T63" fmla="*/ 2 h 59"/>
                <a:gd name="T64" fmla="*/ 14 w 79"/>
                <a:gd name="T65" fmla="*/ 4 h 59"/>
                <a:gd name="T66" fmla="*/ 12 w 79"/>
                <a:gd name="T67" fmla="*/ 5 h 59"/>
                <a:gd name="T68" fmla="*/ 14 w 79"/>
                <a:gd name="T69" fmla="*/ 8 h 59"/>
                <a:gd name="T70" fmla="*/ 2 w 79"/>
                <a:gd name="T71" fmla="*/ 16 h 59"/>
                <a:gd name="T72" fmla="*/ 0 w 79"/>
                <a:gd name="T73" fmla="*/ 17 h 59"/>
                <a:gd name="T74" fmla="*/ 19 w 79"/>
                <a:gd name="T75" fmla="*/ 37 h 59"/>
                <a:gd name="T76" fmla="*/ 20 w 79"/>
                <a:gd name="T77" fmla="*/ 36 h 59"/>
                <a:gd name="T78" fmla="*/ 22 w 79"/>
                <a:gd name="T79" fmla="*/ 34 h 59"/>
                <a:gd name="T80" fmla="*/ 23 w 79"/>
                <a:gd name="T81" fmla="*/ 33 h 59"/>
                <a:gd name="T82" fmla="*/ 23 w 79"/>
                <a:gd name="T83" fmla="*/ 32 h 59"/>
                <a:gd name="T84" fmla="*/ 24 w 79"/>
                <a:gd name="T85" fmla="*/ 32 h 59"/>
                <a:gd name="T86" fmla="*/ 31 w 79"/>
                <a:gd name="T87" fmla="*/ 29 h 59"/>
                <a:gd name="T88" fmla="*/ 50 w 79"/>
                <a:gd name="T89" fmla="*/ 40 h 59"/>
                <a:gd name="T90" fmla="*/ 51 w 79"/>
                <a:gd name="T91" fmla="*/ 43 h 59"/>
                <a:gd name="T92" fmla="*/ 51 w 79"/>
                <a:gd name="T93" fmla="*/ 45 h 59"/>
                <a:gd name="T94" fmla="*/ 54 w 79"/>
                <a:gd name="T95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59">
                  <a:moveTo>
                    <a:pt x="54" y="45"/>
                  </a:move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5" y="45"/>
                    <a:pt x="56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60" y="45"/>
                    <a:pt x="61" y="46"/>
                  </a:cubicBezTo>
                  <a:cubicBezTo>
                    <a:pt x="62" y="48"/>
                    <a:pt x="64" y="53"/>
                    <a:pt x="64" y="56"/>
                  </a:cubicBezTo>
                  <a:cubicBezTo>
                    <a:pt x="63" y="57"/>
                    <a:pt x="64" y="58"/>
                    <a:pt x="64" y="58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7" y="57"/>
                    <a:pt x="68" y="55"/>
                    <a:pt x="70" y="54"/>
                  </a:cubicBezTo>
                  <a:cubicBezTo>
                    <a:pt x="70" y="54"/>
                    <a:pt x="70" y="54"/>
                    <a:pt x="71" y="54"/>
                  </a:cubicBezTo>
                  <a:cubicBezTo>
                    <a:pt x="71" y="54"/>
                    <a:pt x="71" y="54"/>
                    <a:pt x="72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55"/>
                    <a:pt x="73" y="55"/>
                    <a:pt x="73" y="56"/>
                  </a:cubicBezTo>
                  <a:cubicBezTo>
                    <a:pt x="73" y="55"/>
                    <a:pt x="74" y="55"/>
                    <a:pt x="74" y="55"/>
                  </a:cubicBezTo>
                  <a:cubicBezTo>
                    <a:pt x="74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3"/>
                    <a:pt x="74" y="53"/>
                  </a:cubicBezTo>
                  <a:cubicBezTo>
                    <a:pt x="74" y="51"/>
                    <a:pt x="73" y="49"/>
                    <a:pt x="74" y="47"/>
                  </a:cubicBezTo>
                  <a:cubicBezTo>
                    <a:pt x="75" y="45"/>
                    <a:pt x="76" y="45"/>
                    <a:pt x="77" y="45"/>
                  </a:cubicBezTo>
                  <a:cubicBezTo>
                    <a:pt x="78" y="45"/>
                    <a:pt x="78" y="45"/>
                    <a:pt x="79" y="46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79" y="45"/>
                    <a:pt x="79" y="45"/>
                    <a:pt x="78" y="44"/>
                  </a:cubicBezTo>
                  <a:cubicBezTo>
                    <a:pt x="77" y="43"/>
                    <a:pt x="77" y="41"/>
                    <a:pt x="77" y="40"/>
                  </a:cubicBezTo>
                  <a:cubicBezTo>
                    <a:pt x="77" y="39"/>
                    <a:pt x="77" y="38"/>
                    <a:pt x="76" y="37"/>
                  </a:cubicBezTo>
                  <a:cubicBezTo>
                    <a:pt x="76" y="37"/>
                    <a:pt x="75" y="36"/>
                    <a:pt x="75" y="36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5" y="36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4"/>
                    <a:pt x="74" y="34"/>
                    <a:pt x="74" y="34"/>
                  </a:cubicBezTo>
                  <a:cubicBezTo>
                    <a:pt x="74" y="34"/>
                    <a:pt x="74" y="34"/>
                    <a:pt x="74" y="33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74" y="32"/>
                    <a:pt x="74" y="32"/>
                    <a:pt x="74" y="32"/>
                  </a:cubicBezTo>
                  <a:cubicBezTo>
                    <a:pt x="74" y="32"/>
                    <a:pt x="74" y="31"/>
                    <a:pt x="74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4" y="29"/>
                    <a:pt x="74" y="28"/>
                    <a:pt x="74" y="28"/>
                  </a:cubicBezTo>
                  <a:cubicBezTo>
                    <a:pt x="75" y="28"/>
                    <a:pt x="75" y="28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4" y="27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3" y="24"/>
                    <a:pt x="73" y="23"/>
                    <a:pt x="73" y="22"/>
                  </a:cubicBezTo>
                  <a:cubicBezTo>
                    <a:pt x="73" y="21"/>
                    <a:pt x="72" y="21"/>
                    <a:pt x="72" y="20"/>
                  </a:cubicBezTo>
                  <a:cubicBezTo>
                    <a:pt x="71" y="20"/>
                    <a:pt x="69" y="19"/>
                    <a:pt x="69" y="17"/>
                  </a:cubicBezTo>
                  <a:cubicBezTo>
                    <a:pt x="69" y="16"/>
                    <a:pt x="69" y="15"/>
                    <a:pt x="70" y="14"/>
                  </a:cubicBezTo>
                  <a:cubicBezTo>
                    <a:pt x="69" y="12"/>
                    <a:pt x="67" y="11"/>
                    <a:pt x="67" y="9"/>
                  </a:cubicBezTo>
                  <a:cubicBezTo>
                    <a:pt x="67" y="8"/>
                    <a:pt x="65" y="4"/>
                    <a:pt x="64" y="3"/>
                  </a:cubicBezTo>
                  <a:cubicBezTo>
                    <a:pt x="64" y="3"/>
                    <a:pt x="63" y="4"/>
                    <a:pt x="62" y="5"/>
                  </a:cubicBezTo>
                  <a:cubicBezTo>
                    <a:pt x="60" y="7"/>
                    <a:pt x="58" y="8"/>
                    <a:pt x="56" y="8"/>
                  </a:cubicBezTo>
                  <a:cubicBezTo>
                    <a:pt x="55" y="8"/>
                    <a:pt x="54" y="8"/>
                    <a:pt x="53" y="7"/>
                  </a:cubicBezTo>
                  <a:cubicBezTo>
                    <a:pt x="52" y="7"/>
                    <a:pt x="51" y="6"/>
                    <a:pt x="51" y="6"/>
                  </a:cubicBezTo>
                  <a:cubicBezTo>
                    <a:pt x="50" y="8"/>
                    <a:pt x="48" y="9"/>
                    <a:pt x="47" y="9"/>
                  </a:cubicBezTo>
                  <a:cubicBezTo>
                    <a:pt x="46" y="9"/>
                    <a:pt x="46" y="8"/>
                    <a:pt x="45" y="8"/>
                  </a:cubicBezTo>
                  <a:cubicBezTo>
                    <a:pt x="45" y="8"/>
                    <a:pt x="44" y="8"/>
                    <a:pt x="44" y="8"/>
                  </a:cubicBezTo>
                  <a:cubicBezTo>
                    <a:pt x="43" y="9"/>
                    <a:pt x="42" y="9"/>
                    <a:pt x="41" y="9"/>
                  </a:cubicBezTo>
                  <a:cubicBezTo>
                    <a:pt x="41" y="9"/>
                    <a:pt x="41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0" y="9"/>
                    <a:pt x="40" y="9"/>
                    <a:pt x="39" y="9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9" y="8"/>
                    <a:pt x="39" y="8"/>
                    <a:pt x="38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7"/>
                    <a:pt x="38" y="6"/>
                    <a:pt x="38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8" y="6"/>
                    <a:pt x="38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4"/>
                    <a:pt x="37" y="4"/>
                  </a:cubicBezTo>
                  <a:cubicBezTo>
                    <a:pt x="37" y="4"/>
                    <a:pt x="37" y="5"/>
                    <a:pt x="37" y="5"/>
                  </a:cubicBezTo>
                  <a:cubicBezTo>
                    <a:pt x="37" y="5"/>
                    <a:pt x="36" y="5"/>
                    <a:pt x="36" y="5"/>
                  </a:cubicBezTo>
                  <a:cubicBezTo>
                    <a:pt x="36" y="5"/>
                    <a:pt x="35" y="5"/>
                    <a:pt x="35" y="5"/>
                  </a:cubicBezTo>
                  <a:cubicBezTo>
                    <a:pt x="35" y="5"/>
                    <a:pt x="34" y="5"/>
                    <a:pt x="34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33" y="5"/>
                    <a:pt x="32" y="5"/>
                    <a:pt x="32" y="5"/>
                  </a:cubicBezTo>
                  <a:cubicBezTo>
                    <a:pt x="32" y="5"/>
                    <a:pt x="31" y="5"/>
                    <a:pt x="31" y="5"/>
                  </a:cubicBezTo>
                  <a:cubicBezTo>
                    <a:pt x="28" y="5"/>
                    <a:pt x="21" y="5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6" y="1"/>
                    <a:pt x="16" y="0"/>
                    <a:pt x="15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2"/>
                    <a:pt x="14" y="3"/>
                    <a:pt x="14" y="3"/>
                  </a:cubicBezTo>
                  <a:cubicBezTo>
                    <a:pt x="14" y="3"/>
                    <a:pt x="14" y="3"/>
                    <a:pt x="14" y="4"/>
                  </a:cubicBezTo>
                  <a:cubicBezTo>
                    <a:pt x="14" y="4"/>
                    <a:pt x="13" y="4"/>
                    <a:pt x="13" y="4"/>
                  </a:cubicBezTo>
                  <a:cubicBezTo>
                    <a:pt x="13" y="4"/>
                    <a:pt x="13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6"/>
                    <a:pt x="13" y="6"/>
                    <a:pt x="13" y="6"/>
                  </a:cubicBezTo>
                  <a:cubicBezTo>
                    <a:pt x="13" y="7"/>
                    <a:pt x="14" y="8"/>
                    <a:pt x="14" y="8"/>
                  </a:cubicBezTo>
                  <a:cubicBezTo>
                    <a:pt x="14" y="11"/>
                    <a:pt x="9" y="13"/>
                    <a:pt x="7" y="12"/>
                  </a:cubicBezTo>
                  <a:cubicBezTo>
                    <a:pt x="7" y="12"/>
                    <a:pt x="6" y="12"/>
                    <a:pt x="5" y="13"/>
                  </a:cubicBezTo>
                  <a:cubicBezTo>
                    <a:pt x="4" y="14"/>
                    <a:pt x="3" y="15"/>
                    <a:pt x="2" y="16"/>
                  </a:cubicBezTo>
                  <a:cubicBezTo>
                    <a:pt x="2" y="16"/>
                    <a:pt x="2" y="16"/>
                    <a:pt x="1" y="16"/>
                  </a:cubicBezTo>
                  <a:cubicBezTo>
                    <a:pt x="1" y="16"/>
                    <a:pt x="1" y="16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8"/>
                    <a:pt x="2" y="19"/>
                    <a:pt x="3" y="20"/>
                  </a:cubicBezTo>
                  <a:cubicBezTo>
                    <a:pt x="4" y="22"/>
                    <a:pt x="4" y="24"/>
                    <a:pt x="6" y="25"/>
                  </a:cubicBezTo>
                  <a:cubicBezTo>
                    <a:pt x="11" y="28"/>
                    <a:pt x="15" y="32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20" y="36"/>
                    <a:pt x="20" y="36"/>
                  </a:cubicBezTo>
                  <a:cubicBezTo>
                    <a:pt x="20" y="36"/>
                    <a:pt x="20" y="36"/>
                    <a:pt x="21" y="36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2" y="35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0"/>
                    <a:pt x="25" y="28"/>
                    <a:pt x="27" y="28"/>
                  </a:cubicBezTo>
                  <a:cubicBezTo>
                    <a:pt x="28" y="28"/>
                    <a:pt x="29" y="29"/>
                    <a:pt x="30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2" y="29"/>
                    <a:pt x="34" y="29"/>
                    <a:pt x="35" y="28"/>
                  </a:cubicBezTo>
                  <a:cubicBezTo>
                    <a:pt x="37" y="28"/>
                    <a:pt x="38" y="27"/>
                    <a:pt x="39" y="27"/>
                  </a:cubicBezTo>
                  <a:cubicBezTo>
                    <a:pt x="43" y="27"/>
                    <a:pt x="50" y="37"/>
                    <a:pt x="50" y="40"/>
                  </a:cubicBezTo>
                  <a:cubicBezTo>
                    <a:pt x="50" y="41"/>
                    <a:pt x="50" y="41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1" y="43"/>
                    <a:pt x="51" y="43"/>
                    <a:pt x="51" y="43"/>
                  </a:cubicBezTo>
                  <a:cubicBezTo>
                    <a:pt x="51" y="43"/>
                    <a:pt x="51" y="44"/>
                    <a:pt x="51" y="44"/>
                  </a:cubicBezTo>
                  <a:cubicBezTo>
                    <a:pt x="51" y="44"/>
                    <a:pt x="51" y="44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5"/>
                    <a:pt x="53" y="45"/>
                    <a:pt x="54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5" name="Freeform 1403">
              <a:extLst>
                <a:ext uri="{FF2B5EF4-FFF2-40B4-BE49-F238E27FC236}">
                  <a16:creationId xmlns:a16="http://schemas.microsoft.com/office/drawing/2014/main" id="{66A1E90A-38DB-3625-FD5E-DB3188AD1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8661" y="471309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6" name="Freeform 1404">
              <a:extLst>
                <a:ext uri="{FF2B5EF4-FFF2-40B4-BE49-F238E27FC236}">
                  <a16:creationId xmlns:a16="http://schemas.microsoft.com/office/drawing/2014/main" id="{0D767508-15EF-9211-7BCE-4D38E6925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2900" y="4711053"/>
              <a:ext cx="0" cy="4088"/>
            </a:xfrm>
            <a:custGeom>
              <a:avLst/>
              <a:gdLst>
                <a:gd name="T0" fmla="*/ 1 h 2"/>
                <a:gd name="T1" fmla="*/ 1 h 2"/>
                <a:gd name="T2" fmla="*/ 2 h 2"/>
                <a:gd name="T3" fmla="*/ 2 h 2"/>
                <a:gd name="T4" fmla="*/ 0 h 2"/>
                <a:gd name="T5" fmla="*/ 0 h 2"/>
                <a:gd name="T6" fmla="*/ 1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2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7" name="Freeform 1405">
              <a:extLst>
                <a:ext uri="{FF2B5EF4-FFF2-40B4-BE49-F238E27FC236}">
                  <a16:creationId xmlns:a16="http://schemas.microsoft.com/office/drawing/2014/main" id="{B987987B-D5E2-A63F-13C8-07F0451EF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5545" y="4721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8" name="Freeform 1406">
              <a:extLst>
                <a:ext uri="{FF2B5EF4-FFF2-40B4-BE49-F238E27FC236}">
                  <a16:creationId xmlns:a16="http://schemas.microsoft.com/office/drawing/2014/main" id="{A5C6F15C-95E5-E367-CFC7-66F90F2A7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385" y="4721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9" name="Freeform 1407">
              <a:extLst>
                <a:ext uri="{FF2B5EF4-FFF2-40B4-BE49-F238E27FC236}">
                  <a16:creationId xmlns:a16="http://schemas.microsoft.com/office/drawing/2014/main" id="{FC660E3E-993E-FD21-D022-545074278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821" y="4713097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0" name="Freeform 1408">
              <a:extLst>
                <a:ext uri="{FF2B5EF4-FFF2-40B4-BE49-F238E27FC236}">
                  <a16:creationId xmlns:a16="http://schemas.microsoft.com/office/drawing/2014/main" id="{D991328E-51DE-D015-6889-F1F95DE46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305" y="4721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1" name="Freeform 1409">
              <a:extLst>
                <a:ext uri="{FF2B5EF4-FFF2-40B4-BE49-F238E27FC236}">
                  <a16:creationId xmlns:a16="http://schemas.microsoft.com/office/drawing/2014/main" id="{EC1F9510-4827-6BDB-86D4-45F7546AE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6741" y="4713097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2" name="Freeform 1410">
              <a:extLst>
                <a:ext uri="{FF2B5EF4-FFF2-40B4-BE49-F238E27FC236}">
                  <a16:creationId xmlns:a16="http://schemas.microsoft.com/office/drawing/2014/main" id="{AE8A5EF8-CB94-5451-509F-C165D5687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6017" y="4741716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3" name="Freeform 1411">
              <a:extLst>
                <a:ext uri="{FF2B5EF4-FFF2-40B4-BE49-F238E27FC236}">
                  <a16:creationId xmlns:a16="http://schemas.microsoft.com/office/drawing/2014/main" id="{BBBCE349-6FF2-6350-F175-4CD138641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980" y="471514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4" name="Freeform 1412">
              <a:extLst>
                <a:ext uri="{FF2B5EF4-FFF2-40B4-BE49-F238E27FC236}">
                  <a16:creationId xmlns:a16="http://schemas.microsoft.com/office/drawing/2014/main" id="{1B881CC9-4526-B77A-054F-E770F1E77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9060" y="4719230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5" name="Oval 1413">
              <a:extLst>
                <a:ext uri="{FF2B5EF4-FFF2-40B4-BE49-F238E27FC236}">
                  <a16:creationId xmlns:a16="http://schemas.microsoft.com/office/drawing/2014/main" id="{37DE5031-92D3-2FD5-67BC-109C54D4D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060" y="4721274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6" name="Freeform 1414">
              <a:extLst>
                <a:ext uri="{FF2B5EF4-FFF2-40B4-BE49-F238E27FC236}">
                  <a16:creationId xmlns:a16="http://schemas.microsoft.com/office/drawing/2014/main" id="{D5BCAF6C-C356-C9D1-F0B4-51038699A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2900" y="47130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7" name="Freeform 1415">
              <a:extLst>
                <a:ext uri="{FF2B5EF4-FFF2-40B4-BE49-F238E27FC236}">
                  <a16:creationId xmlns:a16="http://schemas.microsoft.com/office/drawing/2014/main" id="{282C8BC3-DDB3-DB68-FFA0-82D0CF3F8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8055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8" name="Freeform 1416">
              <a:extLst>
                <a:ext uri="{FF2B5EF4-FFF2-40B4-BE49-F238E27FC236}">
                  <a16:creationId xmlns:a16="http://schemas.microsoft.com/office/drawing/2014/main" id="{2077F287-1844-6D0C-9688-3EC4C8C18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723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9" name="Freeform 1417">
              <a:extLst>
                <a:ext uri="{FF2B5EF4-FFF2-40B4-BE49-F238E27FC236}">
                  <a16:creationId xmlns:a16="http://schemas.microsoft.com/office/drawing/2014/main" id="{FCA6EBD0-1F32-DBE5-1950-4990FC98F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6829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0" name="Freeform 1418">
              <a:extLst>
                <a:ext uri="{FF2B5EF4-FFF2-40B4-BE49-F238E27FC236}">
                  <a16:creationId xmlns:a16="http://schemas.microsoft.com/office/drawing/2014/main" id="{D3988CFE-BAD7-1947-27AD-C29038B56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7442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1" name="Freeform 1419">
              <a:extLst>
                <a:ext uri="{FF2B5EF4-FFF2-40B4-BE49-F238E27FC236}">
                  <a16:creationId xmlns:a16="http://schemas.microsoft.com/office/drawing/2014/main" id="{519D13F3-31AB-891D-D0A4-65E7DF2C0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7646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2" name="Freeform 1420">
              <a:extLst>
                <a:ext uri="{FF2B5EF4-FFF2-40B4-BE49-F238E27FC236}">
                  <a16:creationId xmlns:a16="http://schemas.microsoft.com/office/drawing/2014/main" id="{CDB11D0B-5D1B-98EA-1CCE-2BAD9359D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64202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3" name="Freeform 1421">
              <a:extLst>
                <a:ext uri="{FF2B5EF4-FFF2-40B4-BE49-F238E27FC236}">
                  <a16:creationId xmlns:a16="http://schemas.microsoft.com/office/drawing/2014/main" id="{768E66ED-6190-6A45-3E19-DCC9DE15F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4275" y="478055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4" name="Freeform 1422">
              <a:extLst>
                <a:ext uri="{FF2B5EF4-FFF2-40B4-BE49-F238E27FC236}">
                  <a16:creationId xmlns:a16="http://schemas.microsoft.com/office/drawing/2014/main" id="{FFBAE6AD-C99E-E2C5-1A88-A9023DB4A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0434" y="4817350"/>
              <a:ext cx="3840" cy="4088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0 h 2"/>
                <a:gd name="T4" fmla="*/ 1 w 2"/>
                <a:gd name="T5" fmla="*/ 1 h 2"/>
                <a:gd name="T6" fmla="*/ 0 w 2"/>
                <a:gd name="T7" fmla="*/ 2 h 2"/>
                <a:gd name="T8" fmla="*/ 0 w 2"/>
                <a:gd name="T9" fmla="*/ 2 h 2"/>
                <a:gd name="T10" fmla="*/ 1 w 2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5" name="Freeform 1423">
              <a:extLst>
                <a:ext uri="{FF2B5EF4-FFF2-40B4-BE49-F238E27FC236}">
                  <a16:creationId xmlns:a16="http://schemas.microsoft.com/office/drawing/2014/main" id="{03831C91-5262-3139-F5F9-5484ECBC7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86" y="4807129"/>
              <a:ext cx="78730" cy="79723"/>
            </a:xfrm>
            <a:custGeom>
              <a:avLst/>
              <a:gdLst>
                <a:gd name="T0" fmla="*/ 30 w 43"/>
                <a:gd name="T1" fmla="*/ 10 h 41"/>
                <a:gd name="T2" fmla="*/ 29 w 43"/>
                <a:gd name="T3" fmla="*/ 12 h 41"/>
                <a:gd name="T4" fmla="*/ 25 w 43"/>
                <a:gd name="T5" fmla="*/ 14 h 41"/>
                <a:gd name="T6" fmla="*/ 21 w 43"/>
                <a:gd name="T7" fmla="*/ 12 h 41"/>
                <a:gd name="T8" fmla="*/ 20 w 43"/>
                <a:gd name="T9" fmla="*/ 7 h 41"/>
                <a:gd name="T10" fmla="*/ 18 w 43"/>
                <a:gd name="T11" fmla="*/ 0 h 41"/>
                <a:gd name="T12" fmla="*/ 17 w 43"/>
                <a:gd name="T13" fmla="*/ 0 h 41"/>
                <a:gd name="T14" fmla="*/ 16 w 43"/>
                <a:gd name="T15" fmla="*/ 0 h 41"/>
                <a:gd name="T16" fmla="*/ 15 w 43"/>
                <a:gd name="T17" fmla="*/ 0 h 41"/>
                <a:gd name="T18" fmla="*/ 15 w 43"/>
                <a:gd name="T19" fmla="*/ 0 h 41"/>
                <a:gd name="T20" fmla="*/ 14 w 43"/>
                <a:gd name="T21" fmla="*/ 0 h 41"/>
                <a:gd name="T22" fmla="*/ 13 w 43"/>
                <a:gd name="T23" fmla="*/ 0 h 41"/>
                <a:gd name="T24" fmla="*/ 12 w 43"/>
                <a:gd name="T25" fmla="*/ 1 h 41"/>
                <a:gd name="T26" fmla="*/ 12 w 43"/>
                <a:gd name="T27" fmla="*/ 3 h 41"/>
                <a:gd name="T28" fmla="*/ 11 w 43"/>
                <a:gd name="T29" fmla="*/ 4 h 41"/>
                <a:gd name="T30" fmla="*/ 11 w 43"/>
                <a:gd name="T31" fmla="*/ 5 h 41"/>
                <a:gd name="T32" fmla="*/ 7 w 43"/>
                <a:gd name="T33" fmla="*/ 10 h 41"/>
                <a:gd name="T34" fmla="*/ 4 w 43"/>
                <a:gd name="T35" fmla="*/ 12 h 41"/>
                <a:gd name="T36" fmla="*/ 1 w 43"/>
                <a:gd name="T37" fmla="*/ 14 h 41"/>
                <a:gd name="T38" fmla="*/ 1 w 43"/>
                <a:gd name="T39" fmla="*/ 14 h 41"/>
                <a:gd name="T40" fmla="*/ 1 w 43"/>
                <a:gd name="T41" fmla="*/ 14 h 41"/>
                <a:gd name="T42" fmla="*/ 1 w 43"/>
                <a:gd name="T43" fmla="*/ 14 h 41"/>
                <a:gd name="T44" fmla="*/ 1 w 43"/>
                <a:gd name="T45" fmla="*/ 14 h 41"/>
                <a:gd name="T46" fmla="*/ 0 w 43"/>
                <a:gd name="T47" fmla="*/ 15 h 41"/>
                <a:gd name="T48" fmla="*/ 13 w 43"/>
                <a:gd name="T49" fmla="*/ 24 h 41"/>
                <a:gd name="T50" fmla="*/ 39 w 43"/>
                <a:gd name="T51" fmla="*/ 40 h 41"/>
                <a:gd name="T52" fmla="*/ 40 w 43"/>
                <a:gd name="T53" fmla="*/ 41 h 41"/>
                <a:gd name="T54" fmla="*/ 40 w 43"/>
                <a:gd name="T55" fmla="*/ 40 h 41"/>
                <a:gd name="T56" fmla="*/ 40 w 43"/>
                <a:gd name="T57" fmla="*/ 39 h 41"/>
                <a:gd name="T58" fmla="*/ 40 w 43"/>
                <a:gd name="T59" fmla="*/ 38 h 41"/>
                <a:gd name="T60" fmla="*/ 41 w 43"/>
                <a:gd name="T61" fmla="*/ 38 h 41"/>
                <a:gd name="T62" fmla="*/ 41 w 43"/>
                <a:gd name="T63" fmla="*/ 37 h 41"/>
                <a:gd name="T64" fmla="*/ 41 w 43"/>
                <a:gd name="T65" fmla="*/ 36 h 41"/>
                <a:gd name="T66" fmla="*/ 42 w 43"/>
                <a:gd name="T67" fmla="*/ 35 h 41"/>
                <a:gd name="T68" fmla="*/ 43 w 43"/>
                <a:gd name="T69" fmla="*/ 32 h 41"/>
                <a:gd name="T70" fmla="*/ 37 w 43"/>
                <a:gd name="T71" fmla="*/ 27 h 41"/>
                <a:gd name="T72" fmla="*/ 35 w 43"/>
                <a:gd name="T73" fmla="*/ 25 h 41"/>
                <a:gd name="T74" fmla="*/ 32 w 43"/>
                <a:gd name="T75" fmla="*/ 24 h 41"/>
                <a:gd name="T76" fmla="*/ 30 w 43"/>
                <a:gd name="T77" fmla="*/ 22 h 41"/>
                <a:gd name="T78" fmla="*/ 30 w 43"/>
                <a:gd name="T79" fmla="*/ 21 h 41"/>
                <a:gd name="T80" fmla="*/ 31 w 43"/>
                <a:gd name="T81" fmla="*/ 19 h 41"/>
                <a:gd name="T82" fmla="*/ 31 w 43"/>
                <a:gd name="T83" fmla="*/ 12 h 41"/>
                <a:gd name="T84" fmla="*/ 31 w 43"/>
                <a:gd name="T85" fmla="*/ 10 h 41"/>
                <a:gd name="T86" fmla="*/ 30 w 43"/>
                <a:gd name="T8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3" h="41">
                  <a:moveTo>
                    <a:pt x="30" y="10"/>
                  </a:moveTo>
                  <a:cubicBezTo>
                    <a:pt x="30" y="10"/>
                    <a:pt x="29" y="11"/>
                    <a:pt x="29" y="12"/>
                  </a:cubicBezTo>
                  <a:cubicBezTo>
                    <a:pt x="28" y="13"/>
                    <a:pt x="27" y="14"/>
                    <a:pt x="25" y="14"/>
                  </a:cubicBezTo>
                  <a:cubicBezTo>
                    <a:pt x="24" y="14"/>
                    <a:pt x="22" y="13"/>
                    <a:pt x="21" y="12"/>
                  </a:cubicBezTo>
                  <a:cubicBezTo>
                    <a:pt x="20" y="11"/>
                    <a:pt x="19" y="9"/>
                    <a:pt x="20" y="7"/>
                  </a:cubicBezTo>
                  <a:cubicBezTo>
                    <a:pt x="20" y="4"/>
                    <a:pt x="19" y="1"/>
                    <a:pt x="18" y="0"/>
                  </a:cubicBezTo>
                  <a:cubicBezTo>
                    <a:pt x="18" y="0"/>
                    <a:pt x="17" y="0"/>
                    <a:pt x="17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1"/>
                    <a:pt x="12" y="1"/>
                  </a:cubicBezTo>
                  <a:cubicBezTo>
                    <a:pt x="12" y="2"/>
                    <a:pt x="12" y="3"/>
                    <a:pt x="12" y="3"/>
                  </a:cubicBezTo>
                  <a:cubicBezTo>
                    <a:pt x="12" y="4"/>
                    <a:pt x="11" y="4"/>
                    <a:pt x="11" y="4"/>
                  </a:cubicBezTo>
                  <a:cubicBezTo>
                    <a:pt x="11" y="4"/>
                    <a:pt x="11" y="5"/>
                    <a:pt x="11" y="5"/>
                  </a:cubicBezTo>
                  <a:cubicBezTo>
                    <a:pt x="11" y="7"/>
                    <a:pt x="9" y="8"/>
                    <a:pt x="7" y="10"/>
                  </a:cubicBezTo>
                  <a:cubicBezTo>
                    <a:pt x="6" y="11"/>
                    <a:pt x="5" y="11"/>
                    <a:pt x="4" y="12"/>
                  </a:cubicBezTo>
                  <a:cubicBezTo>
                    <a:pt x="3" y="13"/>
                    <a:pt x="2" y="13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5"/>
                    <a:pt x="0" y="15"/>
                    <a:pt x="0" y="15"/>
                  </a:cubicBezTo>
                  <a:cubicBezTo>
                    <a:pt x="5" y="18"/>
                    <a:pt x="9" y="21"/>
                    <a:pt x="13" y="24"/>
                  </a:cubicBezTo>
                  <a:cubicBezTo>
                    <a:pt x="22" y="31"/>
                    <a:pt x="34" y="38"/>
                    <a:pt x="39" y="40"/>
                  </a:cubicBezTo>
                  <a:cubicBezTo>
                    <a:pt x="39" y="40"/>
                    <a:pt x="40" y="40"/>
                    <a:pt x="40" y="41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39"/>
                  </a:cubicBezTo>
                  <a:cubicBezTo>
                    <a:pt x="40" y="39"/>
                    <a:pt x="40" y="39"/>
                    <a:pt x="40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6"/>
                    <a:pt x="41" y="36"/>
                  </a:cubicBezTo>
                  <a:cubicBezTo>
                    <a:pt x="41" y="36"/>
                    <a:pt x="41" y="36"/>
                    <a:pt x="42" y="35"/>
                  </a:cubicBezTo>
                  <a:cubicBezTo>
                    <a:pt x="42" y="34"/>
                    <a:pt x="42" y="33"/>
                    <a:pt x="43" y="32"/>
                  </a:cubicBezTo>
                  <a:cubicBezTo>
                    <a:pt x="43" y="30"/>
                    <a:pt x="39" y="28"/>
                    <a:pt x="37" y="27"/>
                  </a:cubicBezTo>
                  <a:cubicBezTo>
                    <a:pt x="36" y="26"/>
                    <a:pt x="35" y="26"/>
                    <a:pt x="35" y="25"/>
                  </a:cubicBezTo>
                  <a:cubicBezTo>
                    <a:pt x="34" y="25"/>
                    <a:pt x="33" y="24"/>
                    <a:pt x="32" y="24"/>
                  </a:cubicBezTo>
                  <a:cubicBezTo>
                    <a:pt x="31" y="23"/>
                    <a:pt x="30" y="23"/>
                    <a:pt x="30" y="22"/>
                  </a:cubicBezTo>
                  <a:cubicBezTo>
                    <a:pt x="30" y="22"/>
                    <a:pt x="30" y="22"/>
                    <a:pt x="30" y="21"/>
                  </a:cubicBezTo>
                  <a:cubicBezTo>
                    <a:pt x="29" y="20"/>
                    <a:pt x="31" y="19"/>
                    <a:pt x="31" y="19"/>
                  </a:cubicBezTo>
                  <a:cubicBezTo>
                    <a:pt x="31" y="18"/>
                    <a:pt x="32" y="17"/>
                    <a:pt x="31" y="12"/>
                  </a:cubicBezTo>
                  <a:cubicBezTo>
                    <a:pt x="31" y="12"/>
                    <a:pt x="31" y="11"/>
                    <a:pt x="31" y="10"/>
                  </a:cubicBezTo>
                  <a:cubicBezTo>
                    <a:pt x="31" y="10"/>
                    <a:pt x="31" y="10"/>
                    <a:pt x="3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6" name="Freeform 1424">
              <a:extLst>
                <a:ext uri="{FF2B5EF4-FFF2-40B4-BE49-F238E27FC236}">
                  <a16:creationId xmlns:a16="http://schemas.microsoft.com/office/drawing/2014/main" id="{48D43776-0DEC-A014-D13C-EA15563E8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3876" y="4880720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7" name="Freeform 1425">
              <a:extLst>
                <a:ext uri="{FF2B5EF4-FFF2-40B4-BE49-F238E27FC236}">
                  <a16:creationId xmlns:a16="http://schemas.microsoft.com/office/drawing/2014/main" id="{B0630D79-DA4E-9304-8FAE-76ED39B8F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796" y="487663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8" name="Freeform 1426">
              <a:extLst>
                <a:ext uri="{FF2B5EF4-FFF2-40B4-BE49-F238E27FC236}">
                  <a16:creationId xmlns:a16="http://schemas.microsoft.com/office/drawing/2014/main" id="{54C41C41-111C-ACE1-B709-BC31A601B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3876" y="488276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9" name="Freeform 1427">
              <a:extLst>
                <a:ext uri="{FF2B5EF4-FFF2-40B4-BE49-F238E27FC236}">
                  <a16:creationId xmlns:a16="http://schemas.microsoft.com/office/drawing/2014/main" id="{05E4890A-AED7-1977-8965-39663E621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1631" y="4807129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0" name="Freeform 1428">
              <a:extLst>
                <a:ext uri="{FF2B5EF4-FFF2-40B4-BE49-F238E27FC236}">
                  <a16:creationId xmlns:a16="http://schemas.microsoft.com/office/drawing/2014/main" id="{98AAA1CB-1DE8-BDCF-6398-3024C6C29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391" y="4829615"/>
              <a:ext cx="15362" cy="6133"/>
            </a:xfrm>
            <a:custGeom>
              <a:avLst/>
              <a:gdLst>
                <a:gd name="T0" fmla="*/ 8 w 8"/>
                <a:gd name="T1" fmla="*/ 0 h 3"/>
                <a:gd name="T2" fmla="*/ 0 w 8"/>
                <a:gd name="T3" fmla="*/ 0 h 3"/>
                <a:gd name="T4" fmla="*/ 4 w 8"/>
                <a:gd name="T5" fmla="*/ 2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cubicBezTo>
                    <a:pt x="6" y="3"/>
                    <a:pt x="2" y="2"/>
                    <a:pt x="0" y="0"/>
                  </a:cubicBezTo>
                  <a:cubicBezTo>
                    <a:pt x="1" y="1"/>
                    <a:pt x="3" y="2"/>
                    <a:pt x="4" y="2"/>
                  </a:cubicBezTo>
                  <a:cubicBezTo>
                    <a:pt x="6" y="2"/>
                    <a:pt x="7" y="1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1" name="Freeform 1429">
              <a:extLst>
                <a:ext uri="{FF2B5EF4-FFF2-40B4-BE49-F238E27FC236}">
                  <a16:creationId xmlns:a16="http://schemas.microsoft.com/office/drawing/2014/main" id="{1AE048AF-D6F2-6600-5E6C-0C69901BD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5870" y="4807129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2" name="Freeform 1431">
              <a:extLst>
                <a:ext uri="{FF2B5EF4-FFF2-40B4-BE49-F238E27FC236}">
                  <a16:creationId xmlns:a16="http://schemas.microsoft.com/office/drawing/2014/main" id="{9E8ACB6B-9EC9-97A9-7827-78DB46542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7790" y="480713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3" name="Freeform 1432">
              <a:extLst>
                <a:ext uri="{FF2B5EF4-FFF2-40B4-BE49-F238E27FC236}">
                  <a16:creationId xmlns:a16="http://schemas.microsoft.com/office/drawing/2014/main" id="{1F757479-E0AA-CA02-B834-53525F273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2030" y="4807130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4" name="Freeform 1433">
              <a:extLst>
                <a:ext uri="{FF2B5EF4-FFF2-40B4-BE49-F238E27FC236}">
                  <a16:creationId xmlns:a16="http://schemas.microsoft.com/office/drawing/2014/main" id="{2A6935A9-D7CD-9FDB-B86C-6F351A42B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502" y="4772379"/>
              <a:ext cx="51847" cy="59281"/>
            </a:xfrm>
            <a:custGeom>
              <a:avLst/>
              <a:gdLst>
                <a:gd name="T0" fmla="*/ 27 w 28"/>
                <a:gd name="T1" fmla="*/ 15 h 31"/>
                <a:gd name="T2" fmla="*/ 26 w 28"/>
                <a:gd name="T3" fmla="*/ 9 h 31"/>
                <a:gd name="T4" fmla="*/ 19 w 28"/>
                <a:gd name="T5" fmla="*/ 0 h 31"/>
                <a:gd name="T6" fmla="*/ 16 w 28"/>
                <a:gd name="T7" fmla="*/ 1 h 31"/>
                <a:gd name="T8" fmla="*/ 11 w 28"/>
                <a:gd name="T9" fmla="*/ 2 h 31"/>
                <a:gd name="T10" fmla="*/ 9 w 28"/>
                <a:gd name="T11" fmla="*/ 2 h 31"/>
                <a:gd name="T12" fmla="*/ 8 w 28"/>
                <a:gd name="T13" fmla="*/ 1 h 31"/>
                <a:gd name="T14" fmla="*/ 7 w 28"/>
                <a:gd name="T15" fmla="*/ 2 h 31"/>
                <a:gd name="T16" fmla="*/ 7 w 28"/>
                <a:gd name="T17" fmla="*/ 2 h 31"/>
                <a:gd name="T18" fmla="*/ 7 w 28"/>
                <a:gd name="T19" fmla="*/ 3 h 31"/>
                <a:gd name="T20" fmla="*/ 7 w 28"/>
                <a:gd name="T21" fmla="*/ 3 h 31"/>
                <a:gd name="T22" fmla="*/ 6 w 28"/>
                <a:gd name="T23" fmla="*/ 4 h 31"/>
                <a:gd name="T24" fmla="*/ 6 w 28"/>
                <a:gd name="T25" fmla="*/ 5 h 31"/>
                <a:gd name="T26" fmla="*/ 6 w 28"/>
                <a:gd name="T27" fmla="*/ 5 h 31"/>
                <a:gd name="T28" fmla="*/ 5 w 28"/>
                <a:gd name="T29" fmla="*/ 6 h 31"/>
                <a:gd name="T30" fmla="*/ 4 w 28"/>
                <a:gd name="T31" fmla="*/ 6 h 31"/>
                <a:gd name="T32" fmla="*/ 4 w 28"/>
                <a:gd name="T33" fmla="*/ 7 h 31"/>
                <a:gd name="T34" fmla="*/ 3 w 28"/>
                <a:gd name="T35" fmla="*/ 8 h 31"/>
                <a:gd name="T36" fmla="*/ 2 w 28"/>
                <a:gd name="T37" fmla="*/ 8 h 31"/>
                <a:gd name="T38" fmla="*/ 2 w 28"/>
                <a:gd name="T39" fmla="*/ 9 h 31"/>
                <a:gd name="T40" fmla="*/ 1 w 28"/>
                <a:gd name="T41" fmla="*/ 10 h 31"/>
                <a:gd name="T42" fmla="*/ 0 w 28"/>
                <a:gd name="T43" fmla="*/ 10 h 31"/>
                <a:gd name="T44" fmla="*/ 1 w 28"/>
                <a:gd name="T45" fmla="*/ 13 h 31"/>
                <a:gd name="T46" fmla="*/ 9 w 28"/>
                <a:gd name="T47" fmla="*/ 26 h 31"/>
                <a:gd name="T48" fmla="*/ 10 w 28"/>
                <a:gd name="T49" fmla="*/ 26 h 31"/>
                <a:gd name="T50" fmla="*/ 17 w 28"/>
                <a:gd name="T51" fmla="*/ 31 h 31"/>
                <a:gd name="T52" fmla="*/ 17 w 28"/>
                <a:gd name="T53" fmla="*/ 31 h 31"/>
                <a:gd name="T54" fmla="*/ 18 w 28"/>
                <a:gd name="T55" fmla="*/ 30 h 31"/>
                <a:gd name="T56" fmla="*/ 18 w 28"/>
                <a:gd name="T57" fmla="*/ 30 h 31"/>
                <a:gd name="T58" fmla="*/ 18 w 28"/>
                <a:gd name="T59" fmla="*/ 29 h 31"/>
                <a:gd name="T60" fmla="*/ 18 w 28"/>
                <a:gd name="T61" fmla="*/ 29 h 31"/>
                <a:gd name="T62" fmla="*/ 19 w 28"/>
                <a:gd name="T63" fmla="*/ 29 h 31"/>
                <a:gd name="T64" fmla="*/ 22 w 28"/>
                <a:gd name="T65" fmla="*/ 26 h 31"/>
                <a:gd name="T66" fmla="*/ 27 w 28"/>
                <a:gd name="T67" fmla="*/ 22 h 31"/>
                <a:gd name="T68" fmla="*/ 28 w 28"/>
                <a:gd name="T69" fmla="*/ 20 h 31"/>
                <a:gd name="T70" fmla="*/ 28 w 28"/>
                <a:gd name="T71" fmla="*/ 19 h 31"/>
                <a:gd name="T72" fmla="*/ 28 w 28"/>
                <a:gd name="T73" fmla="*/ 19 h 31"/>
                <a:gd name="T74" fmla="*/ 28 w 28"/>
                <a:gd name="T75" fmla="*/ 18 h 31"/>
                <a:gd name="T76" fmla="*/ 28 w 28"/>
                <a:gd name="T77" fmla="*/ 17 h 31"/>
                <a:gd name="T78" fmla="*/ 27 w 28"/>
                <a:gd name="T7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" h="31">
                  <a:moveTo>
                    <a:pt x="27" y="15"/>
                  </a:moveTo>
                  <a:cubicBezTo>
                    <a:pt x="27" y="13"/>
                    <a:pt x="26" y="11"/>
                    <a:pt x="26" y="9"/>
                  </a:cubicBezTo>
                  <a:cubicBezTo>
                    <a:pt x="26" y="7"/>
                    <a:pt x="21" y="1"/>
                    <a:pt x="19" y="0"/>
                  </a:cubicBezTo>
                  <a:cubicBezTo>
                    <a:pt x="19" y="0"/>
                    <a:pt x="18" y="1"/>
                    <a:pt x="16" y="1"/>
                  </a:cubicBezTo>
                  <a:cubicBezTo>
                    <a:pt x="15" y="2"/>
                    <a:pt x="13" y="2"/>
                    <a:pt x="11" y="2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"/>
                    <a:pt x="5" y="6"/>
                    <a:pt x="4" y="6"/>
                  </a:cubicBezTo>
                  <a:cubicBezTo>
                    <a:pt x="4" y="6"/>
                    <a:pt x="4" y="7"/>
                    <a:pt x="4" y="7"/>
                  </a:cubicBezTo>
                  <a:cubicBezTo>
                    <a:pt x="4" y="7"/>
                    <a:pt x="3" y="7"/>
                    <a:pt x="3" y="8"/>
                  </a:cubicBezTo>
                  <a:cubicBezTo>
                    <a:pt x="3" y="8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1" y="10"/>
                    <a:pt x="1" y="10"/>
                    <a:pt x="0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4" y="21"/>
                    <a:pt x="6" y="23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8"/>
                    <a:pt x="14" y="29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0" y="28"/>
                    <a:pt x="21" y="27"/>
                    <a:pt x="22" y="26"/>
                  </a:cubicBezTo>
                  <a:cubicBezTo>
                    <a:pt x="23" y="25"/>
                    <a:pt x="27" y="23"/>
                    <a:pt x="27" y="22"/>
                  </a:cubicBezTo>
                  <a:cubicBezTo>
                    <a:pt x="27" y="22"/>
                    <a:pt x="28" y="21"/>
                    <a:pt x="28" y="20"/>
                  </a:cubicBezTo>
                  <a:cubicBezTo>
                    <a:pt x="28" y="20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7"/>
                    <a:pt x="28" y="16"/>
                    <a:pt x="2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5" name="Freeform 1434">
              <a:extLst>
                <a:ext uri="{FF2B5EF4-FFF2-40B4-BE49-F238E27FC236}">
                  <a16:creationId xmlns:a16="http://schemas.microsoft.com/office/drawing/2014/main" id="{142C9FD4-982C-E951-5B4B-322AA3188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4023" y="4780555"/>
              <a:ext cx="0" cy="0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6" name="Freeform 1435">
              <a:extLst>
                <a:ext uri="{FF2B5EF4-FFF2-40B4-BE49-F238E27FC236}">
                  <a16:creationId xmlns:a16="http://schemas.microsoft.com/office/drawing/2014/main" id="{A99DF067-9C73-8DC7-EA8A-5B8692B71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5944" y="477646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7" name="Freeform 1436">
              <a:extLst>
                <a:ext uri="{FF2B5EF4-FFF2-40B4-BE49-F238E27FC236}">
                  <a16:creationId xmlns:a16="http://schemas.microsoft.com/office/drawing/2014/main" id="{EFE05282-7D0A-AA18-2F36-917CCD5A8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5944" y="47785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8" name="Freeform 1437">
              <a:extLst>
                <a:ext uri="{FF2B5EF4-FFF2-40B4-BE49-F238E27FC236}">
                  <a16:creationId xmlns:a16="http://schemas.microsoft.com/office/drawing/2014/main" id="{417BB906-559D-282F-7071-F8EECFE0A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2103" y="4780555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9" name="Freeform 1438">
              <a:extLst>
                <a:ext uri="{FF2B5EF4-FFF2-40B4-BE49-F238E27FC236}">
                  <a16:creationId xmlns:a16="http://schemas.microsoft.com/office/drawing/2014/main" id="{02EE99BE-D186-6BF5-1671-0F09EA946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2428" y="4800997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0" name="Freeform 1439">
              <a:extLst>
                <a:ext uri="{FF2B5EF4-FFF2-40B4-BE49-F238E27FC236}">
                  <a16:creationId xmlns:a16="http://schemas.microsoft.com/office/drawing/2014/main" id="{1742CE38-40B3-B7F4-48BD-84DF0E4BE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4422" y="4788732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1" name="Freeform 1440">
              <a:extLst>
                <a:ext uri="{FF2B5EF4-FFF2-40B4-BE49-F238E27FC236}">
                  <a16:creationId xmlns:a16="http://schemas.microsoft.com/office/drawing/2014/main" id="{85ED65CC-8DBE-7874-45E1-4C39C2EC9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0183" y="4782600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2" name="Freeform 1441">
              <a:extLst>
                <a:ext uri="{FF2B5EF4-FFF2-40B4-BE49-F238E27FC236}">
                  <a16:creationId xmlns:a16="http://schemas.microsoft.com/office/drawing/2014/main" id="{9E8785B2-E7C3-3F61-5913-E687F5699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42" y="4786688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3" name="Freeform 1442">
              <a:extLst>
                <a:ext uri="{FF2B5EF4-FFF2-40B4-BE49-F238E27FC236}">
                  <a16:creationId xmlns:a16="http://schemas.microsoft.com/office/drawing/2014/main" id="{B954BBF6-6CDC-8E45-98B8-9CB61D425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2428" y="4809174"/>
              <a:ext cx="1920" cy="613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1 h 3"/>
                <a:gd name="T4" fmla="*/ 1 w 1"/>
                <a:gd name="T5" fmla="*/ 0 h 3"/>
                <a:gd name="T6" fmla="*/ 1 w 1"/>
                <a:gd name="T7" fmla="*/ 1 h 3"/>
                <a:gd name="T8" fmla="*/ 0 w 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cubicBezTo>
                    <a:pt x="0" y="3"/>
                    <a:pt x="1" y="2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4" name="Freeform 1443">
              <a:extLst>
                <a:ext uri="{FF2B5EF4-FFF2-40B4-BE49-F238E27FC236}">
                  <a16:creationId xmlns:a16="http://schemas.microsoft.com/office/drawing/2014/main" id="{DBDA608D-46A1-6660-0C9A-6B51EC1A3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3226" y="48316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5" name="Freeform 1444">
              <a:extLst>
                <a:ext uri="{FF2B5EF4-FFF2-40B4-BE49-F238E27FC236}">
                  <a16:creationId xmlns:a16="http://schemas.microsoft.com/office/drawing/2014/main" id="{A1552710-ECA5-7F39-35D9-92479285B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4349" y="4807130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6" name="Freeform 1445">
              <a:extLst>
                <a:ext uri="{FF2B5EF4-FFF2-40B4-BE49-F238E27FC236}">
                  <a16:creationId xmlns:a16="http://schemas.microsoft.com/office/drawing/2014/main" id="{1F7DE0DC-B487-5C25-39B8-9B5AE40AF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5146" y="48275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7" name="Freeform 1446">
              <a:extLst>
                <a:ext uri="{FF2B5EF4-FFF2-40B4-BE49-F238E27FC236}">
                  <a16:creationId xmlns:a16="http://schemas.microsoft.com/office/drawing/2014/main" id="{3F676D42-B249-F03B-0786-25EE146B9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5146" y="48296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8" name="Freeform 1447">
              <a:extLst>
                <a:ext uri="{FF2B5EF4-FFF2-40B4-BE49-F238E27FC236}">
                  <a16:creationId xmlns:a16="http://schemas.microsoft.com/office/drawing/2014/main" id="{8F116452-22D2-8872-5AF1-258C51D2C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692" y="4363543"/>
              <a:ext cx="165141" cy="143093"/>
            </a:xfrm>
            <a:custGeom>
              <a:avLst/>
              <a:gdLst>
                <a:gd name="T0" fmla="*/ 89 w 90"/>
                <a:gd name="T1" fmla="*/ 2 h 73"/>
                <a:gd name="T2" fmla="*/ 84 w 90"/>
                <a:gd name="T3" fmla="*/ 0 h 73"/>
                <a:gd name="T4" fmla="*/ 43 w 90"/>
                <a:gd name="T5" fmla="*/ 0 h 73"/>
                <a:gd name="T6" fmla="*/ 38 w 90"/>
                <a:gd name="T7" fmla="*/ 9 h 73"/>
                <a:gd name="T8" fmla="*/ 31 w 90"/>
                <a:gd name="T9" fmla="*/ 18 h 73"/>
                <a:gd name="T10" fmla="*/ 23 w 90"/>
                <a:gd name="T11" fmla="*/ 29 h 73"/>
                <a:gd name="T12" fmla="*/ 14 w 90"/>
                <a:gd name="T13" fmla="*/ 46 h 73"/>
                <a:gd name="T14" fmla="*/ 3 w 90"/>
                <a:gd name="T15" fmla="*/ 65 h 73"/>
                <a:gd name="T16" fmla="*/ 0 w 90"/>
                <a:gd name="T17" fmla="*/ 73 h 73"/>
                <a:gd name="T18" fmla="*/ 40 w 90"/>
                <a:gd name="T19" fmla="*/ 73 h 73"/>
                <a:gd name="T20" fmla="*/ 40 w 90"/>
                <a:gd name="T21" fmla="*/ 57 h 73"/>
                <a:gd name="T22" fmla="*/ 47 w 90"/>
                <a:gd name="T23" fmla="*/ 51 h 73"/>
                <a:gd name="T24" fmla="*/ 52 w 90"/>
                <a:gd name="T25" fmla="*/ 49 h 73"/>
                <a:gd name="T26" fmla="*/ 52 w 90"/>
                <a:gd name="T27" fmla="*/ 17 h 73"/>
                <a:gd name="T28" fmla="*/ 54 w 90"/>
                <a:gd name="T29" fmla="*/ 17 h 73"/>
                <a:gd name="T30" fmla="*/ 81 w 90"/>
                <a:gd name="T31" fmla="*/ 17 h 73"/>
                <a:gd name="T32" fmla="*/ 90 w 90"/>
                <a:gd name="T33" fmla="*/ 17 h 73"/>
                <a:gd name="T34" fmla="*/ 90 w 90"/>
                <a:gd name="T35" fmla="*/ 8 h 73"/>
                <a:gd name="T36" fmla="*/ 90 w 90"/>
                <a:gd name="T37" fmla="*/ 8 h 73"/>
                <a:gd name="T38" fmla="*/ 90 w 90"/>
                <a:gd name="T39" fmla="*/ 5 h 73"/>
                <a:gd name="T40" fmla="*/ 90 w 90"/>
                <a:gd name="T41" fmla="*/ 5 h 73"/>
                <a:gd name="T42" fmla="*/ 90 w 90"/>
                <a:gd name="T43" fmla="*/ 3 h 73"/>
                <a:gd name="T44" fmla="*/ 90 w 90"/>
                <a:gd name="T45" fmla="*/ 3 h 73"/>
                <a:gd name="T46" fmla="*/ 89 w 90"/>
                <a:gd name="T47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73">
                  <a:moveTo>
                    <a:pt x="89" y="2"/>
                  </a:moveTo>
                  <a:cubicBezTo>
                    <a:pt x="89" y="1"/>
                    <a:pt x="89" y="0"/>
                    <a:pt x="84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0" y="3"/>
                    <a:pt x="39" y="6"/>
                    <a:pt x="38" y="9"/>
                  </a:cubicBezTo>
                  <a:cubicBezTo>
                    <a:pt x="37" y="12"/>
                    <a:pt x="34" y="14"/>
                    <a:pt x="31" y="18"/>
                  </a:cubicBezTo>
                  <a:cubicBezTo>
                    <a:pt x="27" y="21"/>
                    <a:pt x="23" y="26"/>
                    <a:pt x="23" y="29"/>
                  </a:cubicBezTo>
                  <a:cubicBezTo>
                    <a:pt x="22" y="34"/>
                    <a:pt x="19" y="39"/>
                    <a:pt x="14" y="46"/>
                  </a:cubicBezTo>
                  <a:cubicBezTo>
                    <a:pt x="10" y="52"/>
                    <a:pt x="6" y="58"/>
                    <a:pt x="3" y="65"/>
                  </a:cubicBezTo>
                  <a:cubicBezTo>
                    <a:pt x="1" y="68"/>
                    <a:pt x="0" y="71"/>
                    <a:pt x="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5"/>
                    <a:pt x="43" y="53"/>
                    <a:pt x="47" y="51"/>
                  </a:cubicBezTo>
                  <a:cubicBezTo>
                    <a:pt x="49" y="51"/>
                    <a:pt x="51" y="49"/>
                    <a:pt x="52" y="49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70" y="17"/>
                    <a:pt x="81" y="17"/>
                  </a:cubicBezTo>
                  <a:cubicBezTo>
                    <a:pt x="86" y="17"/>
                    <a:pt x="89" y="17"/>
                    <a:pt x="90" y="17"/>
                  </a:cubicBezTo>
                  <a:cubicBezTo>
                    <a:pt x="90" y="15"/>
                    <a:pt x="90" y="12"/>
                    <a:pt x="90" y="8"/>
                  </a:cubicBezTo>
                  <a:cubicBezTo>
                    <a:pt x="90" y="8"/>
                    <a:pt x="90" y="8"/>
                    <a:pt x="90" y="8"/>
                  </a:cubicBezTo>
                  <a:cubicBezTo>
                    <a:pt x="90" y="7"/>
                    <a:pt x="90" y="6"/>
                    <a:pt x="90" y="5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90" y="4"/>
                    <a:pt x="90" y="4"/>
                    <a:pt x="90" y="3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2"/>
                    <a:pt x="89" y="2"/>
                    <a:pt x="8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9" name="Freeform 1448">
              <a:extLst>
                <a:ext uri="{FF2B5EF4-FFF2-40B4-BE49-F238E27FC236}">
                  <a16:creationId xmlns:a16="http://schemas.microsoft.com/office/drawing/2014/main" id="{35BDF7E7-75ED-77DD-B054-F8B017298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913" y="4367631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0" name="Freeform 1449">
              <a:extLst>
                <a:ext uri="{FF2B5EF4-FFF2-40B4-BE49-F238E27FC236}">
                  <a16:creationId xmlns:a16="http://schemas.microsoft.com/office/drawing/2014/main" id="{BB3F9ED7-D753-0D7A-C077-F7C2A6D3B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692" y="4375808"/>
              <a:ext cx="232350" cy="280053"/>
            </a:xfrm>
            <a:custGeom>
              <a:avLst/>
              <a:gdLst>
                <a:gd name="T0" fmla="*/ 52 w 127"/>
                <a:gd name="T1" fmla="*/ 143 h 143"/>
                <a:gd name="T2" fmla="*/ 53 w 127"/>
                <a:gd name="T3" fmla="*/ 143 h 143"/>
                <a:gd name="T4" fmla="*/ 54 w 127"/>
                <a:gd name="T5" fmla="*/ 143 h 143"/>
                <a:gd name="T6" fmla="*/ 54 w 127"/>
                <a:gd name="T7" fmla="*/ 142 h 143"/>
                <a:gd name="T8" fmla="*/ 66 w 127"/>
                <a:gd name="T9" fmla="*/ 139 h 143"/>
                <a:gd name="T10" fmla="*/ 67 w 127"/>
                <a:gd name="T11" fmla="*/ 137 h 143"/>
                <a:gd name="T12" fmla="*/ 73 w 127"/>
                <a:gd name="T13" fmla="*/ 136 h 143"/>
                <a:gd name="T14" fmla="*/ 82 w 127"/>
                <a:gd name="T15" fmla="*/ 135 h 143"/>
                <a:gd name="T16" fmla="*/ 83 w 127"/>
                <a:gd name="T17" fmla="*/ 135 h 143"/>
                <a:gd name="T18" fmla="*/ 101 w 127"/>
                <a:gd name="T19" fmla="*/ 135 h 143"/>
                <a:gd name="T20" fmla="*/ 127 w 127"/>
                <a:gd name="T21" fmla="*/ 135 h 143"/>
                <a:gd name="T22" fmla="*/ 124 w 127"/>
                <a:gd name="T23" fmla="*/ 124 h 143"/>
                <a:gd name="T24" fmla="*/ 127 w 127"/>
                <a:gd name="T25" fmla="*/ 22 h 143"/>
                <a:gd name="T26" fmla="*/ 96 w 127"/>
                <a:gd name="T27" fmla="*/ 1 h 143"/>
                <a:gd name="T28" fmla="*/ 94 w 127"/>
                <a:gd name="T29" fmla="*/ 0 h 143"/>
                <a:gd name="T30" fmla="*/ 94 w 127"/>
                <a:gd name="T31" fmla="*/ 3 h 143"/>
                <a:gd name="T32" fmla="*/ 94 w 127"/>
                <a:gd name="T33" fmla="*/ 5 h 143"/>
                <a:gd name="T34" fmla="*/ 94 w 127"/>
                <a:gd name="T35" fmla="*/ 6 h 143"/>
                <a:gd name="T36" fmla="*/ 94 w 127"/>
                <a:gd name="T37" fmla="*/ 8 h 143"/>
                <a:gd name="T38" fmla="*/ 94 w 127"/>
                <a:gd name="T39" fmla="*/ 10 h 143"/>
                <a:gd name="T40" fmla="*/ 94 w 127"/>
                <a:gd name="T41" fmla="*/ 10 h 143"/>
                <a:gd name="T42" fmla="*/ 94 w 127"/>
                <a:gd name="T43" fmla="*/ 11 h 143"/>
                <a:gd name="T44" fmla="*/ 94 w 127"/>
                <a:gd name="T45" fmla="*/ 12 h 143"/>
                <a:gd name="T46" fmla="*/ 94 w 127"/>
                <a:gd name="T47" fmla="*/ 12 h 143"/>
                <a:gd name="T48" fmla="*/ 94 w 127"/>
                <a:gd name="T49" fmla="*/ 13 h 143"/>
                <a:gd name="T50" fmla="*/ 93 w 127"/>
                <a:gd name="T51" fmla="*/ 13 h 143"/>
                <a:gd name="T52" fmla="*/ 93 w 127"/>
                <a:gd name="T53" fmla="*/ 13 h 143"/>
                <a:gd name="T54" fmla="*/ 93 w 127"/>
                <a:gd name="T55" fmla="*/ 13 h 143"/>
                <a:gd name="T56" fmla="*/ 93 w 127"/>
                <a:gd name="T57" fmla="*/ 13 h 143"/>
                <a:gd name="T58" fmla="*/ 58 w 127"/>
                <a:gd name="T59" fmla="*/ 14 h 143"/>
                <a:gd name="T60" fmla="*/ 56 w 127"/>
                <a:gd name="T61" fmla="*/ 42 h 143"/>
                <a:gd name="T62" fmla="*/ 44 w 127"/>
                <a:gd name="T63" fmla="*/ 51 h 143"/>
                <a:gd name="T64" fmla="*/ 0 w 127"/>
                <a:gd name="T65" fmla="*/ 70 h 143"/>
                <a:gd name="T66" fmla="*/ 5 w 127"/>
                <a:gd name="T67" fmla="*/ 79 h 143"/>
                <a:gd name="T68" fmla="*/ 8 w 127"/>
                <a:gd name="T69" fmla="*/ 98 h 143"/>
                <a:gd name="T70" fmla="*/ 4 w 127"/>
                <a:gd name="T71" fmla="*/ 125 h 143"/>
                <a:gd name="T72" fmla="*/ 5 w 127"/>
                <a:gd name="T73" fmla="*/ 123 h 143"/>
                <a:gd name="T74" fmla="*/ 7 w 127"/>
                <a:gd name="T75" fmla="*/ 123 h 143"/>
                <a:gd name="T76" fmla="*/ 12 w 127"/>
                <a:gd name="T77" fmla="*/ 123 h 143"/>
                <a:gd name="T78" fmla="*/ 18 w 127"/>
                <a:gd name="T79" fmla="*/ 123 h 143"/>
                <a:gd name="T80" fmla="*/ 28 w 127"/>
                <a:gd name="T81" fmla="*/ 123 h 143"/>
                <a:gd name="T82" fmla="*/ 38 w 127"/>
                <a:gd name="T83" fmla="*/ 128 h 143"/>
                <a:gd name="T84" fmla="*/ 46 w 127"/>
                <a:gd name="T85" fmla="*/ 138 h 143"/>
                <a:gd name="T86" fmla="*/ 50 w 127"/>
                <a:gd name="T87" fmla="*/ 142 h 143"/>
                <a:gd name="T88" fmla="*/ 51 w 127"/>
                <a:gd name="T89" fmla="*/ 143 h 143"/>
                <a:gd name="T90" fmla="*/ 51 w 127"/>
                <a:gd name="T9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" h="143">
                  <a:moveTo>
                    <a:pt x="51" y="143"/>
                  </a:moveTo>
                  <a:cubicBezTo>
                    <a:pt x="52" y="143"/>
                    <a:pt x="52" y="143"/>
                    <a:pt x="52" y="143"/>
                  </a:cubicBezTo>
                  <a:cubicBezTo>
                    <a:pt x="52" y="143"/>
                    <a:pt x="53" y="143"/>
                    <a:pt x="53" y="143"/>
                  </a:cubicBezTo>
                  <a:cubicBezTo>
                    <a:pt x="53" y="143"/>
                    <a:pt x="53" y="143"/>
                    <a:pt x="53" y="143"/>
                  </a:cubicBezTo>
                  <a:cubicBezTo>
                    <a:pt x="53" y="143"/>
                    <a:pt x="53" y="143"/>
                    <a:pt x="53" y="143"/>
                  </a:cubicBezTo>
                  <a:cubicBezTo>
                    <a:pt x="54" y="143"/>
                    <a:pt x="54" y="143"/>
                    <a:pt x="54" y="143"/>
                  </a:cubicBezTo>
                  <a:cubicBezTo>
                    <a:pt x="54" y="143"/>
                    <a:pt x="54" y="143"/>
                    <a:pt x="54" y="142"/>
                  </a:cubicBezTo>
                  <a:cubicBezTo>
                    <a:pt x="54" y="142"/>
                    <a:pt x="54" y="142"/>
                    <a:pt x="54" y="142"/>
                  </a:cubicBezTo>
                  <a:cubicBezTo>
                    <a:pt x="54" y="136"/>
                    <a:pt x="59" y="133"/>
                    <a:pt x="64" y="138"/>
                  </a:cubicBezTo>
                  <a:cubicBezTo>
                    <a:pt x="65" y="139"/>
                    <a:pt x="66" y="139"/>
                    <a:pt x="66" y="139"/>
                  </a:cubicBezTo>
                  <a:cubicBezTo>
                    <a:pt x="66" y="139"/>
                    <a:pt x="67" y="139"/>
                    <a:pt x="67" y="139"/>
                  </a:cubicBezTo>
                  <a:cubicBezTo>
                    <a:pt x="67" y="138"/>
                    <a:pt x="67" y="138"/>
                    <a:pt x="67" y="137"/>
                  </a:cubicBezTo>
                  <a:cubicBezTo>
                    <a:pt x="68" y="137"/>
                    <a:pt x="69" y="136"/>
                    <a:pt x="70" y="136"/>
                  </a:cubicBezTo>
                  <a:cubicBezTo>
                    <a:pt x="71" y="136"/>
                    <a:pt x="72" y="136"/>
                    <a:pt x="73" y="136"/>
                  </a:cubicBezTo>
                  <a:cubicBezTo>
                    <a:pt x="74" y="137"/>
                    <a:pt x="76" y="137"/>
                    <a:pt x="77" y="137"/>
                  </a:cubicBezTo>
                  <a:cubicBezTo>
                    <a:pt x="78" y="137"/>
                    <a:pt x="81" y="136"/>
                    <a:pt x="82" y="135"/>
                  </a:cubicBezTo>
                  <a:cubicBezTo>
                    <a:pt x="82" y="135"/>
                    <a:pt x="83" y="135"/>
                    <a:pt x="83" y="135"/>
                  </a:cubicBezTo>
                  <a:cubicBezTo>
                    <a:pt x="83" y="135"/>
                    <a:pt x="83" y="135"/>
                    <a:pt x="83" y="135"/>
                  </a:cubicBezTo>
                  <a:cubicBezTo>
                    <a:pt x="84" y="135"/>
                    <a:pt x="84" y="135"/>
                    <a:pt x="84" y="135"/>
                  </a:cubicBezTo>
                  <a:cubicBezTo>
                    <a:pt x="84" y="135"/>
                    <a:pt x="92" y="135"/>
                    <a:pt x="101" y="135"/>
                  </a:cubicBezTo>
                  <a:cubicBezTo>
                    <a:pt x="102" y="135"/>
                    <a:pt x="104" y="135"/>
                    <a:pt x="105" y="135"/>
                  </a:cubicBezTo>
                  <a:cubicBezTo>
                    <a:pt x="121" y="135"/>
                    <a:pt x="125" y="135"/>
                    <a:pt x="127" y="135"/>
                  </a:cubicBezTo>
                  <a:cubicBezTo>
                    <a:pt x="127" y="134"/>
                    <a:pt x="127" y="131"/>
                    <a:pt x="127" y="128"/>
                  </a:cubicBezTo>
                  <a:cubicBezTo>
                    <a:pt x="124" y="124"/>
                    <a:pt x="124" y="124"/>
                    <a:pt x="124" y="124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13" y="12"/>
                    <a:pt x="101" y="4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5" y="1"/>
                    <a:pt x="95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4" y="3"/>
                    <a:pt x="94" y="3"/>
                    <a:pt x="94" y="4"/>
                  </a:cubicBezTo>
                  <a:cubicBezTo>
                    <a:pt x="94" y="4"/>
                    <a:pt x="94" y="4"/>
                    <a:pt x="94" y="5"/>
                  </a:cubicBezTo>
                  <a:cubicBezTo>
                    <a:pt x="94" y="5"/>
                    <a:pt x="94" y="5"/>
                    <a:pt x="94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7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9"/>
                    <a:pt x="94" y="9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3"/>
                    <a:pt x="94" y="13"/>
                  </a:cubicBezTo>
                  <a:cubicBezTo>
                    <a:pt x="94" y="13"/>
                    <a:pt x="94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2" y="14"/>
                    <a:pt x="92" y="14"/>
                    <a:pt x="81" y="14"/>
                  </a:cubicBezTo>
                  <a:cubicBezTo>
                    <a:pt x="74" y="14"/>
                    <a:pt x="64" y="14"/>
                    <a:pt x="58" y="14"/>
                  </a:cubicBezTo>
                  <a:cubicBezTo>
                    <a:pt x="57" y="14"/>
                    <a:pt x="56" y="14"/>
                    <a:pt x="56" y="14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4"/>
                    <a:pt x="53" y="46"/>
                    <a:pt x="49" y="48"/>
                  </a:cubicBezTo>
                  <a:cubicBezTo>
                    <a:pt x="47" y="49"/>
                    <a:pt x="45" y="50"/>
                    <a:pt x="44" y="51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4"/>
                    <a:pt x="2" y="76"/>
                    <a:pt x="4" y="78"/>
                  </a:cubicBezTo>
                  <a:cubicBezTo>
                    <a:pt x="4" y="78"/>
                    <a:pt x="5" y="79"/>
                    <a:pt x="5" y="79"/>
                  </a:cubicBezTo>
                  <a:cubicBezTo>
                    <a:pt x="8" y="82"/>
                    <a:pt x="7" y="85"/>
                    <a:pt x="7" y="88"/>
                  </a:cubicBezTo>
                  <a:cubicBezTo>
                    <a:pt x="6" y="91"/>
                    <a:pt x="6" y="94"/>
                    <a:pt x="8" y="98"/>
                  </a:cubicBezTo>
                  <a:cubicBezTo>
                    <a:pt x="12" y="103"/>
                    <a:pt x="11" y="112"/>
                    <a:pt x="4" y="122"/>
                  </a:cubicBezTo>
                  <a:cubicBezTo>
                    <a:pt x="4" y="123"/>
                    <a:pt x="4" y="124"/>
                    <a:pt x="4" y="125"/>
                  </a:cubicBezTo>
                  <a:cubicBezTo>
                    <a:pt x="4" y="124"/>
                    <a:pt x="5" y="124"/>
                    <a:pt x="5" y="123"/>
                  </a:cubicBezTo>
                  <a:cubicBezTo>
                    <a:pt x="5" y="123"/>
                    <a:pt x="5" y="123"/>
                    <a:pt x="5" y="123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6" y="123"/>
                    <a:pt x="7" y="123"/>
                    <a:pt x="7" y="123"/>
                  </a:cubicBezTo>
                  <a:cubicBezTo>
                    <a:pt x="7" y="123"/>
                    <a:pt x="8" y="123"/>
                    <a:pt x="8" y="123"/>
                  </a:cubicBezTo>
                  <a:cubicBezTo>
                    <a:pt x="9" y="123"/>
                    <a:pt x="10" y="123"/>
                    <a:pt x="12" y="123"/>
                  </a:cubicBezTo>
                  <a:cubicBezTo>
                    <a:pt x="14" y="123"/>
                    <a:pt x="16" y="123"/>
                    <a:pt x="17" y="123"/>
                  </a:cubicBezTo>
                  <a:cubicBezTo>
                    <a:pt x="17" y="123"/>
                    <a:pt x="17" y="123"/>
                    <a:pt x="18" y="123"/>
                  </a:cubicBezTo>
                  <a:cubicBezTo>
                    <a:pt x="19" y="123"/>
                    <a:pt x="22" y="122"/>
                    <a:pt x="25" y="122"/>
                  </a:cubicBezTo>
                  <a:cubicBezTo>
                    <a:pt x="26" y="122"/>
                    <a:pt x="27" y="122"/>
                    <a:pt x="28" y="123"/>
                  </a:cubicBezTo>
                  <a:cubicBezTo>
                    <a:pt x="30" y="124"/>
                    <a:pt x="33" y="127"/>
                    <a:pt x="34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40" y="132"/>
                    <a:pt x="43" y="137"/>
                    <a:pt x="46" y="138"/>
                  </a:cubicBezTo>
                  <a:cubicBezTo>
                    <a:pt x="46" y="139"/>
                    <a:pt x="47" y="139"/>
                    <a:pt x="47" y="139"/>
                  </a:cubicBezTo>
                  <a:cubicBezTo>
                    <a:pt x="48" y="140"/>
                    <a:pt x="49" y="141"/>
                    <a:pt x="50" y="142"/>
                  </a:cubicBezTo>
                  <a:cubicBezTo>
                    <a:pt x="50" y="142"/>
                    <a:pt x="50" y="142"/>
                    <a:pt x="50" y="142"/>
                  </a:cubicBezTo>
                  <a:cubicBezTo>
                    <a:pt x="51" y="142"/>
                    <a:pt x="51" y="143"/>
                    <a:pt x="51" y="143"/>
                  </a:cubicBezTo>
                  <a:cubicBezTo>
                    <a:pt x="51" y="143"/>
                    <a:pt x="51" y="143"/>
                    <a:pt x="51" y="143"/>
                  </a:cubicBezTo>
                  <a:cubicBezTo>
                    <a:pt x="51" y="143"/>
                    <a:pt x="51" y="143"/>
                    <a:pt x="51" y="1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1" name="Freeform 1450">
              <a:extLst>
                <a:ext uri="{FF2B5EF4-FFF2-40B4-BE49-F238E27FC236}">
                  <a16:creationId xmlns:a16="http://schemas.microsoft.com/office/drawing/2014/main" id="{362654EF-779E-F07A-D0D7-A51850BC5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75808"/>
              <a:ext cx="0" cy="6133"/>
            </a:xfrm>
            <a:custGeom>
              <a:avLst/>
              <a:gdLst>
                <a:gd name="T0" fmla="*/ 1 h 3"/>
                <a:gd name="T1" fmla="*/ 2 h 3"/>
                <a:gd name="T2" fmla="*/ 3 h 3"/>
                <a:gd name="T3" fmla="*/ 3 h 3"/>
                <a:gd name="T4" fmla="*/ 3 h 3"/>
                <a:gd name="T5" fmla="*/ 0 h 3"/>
                <a:gd name="T6" fmla="*/ 0 h 3"/>
                <a:gd name="T7" fmla="*/ 1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3">
                  <a:moveTo>
                    <a:pt x="0" y="1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2" name="Freeform 1451">
              <a:extLst>
                <a:ext uri="{FF2B5EF4-FFF2-40B4-BE49-F238E27FC236}">
                  <a16:creationId xmlns:a16="http://schemas.microsoft.com/office/drawing/2014/main" id="{9A65E1EE-EFAF-5888-C682-368D67D01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3778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3" name="Freeform 1452">
              <a:extLst>
                <a:ext uri="{FF2B5EF4-FFF2-40B4-BE49-F238E27FC236}">
                  <a16:creationId xmlns:a16="http://schemas.microsoft.com/office/drawing/2014/main" id="{21B7DC4D-C9B1-0863-EA5D-5949F8C33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758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4" name="Oval 1453">
              <a:extLst>
                <a:ext uri="{FF2B5EF4-FFF2-40B4-BE49-F238E27FC236}">
                  <a16:creationId xmlns:a16="http://schemas.microsoft.com/office/drawing/2014/main" id="{02FEF3C6-B2E0-91D6-442C-DF98413C0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8514" y="4375808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5" name="Freeform 1454">
              <a:extLst>
                <a:ext uri="{FF2B5EF4-FFF2-40B4-BE49-F238E27FC236}">
                  <a16:creationId xmlns:a16="http://schemas.microsoft.com/office/drawing/2014/main" id="{CD85DD87-6E82-D4B6-6CD0-7F9EDE89D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373" y="4617021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6" name="Freeform 1455">
              <a:extLst>
                <a:ext uri="{FF2B5EF4-FFF2-40B4-BE49-F238E27FC236}">
                  <a16:creationId xmlns:a16="http://schemas.microsoft.com/office/drawing/2014/main" id="{7AD42A93-3634-9536-F569-CBED79EFE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7864" y="465381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7" name="Freeform 1456">
              <a:extLst>
                <a:ext uri="{FF2B5EF4-FFF2-40B4-BE49-F238E27FC236}">
                  <a16:creationId xmlns:a16="http://schemas.microsoft.com/office/drawing/2014/main" id="{05519107-7713-9EAA-1FA6-5091701C5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2103" y="4647684"/>
              <a:ext cx="5761" cy="6133"/>
            </a:xfrm>
            <a:custGeom>
              <a:avLst/>
              <a:gdLst>
                <a:gd name="T0" fmla="*/ 0 w 3"/>
                <a:gd name="T1" fmla="*/ 0 h 3"/>
                <a:gd name="T2" fmla="*/ 3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1"/>
                    <a:pt x="2" y="2"/>
                    <a:pt x="3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8" name="Freeform 1457">
              <a:extLst>
                <a:ext uri="{FF2B5EF4-FFF2-40B4-BE49-F238E27FC236}">
                  <a16:creationId xmlns:a16="http://schemas.microsoft.com/office/drawing/2014/main" id="{57DB7FBA-7968-A3DC-9804-CFBD73559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293" y="4617021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9" name="Freeform 1458">
              <a:extLst>
                <a:ext uri="{FF2B5EF4-FFF2-40B4-BE49-F238E27FC236}">
                  <a16:creationId xmlns:a16="http://schemas.microsoft.com/office/drawing/2014/main" id="{B9B8E052-E607-1FE0-1869-63BD09A62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9134" y="461702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0" name="Freeform 1459">
              <a:extLst>
                <a:ext uri="{FF2B5EF4-FFF2-40B4-BE49-F238E27FC236}">
                  <a16:creationId xmlns:a16="http://schemas.microsoft.com/office/drawing/2014/main" id="{3FEE2924-DE5A-B726-9BF5-4B363514F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1054" y="4617021"/>
              <a:ext cx="5761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1" name="Freeform 1460">
              <a:extLst>
                <a:ext uri="{FF2B5EF4-FFF2-40B4-BE49-F238E27FC236}">
                  <a16:creationId xmlns:a16="http://schemas.microsoft.com/office/drawing/2014/main" id="{F313BED6-9A8A-F04A-A713-7C2A71435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6416" y="4614977"/>
              <a:ext cx="15362" cy="2044"/>
            </a:xfrm>
            <a:custGeom>
              <a:avLst/>
              <a:gdLst>
                <a:gd name="T0" fmla="*/ 0 w 8"/>
                <a:gd name="T1" fmla="*/ 1 h 1"/>
                <a:gd name="T2" fmla="*/ 1 w 8"/>
                <a:gd name="T3" fmla="*/ 1 h 1"/>
                <a:gd name="T4" fmla="*/ 8 w 8"/>
                <a:gd name="T5" fmla="*/ 0 h 1"/>
                <a:gd name="T6" fmla="*/ 1 w 8"/>
                <a:gd name="T7" fmla="*/ 1 h 1"/>
                <a:gd name="T8" fmla="*/ 0 w 8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5" y="0"/>
                    <a:pt x="8" y="0"/>
                  </a:cubicBezTo>
                  <a:cubicBezTo>
                    <a:pt x="5" y="0"/>
                    <a:pt x="2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2" name="Freeform 1461">
              <a:extLst>
                <a:ext uri="{FF2B5EF4-FFF2-40B4-BE49-F238E27FC236}">
                  <a16:creationId xmlns:a16="http://schemas.microsoft.com/office/drawing/2014/main" id="{8E0F2CD9-3288-8D65-89F8-DAAF76FA4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594" y="44023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3" name="Freeform 1462">
              <a:extLst>
                <a:ext uri="{FF2B5EF4-FFF2-40B4-BE49-F238E27FC236}">
                  <a16:creationId xmlns:a16="http://schemas.microsoft.com/office/drawing/2014/main" id="{EAFAD8EE-6672-1E1D-03C7-4DF8EF198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594" y="440238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4" name="Freeform 1463">
              <a:extLst>
                <a:ext uri="{FF2B5EF4-FFF2-40B4-BE49-F238E27FC236}">
                  <a16:creationId xmlns:a16="http://schemas.microsoft.com/office/drawing/2014/main" id="{36C681D8-D178-DCE1-B8F9-F3000578D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594" y="44023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5" name="Freeform 1464">
              <a:extLst>
                <a:ext uri="{FF2B5EF4-FFF2-40B4-BE49-F238E27FC236}">
                  <a16:creationId xmlns:a16="http://schemas.microsoft.com/office/drawing/2014/main" id="{800061CF-940D-BD5E-649D-B3C25E307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8194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6" name="Freeform 1465">
              <a:extLst>
                <a:ext uri="{FF2B5EF4-FFF2-40B4-BE49-F238E27FC236}">
                  <a16:creationId xmlns:a16="http://schemas.microsoft.com/office/drawing/2014/main" id="{EB0967D7-D242-32EA-B61A-EACC9DF2E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594" y="44023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7" name="Freeform 1466">
              <a:extLst>
                <a:ext uri="{FF2B5EF4-FFF2-40B4-BE49-F238E27FC236}">
                  <a16:creationId xmlns:a16="http://schemas.microsoft.com/office/drawing/2014/main" id="{71C1A21D-B330-40B0-0D08-272BB5AC8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400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8" name="Freeform 1467">
              <a:extLst>
                <a:ext uri="{FF2B5EF4-FFF2-40B4-BE49-F238E27FC236}">
                  <a16:creationId xmlns:a16="http://schemas.microsoft.com/office/drawing/2014/main" id="{FC583B0B-162D-3668-BF51-F9EFF1848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400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9" name="Freeform 1468">
              <a:extLst>
                <a:ext uri="{FF2B5EF4-FFF2-40B4-BE49-F238E27FC236}">
                  <a16:creationId xmlns:a16="http://schemas.microsoft.com/office/drawing/2014/main" id="{FE7ABFE3-202C-4187-C1AE-032A8AA6F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9829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0" name="Freeform 1469">
              <a:extLst>
                <a:ext uri="{FF2B5EF4-FFF2-40B4-BE49-F238E27FC236}">
                  <a16:creationId xmlns:a16="http://schemas.microsoft.com/office/drawing/2014/main" id="{40BA5F2A-11F3-9308-F68E-C371F36F5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9625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1" name="Freeform 1470">
              <a:extLst>
                <a:ext uri="{FF2B5EF4-FFF2-40B4-BE49-F238E27FC236}">
                  <a16:creationId xmlns:a16="http://schemas.microsoft.com/office/drawing/2014/main" id="{C4B14F9D-D184-D8DB-1E44-431955C5F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962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2" name="Freeform 1471">
              <a:extLst>
                <a:ext uri="{FF2B5EF4-FFF2-40B4-BE49-F238E27FC236}">
                  <a16:creationId xmlns:a16="http://schemas.microsoft.com/office/drawing/2014/main" id="{633F95D2-461C-C288-DA29-F132C0416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8602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3" name="Freeform 1472">
              <a:extLst>
                <a:ext uri="{FF2B5EF4-FFF2-40B4-BE49-F238E27FC236}">
                  <a16:creationId xmlns:a16="http://schemas.microsoft.com/office/drawing/2014/main" id="{A11A1F5B-4A04-FFEF-BBE0-D2695DA24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8807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4" name="Freeform 1473">
              <a:extLst>
                <a:ext uri="{FF2B5EF4-FFF2-40B4-BE49-F238E27FC236}">
                  <a16:creationId xmlns:a16="http://schemas.microsoft.com/office/drawing/2014/main" id="{65DA5BD0-423D-C4E9-416B-3EDAAD31B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921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5" name="Freeform 1474">
              <a:extLst>
                <a:ext uri="{FF2B5EF4-FFF2-40B4-BE49-F238E27FC236}">
                  <a16:creationId xmlns:a16="http://schemas.microsoft.com/office/drawing/2014/main" id="{8173CCBD-58E5-8AD0-0E5C-C1A94B694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7785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6" name="Freeform 1475">
              <a:extLst>
                <a:ext uri="{FF2B5EF4-FFF2-40B4-BE49-F238E27FC236}">
                  <a16:creationId xmlns:a16="http://schemas.microsoft.com/office/drawing/2014/main" id="{85D1C327-CB1C-469B-6994-5B2DE3394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8194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7" name="Freeform 1476">
              <a:extLst>
                <a:ext uri="{FF2B5EF4-FFF2-40B4-BE49-F238E27FC236}">
                  <a16:creationId xmlns:a16="http://schemas.microsoft.com/office/drawing/2014/main" id="{49D385C6-D9AE-3480-2075-CF45BE6B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625" y="4426912"/>
              <a:ext cx="337964" cy="335245"/>
            </a:xfrm>
            <a:custGeom>
              <a:avLst/>
              <a:gdLst>
                <a:gd name="T0" fmla="*/ 2 w 184"/>
                <a:gd name="T1" fmla="*/ 125 h 171"/>
                <a:gd name="T2" fmla="*/ 10 w 184"/>
                <a:gd name="T3" fmla="*/ 140 h 171"/>
                <a:gd name="T4" fmla="*/ 10 w 184"/>
                <a:gd name="T5" fmla="*/ 142 h 171"/>
                <a:gd name="T6" fmla="*/ 10 w 184"/>
                <a:gd name="T7" fmla="*/ 147 h 171"/>
                <a:gd name="T8" fmla="*/ 10 w 184"/>
                <a:gd name="T9" fmla="*/ 148 h 171"/>
                <a:gd name="T10" fmla="*/ 16 w 184"/>
                <a:gd name="T11" fmla="*/ 149 h 171"/>
                <a:gd name="T12" fmla="*/ 24 w 184"/>
                <a:gd name="T13" fmla="*/ 149 h 171"/>
                <a:gd name="T14" fmla="*/ 33 w 184"/>
                <a:gd name="T15" fmla="*/ 144 h 171"/>
                <a:gd name="T16" fmla="*/ 42 w 184"/>
                <a:gd name="T17" fmla="*/ 156 h 171"/>
                <a:gd name="T18" fmla="*/ 42 w 184"/>
                <a:gd name="T19" fmla="*/ 161 h 171"/>
                <a:gd name="T20" fmla="*/ 47 w 184"/>
                <a:gd name="T21" fmla="*/ 170 h 171"/>
                <a:gd name="T22" fmla="*/ 47 w 184"/>
                <a:gd name="T23" fmla="*/ 170 h 171"/>
                <a:gd name="T24" fmla="*/ 48 w 184"/>
                <a:gd name="T25" fmla="*/ 169 h 171"/>
                <a:gd name="T26" fmla="*/ 53 w 184"/>
                <a:gd name="T27" fmla="*/ 167 h 171"/>
                <a:gd name="T28" fmla="*/ 54 w 184"/>
                <a:gd name="T29" fmla="*/ 168 h 171"/>
                <a:gd name="T30" fmla="*/ 55 w 184"/>
                <a:gd name="T31" fmla="*/ 169 h 171"/>
                <a:gd name="T32" fmla="*/ 56 w 184"/>
                <a:gd name="T33" fmla="*/ 170 h 171"/>
                <a:gd name="T34" fmla="*/ 57 w 184"/>
                <a:gd name="T35" fmla="*/ 171 h 171"/>
                <a:gd name="T36" fmla="*/ 69 w 184"/>
                <a:gd name="T37" fmla="*/ 166 h 171"/>
                <a:gd name="T38" fmla="*/ 70 w 184"/>
                <a:gd name="T39" fmla="*/ 168 h 171"/>
                <a:gd name="T40" fmla="*/ 73 w 184"/>
                <a:gd name="T41" fmla="*/ 167 h 171"/>
                <a:gd name="T42" fmla="*/ 74 w 184"/>
                <a:gd name="T43" fmla="*/ 163 h 171"/>
                <a:gd name="T44" fmla="*/ 75 w 184"/>
                <a:gd name="T45" fmla="*/ 161 h 171"/>
                <a:gd name="T46" fmla="*/ 76 w 184"/>
                <a:gd name="T47" fmla="*/ 151 h 171"/>
                <a:gd name="T48" fmla="*/ 85 w 184"/>
                <a:gd name="T49" fmla="*/ 146 h 171"/>
                <a:gd name="T50" fmla="*/ 93 w 184"/>
                <a:gd name="T51" fmla="*/ 131 h 171"/>
                <a:gd name="T52" fmla="*/ 98 w 184"/>
                <a:gd name="T53" fmla="*/ 134 h 171"/>
                <a:gd name="T54" fmla="*/ 103 w 184"/>
                <a:gd name="T55" fmla="*/ 128 h 171"/>
                <a:gd name="T56" fmla="*/ 113 w 184"/>
                <a:gd name="T57" fmla="*/ 124 h 171"/>
                <a:gd name="T58" fmla="*/ 126 w 184"/>
                <a:gd name="T59" fmla="*/ 116 h 171"/>
                <a:gd name="T60" fmla="*/ 140 w 184"/>
                <a:gd name="T61" fmla="*/ 115 h 171"/>
                <a:gd name="T62" fmla="*/ 147 w 184"/>
                <a:gd name="T63" fmla="*/ 115 h 171"/>
                <a:gd name="T64" fmla="*/ 157 w 184"/>
                <a:gd name="T65" fmla="*/ 112 h 171"/>
                <a:gd name="T66" fmla="*/ 174 w 184"/>
                <a:gd name="T67" fmla="*/ 110 h 171"/>
                <a:gd name="T68" fmla="*/ 180 w 184"/>
                <a:gd name="T69" fmla="*/ 105 h 171"/>
                <a:gd name="T70" fmla="*/ 183 w 184"/>
                <a:gd name="T71" fmla="*/ 97 h 171"/>
                <a:gd name="T72" fmla="*/ 183 w 184"/>
                <a:gd name="T73" fmla="*/ 95 h 171"/>
                <a:gd name="T74" fmla="*/ 183 w 184"/>
                <a:gd name="T75" fmla="*/ 93 h 171"/>
                <a:gd name="T76" fmla="*/ 184 w 184"/>
                <a:gd name="T77" fmla="*/ 87 h 171"/>
                <a:gd name="T78" fmla="*/ 184 w 184"/>
                <a:gd name="T79" fmla="*/ 81 h 171"/>
                <a:gd name="T80" fmla="*/ 184 w 184"/>
                <a:gd name="T81" fmla="*/ 72 h 171"/>
                <a:gd name="T82" fmla="*/ 176 w 184"/>
                <a:gd name="T83" fmla="*/ 73 h 171"/>
                <a:gd name="T84" fmla="*/ 169 w 184"/>
                <a:gd name="T85" fmla="*/ 61 h 171"/>
                <a:gd name="T86" fmla="*/ 156 w 184"/>
                <a:gd name="T87" fmla="*/ 56 h 171"/>
                <a:gd name="T88" fmla="*/ 64 w 184"/>
                <a:gd name="T89" fmla="*/ 0 h 171"/>
                <a:gd name="T90" fmla="*/ 78 w 184"/>
                <a:gd name="T91" fmla="*/ 101 h 171"/>
                <a:gd name="T92" fmla="*/ 32 w 184"/>
                <a:gd name="T93" fmla="*/ 113 h 171"/>
                <a:gd name="T94" fmla="*/ 19 w 184"/>
                <a:gd name="T95" fmla="*/ 114 h 171"/>
                <a:gd name="T96" fmla="*/ 14 w 184"/>
                <a:gd name="T97" fmla="*/ 118 h 171"/>
                <a:gd name="T98" fmla="*/ 5 w 184"/>
                <a:gd name="T99" fmla="*/ 116 h 171"/>
                <a:gd name="T100" fmla="*/ 4 w 184"/>
                <a:gd name="T101" fmla="*/ 119 h 171"/>
                <a:gd name="T102" fmla="*/ 2 w 184"/>
                <a:gd name="T103" fmla="*/ 121 h 171"/>
                <a:gd name="T104" fmla="*/ 0 w 184"/>
                <a:gd name="T105" fmla="*/ 12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4" h="171">
                  <a:moveTo>
                    <a:pt x="0" y="121"/>
                  </a:moveTo>
                  <a:cubicBezTo>
                    <a:pt x="2" y="125"/>
                    <a:pt x="2" y="125"/>
                    <a:pt x="2" y="125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2" y="127"/>
                    <a:pt x="3" y="130"/>
                    <a:pt x="3" y="131"/>
                  </a:cubicBezTo>
                  <a:cubicBezTo>
                    <a:pt x="7" y="135"/>
                    <a:pt x="10" y="137"/>
                    <a:pt x="10" y="139"/>
                  </a:cubicBezTo>
                  <a:cubicBezTo>
                    <a:pt x="10" y="139"/>
                    <a:pt x="10" y="140"/>
                    <a:pt x="10" y="140"/>
                  </a:cubicBezTo>
                  <a:cubicBezTo>
                    <a:pt x="10" y="140"/>
                    <a:pt x="10" y="141"/>
                    <a:pt x="10" y="141"/>
                  </a:cubicBezTo>
                  <a:cubicBezTo>
                    <a:pt x="10" y="141"/>
                    <a:pt x="10" y="141"/>
                    <a:pt x="10" y="141"/>
                  </a:cubicBezTo>
                  <a:cubicBezTo>
                    <a:pt x="10" y="142"/>
                    <a:pt x="10" y="142"/>
                    <a:pt x="10" y="142"/>
                  </a:cubicBezTo>
                  <a:cubicBezTo>
                    <a:pt x="10" y="143"/>
                    <a:pt x="10" y="143"/>
                    <a:pt x="10" y="144"/>
                  </a:cubicBezTo>
                  <a:cubicBezTo>
                    <a:pt x="10" y="144"/>
                    <a:pt x="10" y="144"/>
                    <a:pt x="10" y="144"/>
                  </a:cubicBezTo>
                  <a:cubicBezTo>
                    <a:pt x="10" y="147"/>
                    <a:pt x="10" y="147"/>
                    <a:pt x="10" y="147"/>
                  </a:cubicBezTo>
                  <a:cubicBezTo>
                    <a:pt x="10" y="147"/>
                    <a:pt x="10" y="147"/>
                    <a:pt x="10" y="147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9"/>
                    <a:pt x="10" y="149"/>
                    <a:pt x="11" y="150"/>
                  </a:cubicBezTo>
                  <a:cubicBezTo>
                    <a:pt x="13" y="148"/>
                    <a:pt x="14" y="149"/>
                    <a:pt x="16" y="149"/>
                  </a:cubicBezTo>
                  <a:cubicBezTo>
                    <a:pt x="16" y="150"/>
                    <a:pt x="16" y="150"/>
                    <a:pt x="16" y="150"/>
                  </a:cubicBezTo>
                  <a:cubicBezTo>
                    <a:pt x="17" y="148"/>
                    <a:pt x="18" y="147"/>
                    <a:pt x="20" y="147"/>
                  </a:cubicBezTo>
                  <a:cubicBezTo>
                    <a:pt x="21" y="147"/>
                    <a:pt x="22" y="148"/>
                    <a:pt x="24" y="149"/>
                  </a:cubicBezTo>
                  <a:cubicBezTo>
                    <a:pt x="24" y="149"/>
                    <a:pt x="25" y="149"/>
                    <a:pt x="25" y="149"/>
                  </a:cubicBezTo>
                  <a:cubicBezTo>
                    <a:pt x="26" y="149"/>
                    <a:pt x="28" y="147"/>
                    <a:pt x="28" y="147"/>
                  </a:cubicBezTo>
                  <a:cubicBezTo>
                    <a:pt x="31" y="145"/>
                    <a:pt x="32" y="144"/>
                    <a:pt x="33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7" y="144"/>
                    <a:pt x="40" y="151"/>
                    <a:pt x="40" y="154"/>
                  </a:cubicBezTo>
                  <a:cubicBezTo>
                    <a:pt x="40" y="154"/>
                    <a:pt x="41" y="155"/>
                    <a:pt x="42" y="156"/>
                  </a:cubicBezTo>
                  <a:cubicBezTo>
                    <a:pt x="43" y="157"/>
                    <a:pt x="44" y="158"/>
                    <a:pt x="44" y="159"/>
                  </a:cubicBezTo>
                  <a:cubicBezTo>
                    <a:pt x="44" y="160"/>
                    <a:pt x="44" y="161"/>
                    <a:pt x="42" y="161"/>
                  </a:cubicBezTo>
                  <a:cubicBezTo>
                    <a:pt x="42" y="161"/>
                    <a:pt x="42" y="161"/>
                    <a:pt x="42" y="161"/>
                  </a:cubicBezTo>
                  <a:cubicBezTo>
                    <a:pt x="45" y="162"/>
                    <a:pt x="45" y="165"/>
                    <a:pt x="46" y="166"/>
                  </a:cubicBezTo>
                  <a:cubicBezTo>
                    <a:pt x="46" y="167"/>
                    <a:pt x="46" y="168"/>
                    <a:pt x="46" y="168"/>
                  </a:cubicBezTo>
                  <a:cubicBezTo>
                    <a:pt x="46" y="169"/>
                    <a:pt x="47" y="169"/>
                    <a:pt x="47" y="170"/>
                  </a:cubicBezTo>
                  <a:cubicBezTo>
                    <a:pt x="47" y="170"/>
                    <a:pt x="47" y="170"/>
                    <a:pt x="47" y="170"/>
                  </a:cubicBezTo>
                  <a:cubicBezTo>
                    <a:pt x="47" y="170"/>
                    <a:pt x="47" y="170"/>
                    <a:pt x="47" y="170"/>
                  </a:cubicBezTo>
                  <a:cubicBezTo>
                    <a:pt x="47" y="170"/>
                    <a:pt x="47" y="170"/>
                    <a:pt x="47" y="170"/>
                  </a:cubicBezTo>
                  <a:cubicBezTo>
                    <a:pt x="47" y="170"/>
                    <a:pt x="48" y="170"/>
                    <a:pt x="48" y="170"/>
                  </a:cubicBezTo>
                  <a:cubicBezTo>
                    <a:pt x="48" y="170"/>
                    <a:pt x="48" y="170"/>
                    <a:pt x="48" y="170"/>
                  </a:cubicBezTo>
                  <a:cubicBezTo>
                    <a:pt x="48" y="170"/>
                    <a:pt x="48" y="170"/>
                    <a:pt x="48" y="169"/>
                  </a:cubicBezTo>
                  <a:cubicBezTo>
                    <a:pt x="49" y="168"/>
                    <a:pt x="50" y="167"/>
                    <a:pt x="51" y="167"/>
                  </a:cubicBezTo>
                  <a:cubicBezTo>
                    <a:pt x="52" y="167"/>
                    <a:pt x="52" y="167"/>
                    <a:pt x="52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54" y="167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5" y="168"/>
                    <a:pt x="55" y="168"/>
                  </a:cubicBezTo>
                  <a:cubicBezTo>
                    <a:pt x="55" y="168"/>
                    <a:pt x="55" y="168"/>
                    <a:pt x="55" y="169"/>
                  </a:cubicBezTo>
                  <a:cubicBezTo>
                    <a:pt x="55" y="169"/>
                    <a:pt x="55" y="169"/>
                    <a:pt x="55" y="169"/>
                  </a:cubicBezTo>
                  <a:cubicBezTo>
                    <a:pt x="56" y="169"/>
                    <a:pt x="56" y="169"/>
                    <a:pt x="56" y="169"/>
                  </a:cubicBezTo>
                  <a:cubicBezTo>
                    <a:pt x="56" y="169"/>
                    <a:pt x="56" y="169"/>
                    <a:pt x="56" y="170"/>
                  </a:cubicBezTo>
                  <a:cubicBezTo>
                    <a:pt x="56" y="170"/>
                    <a:pt x="56" y="170"/>
                    <a:pt x="56" y="170"/>
                  </a:cubicBezTo>
                  <a:cubicBezTo>
                    <a:pt x="56" y="170"/>
                    <a:pt x="56" y="170"/>
                    <a:pt x="57" y="170"/>
                  </a:cubicBezTo>
                  <a:cubicBezTo>
                    <a:pt x="57" y="170"/>
                    <a:pt x="57" y="170"/>
                    <a:pt x="57" y="170"/>
                  </a:cubicBezTo>
                  <a:cubicBezTo>
                    <a:pt x="57" y="170"/>
                    <a:pt x="57" y="171"/>
                    <a:pt x="57" y="171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58" y="171"/>
                    <a:pt x="60" y="169"/>
                    <a:pt x="60" y="168"/>
                  </a:cubicBezTo>
                  <a:cubicBezTo>
                    <a:pt x="61" y="165"/>
                    <a:pt x="67" y="163"/>
                    <a:pt x="69" y="166"/>
                  </a:cubicBezTo>
                  <a:cubicBezTo>
                    <a:pt x="69" y="166"/>
                    <a:pt x="70" y="167"/>
                    <a:pt x="69" y="168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70" y="168"/>
                    <a:pt x="70" y="168"/>
                    <a:pt x="70" y="168"/>
                  </a:cubicBezTo>
                  <a:cubicBezTo>
                    <a:pt x="71" y="168"/>
                    <a:pt x="71" y="167"/>
                    <a:pt x="72" y="167"/>
                  </a:cubicBezTo>
                  <a:cubicBezTo>
                    <a:pt x="72" y="167"/>
                    <a:pt x="72" y="167"/>
                    <a:pt x="73" y="167"/>
                  </a:cubicBezTo>
                  <a:cubicBezTo>
                    <a:pt x="73" y="167"/>
                    <a:pt x="73" y="167"/>
                    <a:pt x="73" y="167"/>
                  </a:cubicBezTo>
                  <a:cubicBezTo>
                    <a:pt x="73" y="167"/>
                    <a:pt x="73" y="166"/>
                    <a:pt x="73" y="166"/>
                  </a:cubicBezTo>
                  <a:cubicBezTo>
                    <a:pt x="74" y="166"/>
                    <a:pt x="74" y="165"/>
                    <a:pt x="74" y="165"/>
                  </a:cubicBezTo>
                  <a:cubicBezTo>
                    <a:pt x="74" y="164"/>
                    <a:pt x="74" y="164"/>
                    <a:pt x="74" y="163"/>
                  </a:cubicBezTo>
                  <a:cubicBezTo>
                    <a:pt x="74" y="163"/>
                    <a:pt x="75" y="163"/>
                    <a:pt x="75" y="163"/>
                  </a:cubicBezTo>
                  <a:cubicBezTo>
                    <a:pt x="75" y="162"/>
                    <a:pt x="75" y="162"/>
                    <a:pt x="75" y="161"/>
                  </a:cubicBezTo>
                  <a:cubicBezTo>
                    <a:pt x="75" y="161"/>
                    <a:pt x="75" y="161"/>
                    <a:pt x="75" y="161"/>
                  </a:cubicBezTo>
                  <a:cubicBezTo>
                    <a:pt x="76" y="160"/>
                    <a:pt x="76" y="160"/>
                    <a:pt x="76" y="159"/>
                  </a:cubicBezTo>
                  <a:cubicBezTo>
                    <a:pt x="76" y="159"/>
                    <a:pt x="76" y="158"/>
                    <a:pt x="75" y="157"/>
                  </a:cubicBezTo>
                  <a:cubicBezTo>
                    <a:pt x="75" y="155"/>
                    <a:pt x="74" y="152"/>
                    <a:pt x="76" y="151"/>
                  </a:cubicBezTo>
                  <a:cubicBezTo>
                    <a:pt x="77" y="151"/>
                    <a:pt x="78" y="151"/>
                    <a:pt x="79" y="151"/>
                  </a:cubicBezTo>
                  <a:cubicBezTo>
                    <a:pt x="82" y="151"/>
                    <a:pt x="83" y="150"/>
                    <a:pt x="84" y="148"/>
                  </a:cubicBezTo>
                  <a:cubicBezTo>
                    <a:pt x="85" y="147"/>
                    <a:pt x="85" y="146"/>
                    <a:pt x="85" y="146"/>
                  </a:cubicBezTo>
                  <a:cubicBezTo>
                    <a:pt x="86" y="143"/>
                    <a:pt x="87" y="142"/>
                    <a:pt x="88" y="141"/>
                  </a:cubicBezTo>
                  <a:cubicBezTo>
                    <a:pt x="88" y="137"/>
                    <a:pt x="89" y="133"/>
                    <a:pt x="92" y="132"/>
                  </a:cubicBezTo>
                  <a:cubicBezTo>
                    <a:pt x="92" y="131"/>
                    <a:pt x="92" y="131"/>
                    <a:pt x="93" y="131"/>
                  </a:cubicBezTo>
                  <a:cubicBezTo>
                    <a:pt x="93" y="131"/>
                    <a:pt x="94" y="132"/>
                    <a:pt x="94" y="132"/>
                  </a:cubicBezTo>
                  <a:cubicBezTo>
                    <a:pt x="95" y="132"/>
                    <a:pt x="95" y="132"/>
                    <a:pt x="95" y="132"/>
                  </a:cubicBezTo>
                  <a:cubicBezTo>
                    <a:pt x="96" y="133"/>
                    <a:pt x="98" y="134"/>
                    <a:pt x="98" y="134"/>
                  </a:cubicBezTo>
                  <a:cubicBezTo>
                    <a:pt x="98" y="134"/>
                    <a:pt x="98" y="134"/>
                    <a:pt x="98" y="134"/>
                  </a:cubicBezTo>
                  <a:cubicBezTo>
                    <a:pt x="99" y="130"/>
                    <a:pt x="101" y="130"/>
                    <a:pt x="102" y="129"/>
                  </a:cubicBezTo>
                  <a:cubicBezTo>
                    <a:pt x="103" y="129"/>
                    <a:pt x="103" y="129"/>
                    <a:pt x="103" y="128"/>
                  </a:cubicBezTo>
                  <a:cubicBezTo>
                    <a:pt x="104" y="125"/>
                    <a:pt x="106" y="123"/>
                    <a:pt x="108" y="123"/>
                  </a:cubicBezTo>
                  <a:cubicBezTo>
                    <a:pt x="109" y="123"/>
                    <a:pt x="110" y="124"/>
                    <a:pt x="111" y="124"/>
                  </a:cubicBezTo>
                  <a:cubicBezTo>
                    <a:pt x="112" y="124"/>
                    <a:pt x="113" y="124"/>
                    <a:pt x="113" y="124"/>
                  </a:cubicBezTo>
                  <a:cubicBezTo>
                    <a:pt x="113" y="121"/>
                    <a:pt x="116" y="120"/>
                    <a:pt x="118" y="120"/>
                  </a:cubicBezTo>
                  <a:cubicBezTo>
                    <a:pt x="120" y="120"/>
                    <a:pt x="122" y="119"/>
                    <a:pt x="124" y="118"/>
                  </a:cubicBezTo>
                  <a:cubicBezTo>
                    <a:pt x="124" y="117"/>
                    <a:pt x="125" y="117"/>
                    <a:pt x="126" y="116"/>
                  </a:cubicBezTo>
                  <a:cubicBezTo>
                    <a:pt x="128" y="115"/>
                    <a:pt x="130" y="113"/>
                    <a:pt x="132" y="113"/>
                  </a:cubicBezTo>
                  <a:cubicBezTo>
                    <a:pt x="133" y="113"/>
                    <a:pt x="134" y="114"/>
                    <a:pt x="134" y="114"/>
                  </a:cubicBezTo>
                  <a:cubicBezTo>
                    <a:pt x="135" y="115"/>
                    <a:pt x="136" y="115"/>
                    <a:pt x="140" y="115"/>
                  </a:cubicBezTo>
                  <a:cubicBezTo>
                    <a:pt x="141" y="115"/>
                    <a:pt x="141" y="115"/>
                    <a:pt x="141" y="115"/>
                  </a:cubicBezTo>
                  <a:cubicBezTo>
                    <a:pt x="144" y="115"/>
                    <a:pt x="146" y="115"/>
                    <a:pt x="146" y="115"/>
                  </a:cubicBezTo>
                  <a:cubicBezTo>
                    <a:pt x="146" y="115"/>
                    <a:pt x="147" y="115"/>
                    <a:pt x="147" y="115"/>
                  </a:cubicBezTo>
                  <a:cubicBezTo>
                    <a:pt x="147" y="115"/>
                    <a:pt x="147" y="114"/>
                    <a:pt x="148" y="114"/>
                  </a:cubicBezTo>
                  <a:cubicBezTo>
                    <a:pt x="149" y="113"/>
                    <a:pt x="150" y="113"/>
                    <a:pt x="152" y="112"/>
                  </a:cubicBezTo>
                  <a:cubicBezTo>
                    <a:pt x="153" y="112"/>
                    <a:pt x="155" y="111"/>
                    <a:pt x="157" y="112"/>
                  </a:cubicBezTo>
                  <a:cubicBezTo>
                    <a:pt x="157" y="112"/>
                    <a:pt x="158" y="112"/>
                    <a:pt x="159" y="112"/>
                  </a:cubicBezTo>
                  <a:cubicBezTo>
                    <a:pt x="161" y="112"/>
                    <a:pt x="164" y="111"/>
                    <a:pt x="167" y="111"/>
                  </a:cubicBezTo>
                  <a:cubicBezTo>
                    <a:pt x="170" y="110"/>
                    <a:pt x="172" y="110"/>
                    <a:pt x="174" y="110"/>
                  </a:cubicBezTo>
                  <a:cubicBezTo>
                    <a:pt x="176" y="110"/>
                    <a:pt x="177" y="109"/>
                    <a:pt x="179" y="107"/>
                  </a:cubicBezTo>
                  <a:cubicBezTo>
                    <a:pt x="179" y="106"/>
                    <a:pt x="179" y="106"/>
                    <a:pt x="180" y="105"/>
                  </a:cubicBezTo>
                  <a:cubicBezTo>
                    <a:pt x="180" y="105"/>
                    <a:pt x="180" y="105"/>
                    <a:pt x="180" y="105"/>
                  </a:cubicBezTo>
                  <a:cubicBezTo>
                    <a:pt x="180" y="104"/>
                    <a:pt x="181" y="103"/>
                    <a:pt x="181" y="102"/>
                  </a:cubicBezTo>
                  <a:cubicBezTo>
                    <a:pt x="182" y="100"/>
                    <a:pt x="182" y="99"/>
                    <a:pt x="182" y="98"/>
                  </a:cubicBezTo>
                  <a:cubicBezTo>
                    <a:pt x="183" y="98"/>
                    <a:pt x="183" y="98"/>
                    <a:pt x="183" y="97"/>
                  </a:cubicBezTo>
                  <a:cubicBezTo>
                    <a:pt x="183" y="97"/>
                    <a:pt x="183" y="97"/>
                    <a:pt x="183" y="97"/>
                  </a:cubicBezTo>
                  <a:cubicBezTo>
                    <a:pt x="183" y="96"/>
                    <a:pt x="183" y="96"/>
                    <a:pt x="183" y="96"/>
                  </a:cubicBezTo>
                  <a:cubicBezTo>
                    <a:pt x="183" y="96"/>
                    <a:pt x="183" y="96"/>
                    <a:pt x="183" y="95"/>
                  </a:cubicBezTo>
                  <a:cubicBezTo>
                    <a:pt x="183" y="95"/>
                    <a:pt x="183" y="95"/>
                    <a:pt x="183" y="95"/>
                  </a:cubicBezTo>
                  <a:cubicBezTo>
                    <a:pt x="183" y="94"/>
                    <a:pt x="183" y="94"/>
                    <a:pt x="183" y="93"/>
                  </a:cubicBezTo>
                  <a:cubicBezTo>
                    <a:pt x="183" y="93"/>
                    <a:pt x="183" y="93"/>
                    <a:pt x="183" y="93"/>
                  </a:cubicBezTo>
                  <a:cubicBezTo>
                    <a:pt x="183" y="92"/>
                    <a:pt x="183" y="91"/>
                    <a:pt x="183" y="90"/>
                  </a:cubicBezTo>
                  <a:cubicBezTo>
                    <a:pt x="183" y="90"/>
                    <a:pt x="183" y="90"/>
                    <a:pt x="184" y="90"/>
                  </a:cubicBezTo>
                  <a:cubicBezTo>
                    <a:pt x="184" y="89"/>
                    <a:pt x="184" y="88"/>
                    <a:pt x="184" y="87"/>
                  </a:cubicBezTo>
                  <a:cubicBezTo>
                    <a:pt x="184" y="86"/>
                    <a:pt x="184" y="86"/>
                    <a:pt x="184" y="86"/>
                  </a:cubicBezTo>
                  <a:cubicBezTo>
                    <a:pt x="184" y="85"/>
                    <a:pt x="184" y="84"/>
                    <a:pt x="184" y="83"/>
                  </a:cubicBezTo>
                  <a:cubicBezTo>
                    <a:pt x="184" y="82"/>
                    <a:pt x="184" y="82"/>
                    <a:pt x="184" y="81"/>
                  </a:cubicBezTo>
                  <a:cubicBezTo>
                    <a:pt x="184" y="80"/>
                    <a:pt x="184" y="79"/>
                    <a:pt x="184" y="77"/>
                  </a:cubicBezTo>
                  <a:cubicBezTo>
                    <a:pt x="184" y="77"/>
                    <a:pt x="184" y="77"/>
                    <a:pt x="184" y="76"/>
                  </a:cubicBezTo>
                  <a:cubicBezTo>
                    <a:pt x="184" y="75"/>
                    <a:pt x="184" y="73"/>
                    <a:pt x="184" y="72"/>
                  </a:cubicBezTo>
                  <a:cubicBezTo>
                    <a:pt x="184" y="71"/>
                    <a:pt x="184" y="71"/>
                    <a:pt x="184" y="71"/>
                  </a:cubicBezTo>
                  <a:cubicBezTo>
                    <a:pt x="181" y="72"/>
                    <a:pt x="178" y="72"/>
                    <a:pt x="177" y="72"/>
                  </a:cubicBezTo>
                  <a:cubicBezTo>
                    <a:pt x="177" y="73"/>
                    <a:pt x="176" y="73"/>
                    <a:pt x="176" y="73"/>
                  </a:cubicBezTo>
                  <a:cubicBezTo>
                    <a:pt x="174" y="73"/>
                    <a:pt x="174" y="73"/>
                    <a:pt x="174" y="73"/>
                  </a:cubicBezTo>
                  <a:cubicBezTo>
                    <a:pt x="174" y="71"/>
                    <a:pt x="174" y="71"/>
                    <a:pt x="174" y="71"/>
                  </a:cubicBezTo>
                  <a:cubicBezTo>
                    <a:pt x="174" y="71"/>
                    <a:pt x="174" y="63"/>
                    <a:pt x="169" y="61"/>
                  </a:cubicBezTo>
                  <a:cubicBezTo>
                    <a:pt x="164" y="58"/>
                    <a:pt x="157" y="57"/>
                    <a:pt x="157" y="57"/>
                  </a:cubicBezTo>
                  <a:cubicBezTo>
                    <a:pt x="156" y="57"/>
                    <a:pt x="156" y="57"/>
                    <a:pt x="156" y="57"/>
                  </a:cubicBezTo>
                  <a:cubicBezTo>
                    <a:pt x="156" y="56"/>
                    <a:pt x="156" y="56"/>
                    <a:pt x="156" y="56"/>
                  </a:cubicBezTo>
                  <a:cubicBezTo>
                    <a:pt x="156" y="56"/>
                    <a:pt x="152" y="49"/>
                    <a:pt x="149" y="46"/>
                  </a:cubicBezTo>
                  <a:cubicBezTo>
                    <a:pt x="147" y="44"/>
                    <a:pt x="118" y="25"/>
                    <a:pt x="80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5" y="96"/>
                    <a:pt x="75" y="96"/>
                    <a:pt x="75" y="96"/>
                  </a:cubicBezTo>
                  <a:cubicBezTo>
                    <a:pt x="78" y="100"/>
                    <a:pt x="78" y="100"/>
                    <a:pt x="78" y="100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9" y="107"/>
                    <a:pt x="78" y="111"/>
                    <a:pt x="76" y="112"/>
                  </a:cubicBezTo>
                  <a:cubicBezTo>
                    <a:pt x="75" y="113"/>
                    <a:pt x="74" y="113"/>
                    <a:pt x="52" y="113"/>
                  </a:cubicBezTo>
                  <a:cubicBezTo>
                    <a:pt x="44" y="113"/>
                    <a:pt x="36" y="113"/>
                    <a:pt x="32" y="113"/>
                  </a:cubicBezTo>
                  <a:cubicBezTo>
                    <a:pt x="32" y="113"/>
                    <a:pt x="31" y="113"/>
                    <a:pt x="31" y="113"/>
                  </a:cubicBezTo>
                  <a:cubicBezTo>
                    <a:pt x="30" y="113"/>
                    <a:pt x="26" y="115"/>
                    <a:pt x="24" y="115"/>
                  </a:cubicBezTo>
                  <a:cubicBezTo>
                    <a:pt x="22" y="115"/>
                    <a:pt x="21" y="115"/>
                    <a:pt x="19" y="114"/>
                  </a:cubicBezTo>
                  <a:cubicBezTo>
                    <a:pt x="19" y="114"/>
                    <a:pt x="18" y="114"/>
                    <a:pt x="17" y="114"/>
                  </a:cubicBezTo>
                  <a:cubicBezTo>
                    <a:pt x="17" y="114"/>
                    <a:pt x="17" y="114"/>
                    <a:pt x="17" y="114"/>
                  </a:cubicBezTo>
                  <a:cubicBezTo>
                    <a:pt x="17" y="115"/>
                    <a:pt x="16" y="118"/>
                    <a:pt x="14" y="118"/>
                  </a:cubicBezTo>
                  <a:cubicBezTo>
                    <a:pt x="12" y="118"/>
                    <a:pt x="11" y="117"/>
                    <a:pt x="9" y="115"/>
                  </a:cubicBezTo>
                  <a:cubicBezTo>
                    <a:pt x="7" y="113"/>
                    <a:pt x="6" y="113"/>
                    <a:pt x="6" y="113"/>
                  </a:cubicBezTo>
                  <a:cubicBezTo>
                    <a:pt x="6" y="113"/>
                    <a:pt x="5" y="114"/>
                    <a:pt x="5" y="116"/>
                  </a:cubicBezTo>
                  <a:cubicBezTo>
                    <a:pt x="5" y="117"/>
                    <a:pt x="5" y="117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4" y="119"/>
                    <a:pt x="4" y="119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3" y="120"/>
                    <a:pt x="3" y="120"/>
                    <a:pt x="3" y="120"/>
                  </a:cubicBezTo>
                  <a:cubicBezTo>
                    <a:pt x="2" y="120"/>
                    <a:pt x="2" y="120"/>
                    <a:pt x="2" y="121"/>
                  </a:cubicBezTo>
                  <a:cubicBezTo>
                    <a:pt x="2" y="121"/>
                    <a:pt x="1" y="121"/>
                    <a:pt x="0" y="121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21"/>
                    <a:pt x="0" y="121"/>
                    <a:pt x="0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8" name="Freeform 1477">
              <a:extLst>
                <a:ext uri="{FF2B5EF4-FFF2-40B4-BE49-F238E27FC236}">
                  <a16:creationId xmlns:a16="http://schemas.microsoft.com/office/drawing/2014/main" id="{13DF9626-8BF4-D570-A18E-01AA46B67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9742" y="4537298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9" name="Freeform 1478">
              <a:extLst>
                <a:ext uri="{FF2B5EF4-FFF2-40B4-BE49-F238E27FC236}">
                  <a16:creationId xmlns:a16="http://schemas.microsoft.com/office/drawing/2014/main" id="{F65B21BA-6751-24C6-0BAB-27BB78152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7" y="4565917"/>
              <a:ext cx="13442" cy="2044"/>
            </a:xfrm>
            <a:custGeom>
              <a:avLst/>
              <a:gdLst>
                <a:gd name="T0" fmla="*/ 0 w 7"/>
                <a:gd name="T1" fmla="*/ 1 h 1"/>
                <a:gd name="T2" fmla="*/ 7 w 7"/>
                <a:gd name="T3" fmla="*/ 0 h 1"/>
                <a:gd name="T4" fmla="*/ 7 w 7"/>
                <a:gd name="T5" fmla="*/ 0 h 1"/>
                <a:gd name="T6" fmla="*/ 0 w 7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cubicBezTo>
                    <a:pt x="1" y="1"/>
                    <a:pt x="4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0" name="Freeform 1479">
              <a:extLst>
                <a:ext uri="{FF2B5EF4-FFF2-40B4-BE49-F238E27FC236}">
                  <a16:creationId xmlns:a16="http://schemas.microsoft.com/office/drawing/2014/main" id="{0CEFB08F-500F-E355-83CF-87395ACA8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0083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1" name="Freeform 1480">
              <a:extLst>
                <a:ext uri="{FF2B5EF4-FFF2-40B4-BE49-F238E27FC236}">
                  <a16:creationId xmlns:a16="http://schemas.microsoft.com/office/drawing/2014/main" id="{59D4B0BE-F4A8-9A17-1428-C0D49F093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0287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2" name="Oval 1481">
              <a:extLst>
                <a:ext uri="{FF2B5EF4-FFF2-40B4-BE49-F238E27FC236}">
                  <a16:creationId xmlns:a16="http://schemas.microsoft.com/office/drawing/2014/main" id="{3F16340C-2E87-31A2-62E4-43A2CB053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625" y="4664037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3" name="Freeform 1482">
              <a:extLst>
                <a:ext uri="{FF2B5EF4-FFF2-40B4-BE49-F238E27FC236}">
                  <a16:creationId xmlns:a16="http://schemas.microsoft.com/office/drawing/2014/main" id="{6F7BB718-ACE4-D617-6125-93879959E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1514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4" name="Freeform 1483">
              <a:extLst>
                <a:ext uri="{FF2B5EF4-FFF2-40B4-BE49-F238E27FC236}">
                  <a16:creationId xmlns:a16="http://schemas.microsoft.com/office/drawing/2014/main" id="{53960021-256E-4B5D-4871-A77566697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398" y="475806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5" name="Freeform 1484">
              <a:extLst>
                <a:ext uri="{FF2B5EF4-FFF2-40B4-BE49-F238E27FC236}">
                  <a16:creationId xmlns:a16="http://schemas.microsoft.com/office/drawing/2014/main" id="{9512247C-C50F-880F-E3E5-B9B9E41E4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398" y="476011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6" name="Freeform 1485">
              <a:extLst>
                <a:ext uri="{FF2B5EF4-FFF2-40B4-BE49-F238E27FC236}">
                  <a16:creationId xmlns:a16="http://schemas.microsoft.com/office/drawing/2014/main" id="{EF42E950-91F7-1DB0-04F8-3A2A8A203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557" y="475602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7" name="Freeform 1486">
              <a:extLst>
                <a:ext uri="{FF2B5EF4-FFF2-40B4-BE49-F238E27FC236}">
                  <a16:creationId xmlns:a16="http://schemas.microsoft.com/office/drawing/2014/main" id="{96523FBF-87D8-CF32-2EA2-3C333EBFC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1956" y="4753981"/>
              <a:ext cx="3840" cy="408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1"/>
                    <a:pt x="2" y="0"/>
                    <a:pt x="3" y="0"/>
                  </a:cubicBezTo>
                  <a:cubicBezTo>
                    <a:pt x="2" y="0"/>
                    <a:pt x="1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8" name="Freeform 1487">
              <a:extLst>
                <a:ext uri="{FF2B5EF4-FFF2-40B4-BE49-F238E27FC236}">
                  <a16:creationId xmlns:a16="http://schemas.microsoft.com/office/drawing/2014/main" id="{BA888D91-2E96-780F-11C3-8EAF6FB32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9637" y="4753981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9" name="Freeform 1488">
              <a:extLst>
                <a:ext uri="{FF2B5EF4-FFF2-40B4-BE49-F238E27FC236}">
                  <a16:creationId xmlns:a16="http://schemas.microsoft.com/office/drawing/2014/main" id="{206C81AA-EA4B-9FB3-A034-6F32CF793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7717" y="4753981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0" name="Freeform 1489">
              <a:extLst>
                <a:ext uri="{FF2B5EF4-FFF2-40B4-BE49-F238E27FC236}">
                  <a16:creationId xmlns:a16="http://schemas.microsoft.com/office/drawing/2014/main" id="{CB6C49B9-FF80-3A4B-DFA9-809ABE1FA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478" y="4758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1" name="Freeform 1490">
              <a:extLst>
                <a:ext uri="{FF2B5EF4-FFF2-40B4-BE49-F238E27FC236}">
                  <a16:creationId xmlns:a16="http://schemas.microsoft.com/office/drawing/2014/main" id="{6165A3B3-BF4E-4D85-F615-1B8E4131B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122" y="4753981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2" name="Freeform 1491">
              <a:extLst>
                <a:ext uri="{FF2B5EF4-FFF2-40B4-BE49-F238E27FC236}">
                  <a16:creationId xmlns:a16="http://schemas.microsoft.com/office/drawing/2014/main" id="{D5E46F7A-2D4D-A1A9-0B18-7C356D994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1956" y="4758069"/>
              <a:ext cx="0" cy="2044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3" name="Freeform 1492">
              <a:extLst>
                <a:ext uri="{FF2B5EF4-FFF2-40B4-BE49-F238E27FC236}">
                  <a16:creationId xmlns:a16="http://schemas.microsoft.com/office/drawing/2014/main" id="{F9C069AC-87B8-21B4-D99A-24F9E271D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318" y="476011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4" name="Freeform 1493">
              <a:extLst>
                <a:ext uri="{FF2B5EF4-FFF2-40B4-BE49-F238E27FC236}">
                  <a16:creationId xmlns:a16="http://schemas.microsoft.com/office/drawing/2014/main" id="{AC967B01-7CAD-4ACB-12FE-9F8928917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036" y="476011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5" name="Freeform 1494">
              <a:extLst>
                <a:ext uri="{FF2B5EF4-FFF2-40B4-BE49-F238E27FC236}">
                  <a16:creationId xmlns:a16="http://schemas.microsoft.com/office/drawing/2014/main" id="{8BB5CDF0-DE5E-F233-7039-12D9DF3F6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8116" y="4756025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1 h 2"/>
                <a:gd name="T6" fmla="*/ 1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6" name="Freeform 1495">
              <a:extLst>
                <a:ext uri="{FF2B5EF4-FFF2-40B4-BE49-F238E27FC236}">
                  <a16:creationId xmlns:a16="http://schemas.microsoft.com/office/drawing/2014/main" id="{BC70D17F-C0F1-C15A-F2A1-A2244DC12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09009"/>
              <a:ext cx="0" cy="6133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7" name="Freeform 1496">
              <a:extLst>
                <a:ext uri="{FF2B5EF4-FFF2-40B4-BE49-F238E27FC236}">
                  <a16:creationId xmlns:a16="http://schemas.microsoft.com/office/drawing/2014/main" id="{7E78A588-00EB-AE93-D4FF-90312EDE9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151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8" name="Freeform 1497">
              <a:extLst>
                <a:ext uri="{FF2B5EF4-FFF2-40B4-BE49-F238E27FC236}">
                  <a16:creationId xmlns:a16="http://schemas.microsoft.com/office/drawing/2014/main" id="{52BF7719-C792-964E-7429-73D21C2FC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036" y="475806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9" name="Freeform 1498">
              <a:extLst>
                <a:ext uri="{FF2B5EF4-FFF2-40B4-BE49-F238E27FC236}">
                  <a16:creationId xmlns:a16="http://schemas.microsoft.com/office/drawing/2014/main" id="{FFC86867-6828-DC09-4D3C-CD0B42CE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306" y="4657905"/>
              <a:ext cx="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0" name="Freeform 1499">
              <a:extLst>
                <a:ext uri="{FF2B5EF4-FFF2-40B4-BE49-F238E27FC236}">
                  <a16:creationId xmlns:a16="http://schemas.microsoft.com/office/drawing/2014/main" id="{499BD7AD-E4F2-C58F-9504-795CF0E01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87" y="4651772"/>
              <a:ext cx="9601" cy="6133"/>
            </a:xfrm>
            <a:custGeom>
              <a:avLst/>
              <a:gdLst>
                <a:gd name="T0" fmla="*/ 0 w 5"/>
                <a:gd name="T1" fmla="*/ 0 h 3"/>
                <a:gd name="T2" fmla="*/ 5 w 5"/>
                <a:gd name="T3" fmla="*/ 3 h 3"/>
                <a:gd name="T4" fmla="*/ 0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cubicBezTo>
                    <a:pt x="2" y="2"/>
                    <a:pt x="3" y="3"/>
                    <a:pt x="5" y="3"/>
                  </a:cubicBezTo>
                  <a:cubicBezTo>
                    <a:pt x="3" y="3"/>
                    <a:pt x="2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1" name="Freeform 1500">
              <a:extLst>
                <a:ext uri="{FF2B5EF4-FFF2-40B4-BE49-F238E27FC236}">
                  <a16:creationId xmlns:a16="http://schemas.microsoft.com/office/drawing/2014/main" id="{8189593D-FBBA-3A8F-A938-59573BBA2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306" y="4653816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2" name="Freeform 1501">
              <a:extLst>
                <a:ext uri="{FF2B5EF4-FFF2-40B4-BE49-F238E27FC236}">
                  <a16:creationId xmlns:a16="http://schemas.microsoft.com/office/drawing/2014/main" id="{2FFCE5AB-2349-AAB8-E9A9-680ADF024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385" y="4659949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3" name="Freeform 1502">
              <a:extLst>
                <a:ext uri="{FF2B5EF4-FFF2-40B4-BE49-F238E27FC236}">
                  <a16:creationId xmlns:a16="http://schemas.microsoft.com/office/drawing/2014/main" id="{0A1CC91C-5756-61FB-A089-4C75F69EA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625" y="4664037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4" name="Freeform 1503">
              <a:extLst>
                <a:ext uri="{FF2B5EF4-FFF2-40B4-BE49-F238E27FC236}">
                  <a16:creationId xmlns:a16="http://schemas.microsoft.com/office/drawing/2014/main" id="{741BA69E-A543-7125-34A1-3FA8E45F7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803" y="4655861"/>
              <a:ext cx="163221" cy="116518"/>
            </a:xfrm>
            <a:custGeom>
              <a:avLst/>
              <a:gdLst>
                <a:gd name="T0" fmla="*/ 87 w 88"/>
                <a:gd name="T1" fmla="*/ 35 h 59"/>
                <a:gd name="T2" fmla="*/ 86 w 88"/>
                <a:gd name="T3" fmla="*/ 35 h 59"/>
                <a:gd name="T4" fmla="*/ 86 w 88"/>
                <a:gd name="T5" fmla="*/ 34 h 59"/>
                <a:gd name="T6" fmla="*/ 84 w 88"/>
                <a:gd name="T7" fmla="*/ 34 h 59"/>
                <a:gd name="T8" fmla="*/ 83 w 88"/>
                <a:gd name="T9" fmla="*/ 29 h 59"/>
                <a:gd name="T10" fmla="*/ 78 w 88"/>
                <a:gd name="T11" fmla="*/ 29 h 59"/>
                <a:gd name="T12" fmla="*/ 74 w 88"/>
                <a:gd name="T13" fmla="*/ 25 h 59"/>
                <a:gd name="T14" fmla="*/ 70 w 88"/>
                <a:gd name="T15" fmla="*/ 19 h 59"/>
                <a:gd name="T16" fmla="*/ 66 w 88"/>
                <a:gd name="T17" fmla="*/ 14 h 59"/>
                <a:gd name="T18" fmla="*/ 62 w 88"/>
                <a:gd name="T19" fmla="*/ 8 h 59"/>
                <a:gd name="T20" fmla="*/ 61 w 88"/>
                <a:gd name="T21" fmla="*/ 7 h 59"/>
                <a:gd name="T22" fmla="*/ 61 w 88"/>
                <a:gd name="T23" fmla="*/ 6 h 59"/>
                <a:gd name="T24" fmla="*/ 61 w 88"/>
                <a:gd name="T25" fmla="*/ 4 h 59"/>
                <a:gd name="T26" fmla="*/ 61 w 88"/>
                <a:gd name="T27" fmla="*/ 2 h 59"/>
                <a:gd name="T28" fmla="*/ 57 w 88"/>
                <a:gd name="T29" fmla="*/ 2 h 59"/>
                <a:gd name="T30" fmla="*/ 56 w 88"/>
                <a:gd name="T31" fmla="*/ 1 h 59"/>
                <a:gd name="T32" fmla="*/ 56 w 88"/>
                <a:gd name="T33" fmla="*/ 1 h 59"/>
                <a:gd name="T34" fmla="*/ 55 w 88"/>
                <a:gd name="T35" fmla="*/ 1 h 59"/>
                <a:gd name="T36" fmla="*/ 55 w 88"/>
                <a:gd name="T37" fmla="*/ 1 h 59"/>
                <a:gd name="T38" fmla="*/ 55 w 88"/>
                <a:gd name="T39" fmla="*/ 0 h 59"/>
                <a:gd name="T40" fmla="*/ 51 w 88"/>
                <a:gd name="T41" fmla="*/ 3 h 59"/>
                <a:gd name="T42" fmla="*/ 42 w 88"/>
                <a:gd name="T43" fmla="*/ 7 h 59"/>
                <a:gd name="T44" fmla="*/ 33 w 88"/>
                <a:gd name="T45" fmla="*/ 11 h 59"/>
                <a:gd name="T46" fmla="*/ 30 w 88"/>
                <a:gd name="T47" fmla="*/ 12 h 59"/>
                <a:gd name="T48" fmla="*/ 25 w 88"/>
                <a:gd name="T49" fmla="*/ 17 h 59"/>
                <a:gd name="T50" fmla="*/ 16 w 88"/>
                <a:gd name="T51" fmla="*/ 19 h 59"/>
                <a:gd name="T52" fmla="*/ 15 w 88"/>
                <a:gd name="T53" fmla="*/ 25 h 59"/>
                <a:gd name="T54" fmla="*/ 14 w 88"/>
                <a:gd name="T55" fmla="*/ 26 h 59"/>
                <a:gd name="T56" fmla="*/ 2 w 88"/>
                <a:gd name="T57" fmla="*/ 38 h 59"/>
                <a:gd name="T58" fmla="*/ 2 w 88"/>
                <a:gd name="T59" fmla="*/ 39 h 59"/>
                <a:gd name="T60" fmla="*/ 2 w 88"/>
                <a:gd name="T61" fmla="*/ 45 h 59"/>
                <a:gd name="T62" fmla="*/ 1 w 88"/>
                <a:gd name="T63" fmla="*/ 47 h 59"/>
                <a:gd name="T64" fmla="*/ 1 w 88"/>
                <a:gd name="T65" fmla="*/ 49 h 59"/>
                <a:gd name="T66" fmla="*/ 0 w 88"/>
                <a:gd name="T67" fmla="*/ 51 h 59"/>
                <a:gd name="T68" fmla="*/ 4 w 88"/>
                <a:gd name="T69" fmla="*/ 54 h 59"/>
                <a:gd name="T70" fmla="*/ 5 w 88"/>
                <a:gd name="T71" fmla="*/ 55 h 59"/>
                <a:gd name="T72" fmla="*/ 11 w 88"/>
                <a:gd name="T73" fmla="*/ 59 h 59"/>
                <a:gd name="T74" fmla="*/ 22 w 88"/>
                <a:gd name="T75" fmla="*/ 55 h 59"/>
                <a:gd name="T76" fmla="*/ 28 w 88"/>
                <a:gd name="T77" fmla="*/ 57 h 59"/>
                <a:gd name="T78" fmla="*/ 27 w 88"/>
                <a:gd name="T79" fmla="*/ 55 h 59"/>
                <a:gd name="T80" fmla="*/ 26 w 88"/>
                <a:gd name="T81" fmla="*/ 45 h 59"/>
                <a:gd name="T82" fmla="*/ 42 w 88"/>
                <a:gd name="T83" fmla="*/ 43 h 59"/>
                <a:gd name="T84" fmla="*/ 50 w 88"/>
                <a:gd name="T85" fmla="*/ 44 h 59"/>
                <a:gd name="T86" fmla="*/ 52 w 88"/>
                <a:gd name="T87" fmla="*/ 44 h 59"/>
                <a:gd name="T88" fmla="*/ 54 w 88"/>
                <a:gd name="T89" fmla="*/ 44 h 59"/>
                <a:gd name="T90" fmla="*/ 55 w 88"/>
                <a:gd name="T91" fmla="*/ 44 h 59"/>
                <a:gd name="T92" fmla="*/ 57 w 88"/>
                <a:gd name="T93" fmla="*/ 43 h 59"/>
                <a:gd name="T94" fmla="*/ 57 w 88"/>
                <a:gd name="T95" fmla="*/ 43 h 59"/>
                <a:gd name="T96" fmla="*/ 59 w 88"/>
                <a:gd name="T97" fmla="*/ 42 h 59"/>
                <a:gd name="T98" fmla="*/ 61 w 88"/>
                <a:gd name="T99" fmla="*/ 41 h 59"/>
                <a:gd name="T100" fmla="*/ 62 w 88"/>
                <a:gd name="T101" fmla="*/ 42 h 59"/>
                <a:gd name="T102" fmla="*/ 69 w 88"/>
                <a:gd name="T103" fmla="*/ 43 h 59"/>
                <a:gd name="T104" fmla="*/ 70 w 88"/>
                <a:gd name="T105" fmla="*/ 43 h 59"/>
                <a:gd name="T106" fmla="*/ 73 w 88"/>
                <a:gd name="T107" fmla="*/ 42 h 59"/>
                <a:gd name="T108" fmla="*/ 85 w 88"/>
                <a:gd name="T109" fmla="*/ 38 h 59"/>
                <a:gd name="T110" fmla="*/ 88 w 88"/>
                <a:gd name="T111" fmla="*/ 36 h 59"/>
                <a:gd name="T112" fmla="*/ 88 w 88"/>
                <a:gd name="T113" fmla="*/ 3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8" h="59">
                  <a:moveTo>
                    <a:pt x="88" y="35"/>
                  </a:moveTo>
                  <a:cubicBezTo>
                    <a:pt x="87" y="35"/>
                    <a:pt x="87" y="35"/>
                    <a:pt x="87" y="35"/>
                  </a:cubicBezTo>
                  <a:cubicBezTo>
                    <a:pt x="87" y="35"/>
                    <a:pt x="87" y="35"/>
                    <a:pt x="87" y="35"/>
                  </a:cubicBezTo>
                  <a:cubicBezTo>
                    <a:pt x="87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3" y="33"/>
                    <a:pt x="83" y="31"/>
                    <a:pt x="83" y="29"/>
                  </a:cubicBezTo>
                  <a:cubicBezTo>
                    <a:pt x="83" y="29"/>
                    <a:pt x="83" y="29"/>
                    <a:pt x="83" y="28"/>
                  </a:cubicBezTo>
                  <a:cubicBezTo>
                    <a:pt x="81" y="29"/>
                    <a:pt x="79" y="29"/>
                    <a:pt x="78" y="29"/>
                  </a:cubicBezTo>
                  <a:cubicBezTo>
                    <a:pt x="76" y="28"/>
                    <a:pt x="76" y="27"/>
                    <a:pt x="75" y="26"/>
                  </a:cubicBezTo>
                  <a:cubicBezTo>
                    <a:pt x="75" y="26"/>
                    <a:pt x="74" y="25"/>
                    <a:pt x="74" y="25"/>
                  </a:cubicBezTo>
                  <a:cubicBezTo>
                    <a:pt x="74" y="25"/>
                    <a:pt x="74" y="25"/>
                    <a:pt x="74" y="25"/>
                  </a:cubicBezTo>
                  <a:cubicBezTo>
                    <a:pt x="70" y="25"/>
                    <a:pt x="70" y="20"/>
                    <a:pt x="70" y="19"/>
                  </a:cubicBezTo>
                  <a:cubicBezTo>
                    <a:pt x="70" y="18"/>
                    <a:pt x="67" y="15"/>
                    <a:pt x="66" y="15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4" y="13"/>
                    <a:pt x="63" y="11"/>
                    <a:pt x="63" y="9"/>
                  </a:cubicBezTo>
                  <a:cubicBezTo>
                    <a:pt x="63" y="9"/>
                    <a:pt x="62" y="8"/>
                    <a:pt x="62" y="8"/>
                  </a:cubicBezTo>
                  <a:cubicBezTo>
                    <a:pt x="62" y="8"/>
                    <a:pt x="61" y="7"/>
                    <a:pt x="61" y="7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7"/>
                    <a:pt x="61" y="6"/>
                    <a:pt x="61" y="6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1" y="5"/>
                    <a:pt x="61" y="5"/>
                    <a:pt x="61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1" y="4"/>
                    <a:pt x="61" y="3"/>
                    <a:pt x="61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1" y="2"/>
                    <a:pt x="61" y="2"/>
                    <a:pt x="60" y="2"/>
                  </a:cubicBezTo>
                  <a:cubicBezTo>
                    <a:pt x="59" y="2"/>
                    <a:pt x="58" y="2"/>
                    <a:pt x="57" y="2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7" y="1"/>
                    <a:pt x="56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6" y="1"/>
                    <a:pt x="55" y="1"/>
                    <a:pt x="55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3" y="1"/>
                    <a:pt x="52" y="2"/>
                  </a:cubicBezTo>
                  <a:cubicBezTo>
                    <a:pt x="52" y="2"/>
                    <a:pt x="51" y="2"/>
                    <a:pt x="51" y="3"/>
                  </a:cubicBezTo>
                  <a:cubicBezTo>
                    <a:pt x="50" y="3"/>
                    <a:pt x="50" y="4"/>
                    <a:pt x="49" y="4"/>
                  </a:cubicBezTo>
                  <a:cubicBezTo>
                    <a:pt x="46" y="6"/>
                    <a:pt x="44" y="7"/>
                    <a:pt x="42" y="7"/>
                  </a:cubicBezTo>
                  <a:cubicBezTo>
                    <a:pt x="41" y="7"/>
                    <a:pt x="40" y="7"/>
                    <a:pt x="40" y="7"/>
                  </a:cubicBezTo>
                  <a:cubicBezTo>
                    <a:pt x="40" y="10"/>
                    <a:pt x="37" y="12"/>
                    <a:pt x="33" y="11"/>
                  </a:cubicBezTo>
                  <a:cubicBezTo>
                    <a:pt x="33" y="11"/>
                    <a:pt x="32" y="10"/>
                    <a:pt x="31" y="10"/>
                  </a:cubicBezTo>
                  <a:cubicBezTo>
                    <a:pt x="31" y="10"/>
                    <a:pt x="31" y="10"/>
                    <a:pt x="30" y="12"/>
                  </a:cubicBezTo>
                  <a:cubicBezTo>
                    <a:pt x="30" y="15"/>
                    <a:pt x="28" y="16"/>
                    <a:pt x="26" y="16"/>
                  </a:cubicBezTo>
                  <a:cubicBezTo>
                    <a:pt x="25" y="16"/>
                    <a:pt x="25" y="16"/>
                    <a:pt x="25" y="17"/>
                  </a:cubicBezTo>
                  <a:cubicBezTo>
                    <a:pt x="25" y="21"/>
                    <a:pt x="23" y="21"/>
                    <a:pt x="22" y="21"/>
                  </a:cubicBezTo>
                  <a:cubicBezTo>
                    <a:pt x="20" y="21"/>
                    <a:pt x="18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20"/>
                    <a:pt x="15" y="23"/>
                    <a:pt x="15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2" y="28"/>
                    <a:pt x="11" y="33"/>
                  </a:cubicBezTo>
                  <a:cubicBezTo>
                    <a:pt x="9" y="37"/>
                    <a:pt x="5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9"/>
                  </a:cubicBezTo>
                  <a:cubicBezTo>
                    <a:pt x="3" y="40"/>
                    <a:pt x="3" y="42"/>
                    <a:pt x="3" y="44"/>
                  </a:cubicBezTo>
                  <a:cubicBezTo>
                    <a:pt x="2" y="44"/>
                    <a:pt x="2" y="45"/>
                    <a:pt x="2" y="45"/>
                  </a:cubicBezTo>
                  <a:cubicBezTo>
                    <a:pt x="2" y="45"/>
                    <a:pt x="2" y="46"/>
                    <a:pt x="2" y="46"/>
                  </a:cubicBezTo>
                  <a:cubicBezTo>
                    <a:pt x="2" y="46"/>
                    <a:pt x="2" y="46"/>
                    <a:pt x="1" y="47"/>
                  </a:cubicBezTo>
                  <a:cubicBezTo>
                    <a:pt x="1" y="47"/>
                    <a:pt x="1" y="47"/>
                    <a:pt x="1" y="48"/>
                  </a:cubicBezTo>
                  <a:cubicBezTo>
                    <a:pt x="1" y="48"/>
                    <a:pt x="1" y="49"/>
                    <a:pt x="1" y="49"/>
                  </a:cubicBezTo>
                  <a:cubicBezTo>
                    <a:pt x="1" y="49"/>
                    <a:pt x="0" y="50"/>
                    <a:pt x="0" y="50"/>
                  </a:cubicBezTo>
                  <a:cubicBezTo>
                    <a:pt x="0" y="50"/>
                    <a:pt x="0" y="50"/>
                    <a:pt x="0" y="51"/>
                  </a:cubicBezTo>
                  <a:cubicBezTo>
                    <a:pt x="2" y="51"/>
                    <a:pt x="3" y="52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5" y="54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6" y="56"/>
                    <a:pt x="8" y="58"/>
                    <a:pt x="10" y="59"/>
                  </a:cubicBezTo>
                  <a:cubicBezTo>
                    <a:pt x="10" y="59"/>
                    <a:pt x="11" y="59"/>
                    <a:pt x="11" y="59"/>
                  </a:cubicBezTo>
                  <a:cubicBezTo>
                    <a:pt x="11" y="59"/>
                    <a:pt x="11" y="59"/>
                    <a:pt x="12" y="59"/>
                  </a:cubicBezTo>
                  <a:cubicBezTo>
                    <a:pt x="14" y="56"/>
                    <a:pt x="18" y="55"/>
                    <a:pt x="22" y="55"/>
                  </a:cubicBezTo>
                  <a:cubicBezTo>
                    <a:pt x="23" y="55"/>
                    <a:pt x="26" y="56"/>
                    <a:pt x="28" y="57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28" y="57"/>
                    <a:pt x="28" y="56"/>
                    <a:pt x="27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6" y="50"/>
                    <a:pt x="25" y="47"/>
                    <a:pt x="26" y="45"/>
                  </a:cubicBezTo>
                  <a:cubicBezTo>
                    <a:pt x="27" y="44"/>
                    <a:pt x="28" y="43"/>
                    <a:pt x="38" y="43"/>
                  </a:cubicBezTo>
                  <a:cubicBezTo>
                    <a:pt x="39" y="43"/>
                    <a:pt x="40" y="43"/>
                    <a:pt x="42" y="43"/>
                  </a:cubicBezTo>
                  <a:cubicBezTo>
                    <a:pt x="42" y="43"/>
                    <a:pt x="42" y="43"/>
                    <a:pt x="43" y="43"/>
                  </a:cubicBezTo>
                  <a:cubicBezTo>
                    <a:pt x="45" y="43"/>
                    <a:pt x="48" y="43"/>
                    <a:pt x="50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4"/>
                    <a:pt x="51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6" y="45"/>
                    <a:pt x="56" y="45"/>
                  </a:cubicBezTo>
                  <a:cubicBezTo>
                    <a:pt x="56" y="44"/>
                    <a:pt x="57" y="44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2" y="42"/>
                    <a:pt x="62" y="42"/>
                  </a:cubicBezTo>
                  <a:cubicBezTo>
                    <a:pt x="63" y="42"/>
                    <a:pt x="64" y="42"/>
                    <a:pt x="65" y="43"/>
                  </a:cubicBezTo>
                  <a:cubicBezTo>
                    <a:pt x="67" y="43"/>
                    <a:pt x="68" y="43"/>
                    <a:pt x="69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1" y="43"/>
                    <a:pt x="71" y="43"/>
                    <a:pt x="72" y="42"/>
                  </a:cubicBezTo>
                  <a:cubicBezTo>
                    <a:pt x="72" y="42"/>
                    <a:pt x="72" y="42"/>
                    <a:pt x="73" y="42"/>
                  </a:cubicBezTo>
                  <a:cubicBezTo>
                    <a:pt x="74" y="40"/>
                    <a:pt x="76" y="39"/>
                    <a:pt x="77" y="39"/>
                  </a:cubicBezTo>
                  <a:cubicBezTo>
                    <a:pt x="81" y="39"/>
                    <a:pt x="85" y="38"/>
                    <a:pt x="85" y="38"/>
                  </a:cubicBezTo>
                  <a:cubicBezTo>
                    <a:pt x="86" y="37"/>
                    <a:pt x="87" y="36"/>
                    <a:pt x="87" y="36"/>
                  </a:cubicBezTo>
                  <a:cubicBezTo>
                    <a:pt x="87" y="36"/>
                    <a:pt x="87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5"/>
                    <a:pt x="88" y="35"/>
                    <a:pt x="88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5" name="Freeform 1504">
              <a:extLst>
                <a:ext uri="{FF2B5EF4-FFF2-40B4-BE49-F238E27FC236}">
                  <a16:creationId xmlns:a16="http://schemas.microsoft.com/office/drawing/2014/main" id="{091C8B5B-CB28-47AF-1436-93EDFBFBD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104" y="4727407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6" name="Freeform 1505">
              <a:extLst>
                <a:ext uri="{FF2B5EF4-FFF2-40B4-BE49-F238E27FC236}">
                  <a16:creationId xmlns:a16="http://schemas.microsoft.com/office/drawing/2014/main" id="{9C61DB62-8545-C2BC-D0C3-EA172BBD0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6300" y="473762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7" name="Freeform 1506">
              <a:extLst>
                <a:ext uri="{FF2B5EF4-FFF2-40B4-BE49-F238E27FC236}">
                  <a16:creationId xmlns:a16="http://schemas.microsoft.com/office/drawing/2014/main" id="{07AB9637-66C7-ED10-E3F9-ACE07C07D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024" y="47274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8" name="Freeform 1507">
              <a:extLst>
                <a:ext uri="{FF2B5EF4-FFF2-40B4-BE49-F238E27FC236}">
                  <a16:creationId xmlns:a16="http://schemas.microsoft.com/office/drawing/2014/main" id="{4B275E53-A828-8028-CA9A-858F21AF1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539" y="4739672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1 w 1"/>
                <a:gd name="T5" fmla="*/ 1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9" name="Freeform 1508">
              <a:extLst>
                <a:ext uri="{FF2B5EF4-FFF2-40B4-BE49-F238E27FC236}">
                  <a16:creationId xmlns:a16="http://schemas.microsoft.com/office/drawing/2014/main" id="{85CB94B8-D4BA-4FE8-B23D-63BF682DE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9018" y="4737628"/>
              <a:ext cx="11521" cy="2044"/>
            </a:xfrm>
            <a:custGeom>
              <a:avLst/>
              <a:gdLst>
                <a:gd name="T0" fmla="*/ 3 w 7"/>
                <a:gd name="T1" fmla="*/ 1 h 1"/>
                <a:gd name="T2" fmla="*/ 0 w 7"/>
                <a:gd name="T3" fmla="*/ 0 h 1"/>
                <a:gd name="T4" fmla="*/ 3 w 7"/>
                <a:gd name="T5" fmla="*/ 1 h 1"/>
                <a:gd name="T6" fmla="*/ 7 w 7"/>
                <a:gd name="T7" fmla="*/ 1 h 1"/>
                <a:gd name="T8" fmla="*/ 7 w 7"/>
                <a:gd name="T9" fmla="*/ 1 h 1"/>
                <a:gd name="T10" fmla="*/ 3 w 7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">
                  <a:moveTo>
                    <a:pt x="3" y="1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5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0" name="Freeform 1509">
              <a:extLst>
                <a:ext uri="{FF2B5EF4-FFF2-40B4-BE49-F238E27FC236}">
                  <a16:creationId xmlns:a16="http://schemas.microsoft.com/office/drawing/2014/main" id="{69947C59-AFD5-2FCF-D065-025B6DF07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417" y="4737628"/>
              <a:ext cx="3840" cy="2044"/>
            </a:xfrm>
            <a:custGeom>
              <a:avLst/>
              <a:gdLst>
                <a:gd name="T0" fmla="*/ 0 w 2"/>
                <a:gd name="T1" fmla="*/ 1 h 1"/>
                <a:gd name="T2" fmla="*/ 0 w 2"/>
                <a:gd name="T3" fmla="*/ 1 h 1"/>
                <a:gd name="T4" fmla="*/ 2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1" name="Freeform 1510">
              <a:extLst>
                <a:ext uri="{FF2B5EF4-FFF2-40B4-BE49-F238E27FC236}">
                  <a16:creationId xmlns:a16="http://schemas.microsoft.com/office/drawing/2014/main" id="{BFA31131-394B-D7B0-2655-AE8CBC764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539" y="47396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2" name="Freeform 1511">
              <a:extLst>
                <a:ext uri="{FF2B5EF4-FFF2-40B4-BE49-F238E27FC236}">
                  <a16:creationId xmlns:a16="http://schemas.microsoft.com/office/drawing/2014/main" id="{85A5A942-B26C-81D6-C129-055669ADA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650" y="476829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3" name="Freeform 1512">
              <a:extLst>
                <a:ext uri="{FF2B5EF4-FFF2-40B4-BE49-F238E27FC236}">
                  <a16:creationId xmlns:a16="http://schemas.microsoft.com/office/drawing/2014/main" id="{E92212D1-F474-DA82-EEBE-5BCAD6DD0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803" y="4756025"/>
              <a:ext cx="7681" cy="6133"/>
            </a:xfrm>
            <a:custGeom>
              <a:avLst/>
              <a:gdLst>
                <a:gd name="T0" fmla="*/ 0 w 4"/>
                <a:gd name="T1" fmla="*/ 0 h 3"/>
                <a:gd name="T2" fmla="*/ 0 w 4"/>
                <a:gd name="T3" fmla="*/ 0 h 3"/>
                <a:gd name="T4" fmla="*/ 4 w 4"/>
                <a:gd name="T5" fmla="*/ 3 h 3"/>
                <a:gd name="T6" fmla="*/ 0 w 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3" y="1"/>
                    <a:pt x="4" y="3"/>
                  </a:cubicBezTo>
                  <a:cubicBezTo>
                    <a:pt x="3" y="1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4" name="Freeform 1513">
              <a:extLst>
                <a:ext uri="{FF2B5EF4-FFF2-40B4-BE49-F238E27FC236}">
                  <a16:creationId xmlns:a16="http://schemas.microsoft.com/office/drawing/2014/main" id="{93FB1375-F1E5-BE69-50AE-3DF8FAA2C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1484" y="4762158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5" name="Freeform 1514">
              <a:extLst>
                <a:ext uri="{FF2B5EF4-FFF2-40B4-BE49-F238E27FC236}">
                  <a16:creationId xmlns:a16="http://schemas.microsoft.com/office/drawing/2014/main" id="{5D0AB1A4-73E8-A8B6-E802-E339B3F8C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3656" y="474171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6" name="Oval 1515">
              <a:extLst>
                <a:ext uri="{FF2B5EF4-FFF2-40B4-BE49-F238E27FC236}">
                  <a16:creationId xmlns:a16="http://schemas.microsoft.com/office/drawing/2014/main" id="{BDC14869-6054-9DC7-BF42-D02B55F4B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5650" y="4768290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7" name="Freeform 1516">
              <a:extLst>
                <a:ext uri="{FF2B5EF4-FFF2-40B4-BE49-F238E27FC236}">
                  <a16:creationId xmlns:a16="http://schemas.microsoft.com/office/drawing/2014/main" id="{A167BC0F-A47F-215B-1B09-9F2A2CC5C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417" y="47396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8" name="Freeform 1517">
              <a:extLst>
                <a:ext uri="{FF2B5EF4-FFF2-40B4-BE49-F238E27FC236}">
                  <a16:creationId xmlns:a16="http://schemas.microsoft.com/office/drawing/2014/main" id="{A60D8113-2873-75F4-C08D-9EFF5E09D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852" y="4739672"/>
              <a:ext cx="7681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9" name="Freeform 1518">
              <a:extLst>
                <a:ext uri="{FF2B5EF4-FFF2-40B4-BE49-F238E27FC236}">
                  <a16:creationId xmlns:a16="http://schemas.microsoft.com/office/drawing/2014/main" id="{B2E35A60-6AD8-4E38-8905-270FBC779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815" y="4741716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0" name="Freeform 1519">
              <a:extLst>
                <a:ext uri="{FF2B5EF4-FFF2-40B4-BE49-F238E27FC236}">
                  <a16:creationId xmlns:a16="http://schemas.microsoft.com/office/drawing/2014/main" id="{BB471BC9-295E-EF05-1D09-ED1890389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2533" y="4739672"/>
              <a:ext cx="13442" cy="2044"/>
            </a:xfrm>
            <a:custGeom>
              <a:avLst/>
              <a:gdLst>
                <a:gd name="T0" fmla="*/ 7 w 7"/>
                <a:gd name="T1" fmla="*/ 1 h 1"/>
                <a:gd name="T2" fmla="*/ 0 w 7"/>
                <a:gd name="T3" fmla="*/ 0 h 1"/>
                <a:gd name="T4" fmla="*/ 7 w 7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">
                  <a:moveTo>
                    <a:pt x="7" y="1"/>
                  </a:moveTo>
                  <a:cubicBezTo>
                    <a:pt x="5" y="0"/>
                    <a:pt x="2" y="0"/>
                    <a:pt x="0" y="0"/>
                  </a:cubicBezTo>
                  <a:cubicBezTo>
                    <a:pt x="2" y="0"/>
                    <a:pt x="5" y="0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1" name="Freeform 1520">
              <a:extLst>
                <a:ext uri="{FF2B5EF4-FFF2-40B4-BE49-F238E27FC236}">
                  <a16:creationId xmlns:a16="http://schemas.microsoft.com/office/drawing/2014/main" id="{C62DD371-43D3-E0A2-3CBD-3E41CE7CC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257" y="4735584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1 w 2"/>
                <a:gd name="T11" fmla="*/ 1 h 1"/>
                <a:gd name="T12" fmla="*/ 1 w 2"/>
                <a:gd name="T13" fmla="*/ 1 h 1"/>
                <a:gd name="T14" fmla="*/ 2 w 2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2" name="Freeform 1521">
              <a:extLst>
                <a:ext uri="{FF2B5EF4-FFF2-40B4-BE49-F238E27FC236}">
                  <a16:creationId xmlns:a16="http://schemas.microsoft.com/office/drawing/2014/main" id="{D4FA562D-BA92-F216-8A9D-EB16430FC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5975" y="4741716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3" name="Freeform 1522">
              <a:extLst>
                <a:ext uri="{FF2B5EF4-FFF2-40B4-BE49-F238E27FC236}">
                  <a16:creationId xmlns:a16="http://schemas.microsoft.com/office/drawing/2014/main" id="{A0CC6BF5-F93C-4E92-E856-13BB360E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257" y="473762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4" name="Oval 1523">
              <a:extLst>
                <a:ext uri="{FF2B5EF4-FFF2-40B4-BE49-F238E27FC236}">
                  <a16:creationId xmlns:a16="http://schemas.microsoft.com/office/drawing/2014/main" id="{503B813D-DCC2-36C4-56F0-EDCAABF5C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5650" y="4768290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5" name="Freeform 1524">
              <a:extLst>
                <a:ext uri="{FF2B5EF4-FFF2-40B4-BE49-F238E27FC236}">
                  <a16:creationId xmlns:a16="http://schemas.microsoft.com/office/drawing/2014/main" id="{3F4F9DB9-AEEE-8C30-F77E-752942CBD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417" y="4659949"/>
              <a:ext cx="5761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6" name="Freeform 1525">
              <a:extLst>
                <a:ext uri="{FF2B5EF4-FFF2-40B4-BE49-F238E27FC236}">
                  <a16:creationId xmlns:a16="http://schemas.microsoft.com/office/drawing/2014/main" id="{544E46C3-1D84-F413-DA5F-033C595DE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4527" y="4692656"/>
              <a:ext cx="9601" cy="4088"/>
            </a:xfrm>
            <a:custGeom>
              <a:avLst/>
              <a:gdLst>
                <a:gd name="T0" fmla="*/ 6 w 6"/>
                <a:gd name="T1" fmla="*/ 2 h 2"/>
                <a:gd name="T2" fmla="*/ 0 w 6"/>
                <a:gd name="T3" fmla="*/ 0 h 2"/>
                <a:gd name="T4" fmla="*/ 6 w 6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2"/>
                  </a:moveTo>
                  <a:cubicBezTo>
                    <a:pt x="4" y="2"/>
                    <a:pt x="2" y="1"/>
                    <a:pt x="0" y="0"/>
                  </a:cubicBezTo>
                  <a:cubicBezTo>
                    <a:pt x="2" y="1"/>
                    <a:pt x="4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7" name="Freeform 1526">
              <a:extLst>
                <a:ext uri="{FF2B5EF4-FFF2-40B4-BE49-F238E27FC236}">
                  <a16:creationId xmlns:a16="http://schemas.microsoft.com/office/drawing/2014/main" id="{6B4C8CB1-A54F-4390-0CE8-1407BC2CA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5576" y="46579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8" name="Freeform 1527">
              <a:extLst>
                <a:ext uri="{FF2B5EF4-FFF2-40B4-BE49-F238E27FC236}">
                  <a16:creationId xmlns:a16="http://schemas.microsoft.com/office/drawing/2014/main" id="{A2448F2D-0843-0884-3FD2-1312F7412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5576" y="46579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9" name="Freeform 1528">
              <a:extLst>
                <a:ext uri="{FF2B5EF4-FFF2-40B4-BE49-F238E27FC236}">
                  <a16:creationId xmlns:a16="http://schemas.microsoft.com/office/drawing/2014/main" id="{265B3AC3-FAC5-E8B3-E364-FE6EEBB6F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643" y="4741716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0" name="Freeform 1529">
              <a:extLst>
                <a:ext uri="{FF2B5EF4-FFF2-40B4-BE49-F238E27FC236}">
                  <a16:creationId xmlns:a16="http://schemas.microsoft.com/office/drawing/2014/main" id="{8EEC15A2-C25F-13F5-2125-D4853C046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7496" y="465790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1" name="Freeform 1530">
              <a:extLst>
                <a:ext uri="{FF2B5EF4-FFF2-40B4-BE49-F238E27FC236}">
                  <a16:creationId xmlns:a16="http://schemas.microsoft.com/office/drawing/2014/main" id="{F8B9A975-C21E-BB83-C30A-667B1B689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723" y="474989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2" name="Freeform 1531">
              <a:extLst>
                <a:ext uri="{FF2B5EF4-FFF2-40B4-BE49-F238E27FC236}">
                  <a16:creationId xmlns:a16="http://schemas.microsoft.com/office/drawing/2014/main" id="{B3602BB5-FB00-75DF-CD2C-A55A638BA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7496" y="46579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3" name="Freeform 1532">
              <a:extLst>
                <a:ext uri="{FF2B5EF4-FFF2-40B4-BE49-F238E27FC236}">
                  <a16:creationId xmlns:a16="http://schemas.microsoft.com/office/drawing/2014/main" id="{CBD3F94B-FB77-A484-9355-74CF1288D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5576" y="46558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4" name="Freeform 1533">
              <a:extLst>
                <a:ext uri="{FF2B5EF4-FFF2-40B4-BE49-F238E27FC236}">
                  <a16:creationId xmlns:a16="http://schemas.microsoft.com/office/drawing/2014/main" id="{4D207EC3-58E8-3EC1-3C0A-A996B0169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723" y="474580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5" name="Freeform 1534">
              <a:extLst>
                <a:ext uri="{FF2B5EF4-FFF2-40B4-BE49-F238E27FC236}">
                  <a16:creationId xmlns:a16="http://schemas.microsoft.com/office/drawing/2014/main" id="{DCB96DF3-15D8-BEFC-46F9-67954DF36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803" y="475398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6" name="Oval 1535">
              <a:extLst>
                <a:ext uri="{FF2B5EF4-FFF2-40B4-BE49-F238E27FC236}">
                  <a16:creationId xmlns:a16="http://schemas.microsoft.com/office/drawing/2014/main" id="{B03966DA-F7D5-AC0C-A0FE-1CD97E336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3803" y="4756025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7" name="Freeform 1536">
              <a:extLst>
                <a:ext uri="{FF2B5EF4-FFF2-40B4-BE49-F238E27FC236}">
                  <a16:creationId xmlns:a16="http://schemas.microsoft.com/office/drawing/2014/main" id="{AC067D9B-5F8D-C090-E322-7C63C4BA3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463708"/>
              <a:ext cx="311080" cy="257567"/>
            </a:xfrm>
            <a:custGeom>
              <a:avLst/>
              <a:gdLst>
                <a:gd name="T0" fmla="*/ 148 w 170"/>
                <a:gd name="T1" fmla="*/ 99 h 132"/>
                <a:gd name="T2" fmla="*/ 169 w 170"/>
                <a:gd name="T3" fmla="*/ 36 h 132"/>
                <a:gd name="T4" fmla="*/ 165 w 170"/>
                <a:gd name="T5" fmla="*/ 23 h 132"/>
                <a:gd name="T6" fmla="*/ 163 w 170"/>
                <a:gd name="T7" fmla="*/ 17 h 132"/>
                <a:gd name="T8" fmla="*/ 163 w 170"/>
                <a:gd name="T9" fmla="*/ 15 h 132"/>
                <a:gd name="T10" fmla="*/ 163 w 170"/>
                <a:gd name="T11" fmla="*/ 13 h 132"/>
                <a:gd name="T12" fmla="*/ 154 w 170"/>
                <a:gd name="T13" fmla="*/ 11 h 132"/>
                <a:gd name="T14" fmla="*/ 146 w 170"/>
                <a:gd name="T15" fmla="*/ 2 h 132"/>
                <a:gd name="T16" fmla="*/ 143 w 170"/>
                <a:gd name="T17" fmla="*/ 1 h 132"/>
                <a:gd name="T18" fmla="*/ 140 w 170"/>
                <a:gd name="T19" fmla="*/ 1 h 132"/>
                <a:gd name="T20" fmla="*/ 136 w 170"/>
                <a:gd name="T21" fmla="*/ 0 h 132"/>
                <a:gd name="T22" fmla="*/ 84 w 170"/>
                <a:gd name="T23" fmla="*/ 30 h 132"/>
                <a:gd name="T24" fmla="*/ 54 w 170"/>
                <a:gd name="T25" fmla="*/ 50 h 132"/>
                <a:gd name="T26" fmla="*/ 52 w 170"/>
                <a:gd name="T27" fmla="*/ 50 h 132"/>
                <a:gd name="T28" fmla="*/ 50 w 170"/>
                <a:gd name="T29" fmla="*/ 51 h 132"/>
                <a:gd name="T30" fmla="*/ 48 w 170"/>
                <a:gd name="T31" fmla="*/ 52 h 132"/>
                <a:gd name="T32" fmla="*/ 46 w 170"/>
                <a:gd name="T33" fmla="*/ 52 h 132"/>
                <a:gd name="T34" fmla="*/ 46 w 170"/>
                <a:gd name="T35" fmla="*/ 54 h 132"/>
                <a:gd name="T36" fmla="*/ 46 w 170"/>
                <a:gd name="T37" fmla="*/ 61 h 132"/>
                <a:gd name="T38" fmla="*/ 46 w 170"/>
                <a:gd name="T39" fmla="*/ 67 h 132"/>
                <a:gd name="T40" fmla="*/ 46 w 170"/>
                <a:gd name="T41" fmla="*/ 71 h 132"/>
                <a:gd name="T42" fmla="*/ 45 w 170"/>
                <a:gd name="T43" fmla="*/ 75 h 132"/>
                <a:gd name="T44" fmla="*/ 45 w 170"/>
                <a:gd name="T45" fmla="*/ 77 h 132"/>
                <a:gd name="T46" fmla="*/ 45 w 170"/>
                <a:gd name="T47" fmla="*/ 79 h 132"/>
                <a:gd name="T48" fmla="*/ 45 w 170"/>
                <a:gd name="T49" fmla="*/ 81 h 132"/>
                <a:gd name="T50" fmla="*/ 45 w 170"/>
                <a:gd name="T51" fmla="*/ 81 h 132"/>
                <a:gd name="T52" fmla="*/ 44 w 170"/>
                <a:gd name="T53" fmla="*/ 82 h 132"/>
                <a:gd name="T54" fmla="*/ 44 w 170"/>
                <a:gd name="T55" fmla="*/ 82 h 132"/>
                <a:gd name="T56" fmla="*/ 40 w 170"/>
                <a:gd name="T57" fmla="*/ 91 h 132"/>
                <a:gd name="T58" fmla="*/ 14 w 170"/>
                <a:gd name="T59" fmla="*/ 98 h 132"/>
                <a:gd name="T60" fmla="*/ 5 w 170"/>
                <a:gd name="T61" fmla="*/ 101 h 132"/>
                <a:gd name="T62" fmla="*/ 0 w 170"/>
                <a:gd name="T63" fmla="*/ 101 h 132"/>
                <a:gd name="T64" fmla="*/ 0 w 170"/>
                <a:gd name="T65" fmla="*/ 103 h 132"/>
                <a:gd name="T66" fmla="*/ 0 w 170"/>
                <a:gd name="T67" fmla="*/ 104 h 132"/>
                <a:gd name="T68" fmla="*/ 3 w 170"/>
                <a:gd name="T69" fmla="*/ 110 h 132"/>
                <a:gd name="T70" fmla="*/ 9 w 170"/>
                <a:gd name="T71" fmla="*/ 120 h 132"/>
                <a:gd name="T72" fmla="*/ 17 w 170"/>
                <a:gd name="T73" fmla="*/ 124 h 132"/>
                <a:gd name="T74" fmla="*/ 21 w 170"/>
                <a:gd name="T75" fmla="*/ 124 h 132"/>
                <a:gd name="T76" fmla="*/ 23 w 170"/>
                <a:gd name="T77" fmla="*/ 130 h 132"/>
                <a:gd name="T78" fmla="*/ 24 w 170"/>
                <a:gd name="T79" fmla="*/ 128 h 132"/>
                <a:gd name="T80" fmla="*/ 25 w 170"/>
                <a:gd name="T81" fmla="*/ 127 h 132"/>
                <a:gd name="T82" fmla="*/ 26 w 170"/>
                <a:gd name="T83" fmla="*/ 126 h 132"/>
                <a:gd name="T84" fmla="*/ 29 w 170"/>
                <a:gd name="T85" fmla="*/ 126 h 132"/>
                <a:gd name="T86" fmla="*/ 33 w 170"/>
                <a:gd name="T87" fmla="*/ 131 h 132"/>
                <a:gd name="T88" fmla="*/ 35 w 170"/>
                <a:gd name="T89" fmla="*/ 132 h 132"/>
                <a:gd name="T90" fmla="*/ 41 w 170"/>
                <a:gd name="T91" fmla="*/ 120 h 132"/>
                <a:gd name="T92" fmla="*/ 50 w 170"/>
                <a:gd name="T93" fmla="*/ 112 h 132"/>
                <a:gd name="T94" fmla="*/ 56 w 170"/>
                <a:gd name="T95" fmla="*/ 112 h 132"/>
                <a:gd name="T96" fmla="*/ 67 w 170"/>
                <a:gd name="T97" fmla="*/ 112 h 132"/>
                <a:gd name="T98" fmla="*/ 76 w 170"/>
                <a:gd name="T99" fmla="*/ 119 h 132"/>
                <a:gd name="T100" fmla="*/ 96 w 170"/>
                <a:gd name="T101" fmla="*/ 121 h 132"/>
                <a:gd name="T102" fmla="*/ 107 w 170"/>
                <a:gd name="T103" fmla="*/ 119 h 132"/>
                <a:gd name="T104" fmla="*/ 120 w 170"/>
                <a:gd name="T105" fmla="*/ 116 h 132"/>
                <a:gd name="T106" fmla="*/ 124 w 170"/>
                <a:gd name="T107" fmla="*/ 115 h 132"/>
                <a:gd name="T108" fmla="*/ 130 w 170"/>
                <a:gd name="T109" fmla="*/ 116 h 132"/>
                <a:gd name="T110" fmla="*/ 141 w 170"/>
                <a:gd name="T111" fmla="*/ 115 h 132"/>
                <a:gd name="T112" fmla="*/ 146 w 170"/>
                <a:gd name="T113" fmla="*/ 10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" h="132">
                  <a:moveTo>
                    <a:pt x="146" y="109"/>
                  </a:moveTo>
                  <a:cubicBezTo>
                    <a:pt x="146" y="106"/>
                    <a:pt x="146" y="105"/>
                    <a:pt x="147" y="103"/>
                  </a:cubicBezTo>
                  <a:cubicBezTo>
                    <a:pt x="147" y="102"/>
                    <a:pt x="148" y="102"/>
                    <a:pt x="148" y="99"/>
                  </a:cubicBezTo>
                  <a:cubicBezTo>
                    <a:pt x="149" y="93"/>
                    <a:pt x="164" y="78"/>
                    <a:pt x="166" y="76"/>
                  </a:cubicBezTo>
                  <a:cubicBezTo>
                    <a:pt x="167" y="74"/>
                    <a:pt x="167" y="66"/>
                    <a:pt x="167" y="49"/>
                  </a:cubicBezTo>
                  <a:cubicBezTo>
                    <a:pt x="167" y="45"/>
                    <a:pt x="168" y="41"/>
                    <a:pt x="169" y="36"/>
                  </a:cubicBezTo>
                  <a:cubicBezTo>
                    <a:pt x="170" y="35"/>
                    <a:pt x="170" y="34"/>
                    <a:pt x="169" y="33"/>
                  </a:cubicBezTo>
                  <a:cubicBezTo>
                    <a:pt x="168" y="32"/>
                    <a:pt x="167" y="31"/>
                    <a:pt x="167" y="28"/>
                  </a:cubicBezTo>
                  <a:cubicBezTo>
                    <a:pt x="168" y="26"/>
                    <a:pt x="166" y="25"/>
                    <a:pt x="165" y="23"/>
                  </a:cubicBezTo>
                  <a:cubicBezTo>
                    <a:pt x="164" y="21"/>
                    <a:pt x="163" y="20"/>
                    <a:pt x="163" y="18"/>
                  </a:cubicBezTo>
                  <a:cubicBezTo>
                    <a:pt x="163" y="18"/>
                    <a:pt x="163" y="18"/>
                    <a:pt x="163" y="17"/>
                  </a:cubicBezTo>
                  <a:cubicBezTo>
                    <a:pt x="163" y="17"/>
                    <a:pt x="163" y="17"/>
                    <a:pt x="163" y="17"/>
                  </a:cubicBezTo>
                  <a:cubicBezTo>
                    <a:pt x="163" y="17"/>
                    <a:pt x="163" y="17"/>
                    <a:pt x="163" y="16"/>
                  </a:cubicBezTo>
                  <a:cubicBezTo>
                    <a:pt x="163" y="16"/>
                    <a:pt x="163" y="16"/>
                    <a:pt x="163" y="16"/>
                  </a:cubicBezTo>
                  <a:cubicBezTo>
                    <a:pt x="163" y="16"/>
                    <a:pt x="163" y="16"/>
                    <a:pt x="163" y="15"/>
                  </a:cubicBezTo>
                  <a:cubicBezTo>
                    <a:pt x="163" y="15"/>
                    <a:pt x="163" y="15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3"/>
                    <a:pt x="163" y="13"/>
                  </a:cubicBezTo>
                  <a:cubicBezTo>
                    <a:pt x="163" y="13"/>
                    <a:pt x="163" y="13"/>
                    <a:pt x="163" y="13"/>
                  </a:cubicBezTo>
                  <a:cubicBezTo>
                    <a:pt x="162" y="11"/>
                    <a:pt x="162" y="9"/>
                    <a:pt x="162" y="7"/>
                  </a:cubicBezTo>
                  <a:cubicBezTo>
                    <a:pt x="154" y="11"/>
                    <a:pt x="154" y="11"/>
                    <a:pt x="154" y="11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1" y="6"/>
                    <a:pt x="147" y="3"/>
                  </a:cubicBezTo>
                  <a:cubicBezTo>
                    <a:pt x="146" y="3"/>
                    <a:pt x="146" y="2"/>
                    <a:pt x="146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2"/>
                    <a:pt x="144" y="2"/>
                    <a:pt x="144" y="1"/>
                  </a:cubicBezTo>
                  <a:cubicBezTo>
                    <a:pt x="144" y="1"/>
                    <a:pt x="143" y="1"/>
                    <a:pt x="143" y="1"/>
                  </a:cubicBezTo>
                  <a:cubicBezTo>
                    <a:pt x="143" y="1"/>
                    <a:pt x="142" y="1"/>
                    <a:pt x="142" y="1"/>
                  </a:cubicBezTo>
                  <a:cubicBezTo>
                    <a:pt x="142" y="1"/>
                    <a:pt x="141" y="1"/>
                    <a:pt x="141" y="1"/>
                  </a:cubicBezTo>
                  <a:cubicBezTo>
                    <a:pt x="141" y="1"/>
                    <a:pt x="140" y="1"/>
                    <a:pt x="140" y="1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7" y="0"/>
                    <a:pt x="137" y="0"/>
                    <a:pt x="136" y="0"/>
                  </a:cubicBezTo>
                  <a:cubicBezTo>
                    <a:pt x="136" y="0"/>
                    <a:pt x="136" y="0"/>
                    <a:pt x="135" y="0"/>
                  </a:cubicBezTo>
                  <a:cubicBezTo>
                    <a:pt x="134" y="0"/>
                    <a:pt x="133" y="0"/>
                    <a:pt x="132" y="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47"/>
                    <a:pt x="59" y="48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3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8" y="51"/>
                    <a:pt x="48" y="52"/>
                    <a:pt x="48" y="52"/>
                  </a:cubicBezTo>
                  <a:cubicBezTo>
                    <a:pt x="48" y="52"/>
                    <a:pt x="48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5" y="52"/>
                  </a:cubicBezTo>
                  <a:cubicBezTo>
                    <a:pt x="45" y="53"/>
                    <a:pt x="46" y="53"/>
                    <a:pt x="46" y="54"/>
                  </a:cubicBezTo>
                  <a:cubicBezTo>
                    <a:pt x="46" y="55"/>
                    <a:pt x="46" y="56"/>
                    <a:pt x="46" y="57"/>
                  </a:cubicBezTo>
                  <a:cubicBezTo>
                    <a:pt x="46" y="57"/>
                    <a:pt x="46" y="58"/>
                    <a:pt x="46" y="59"/>
                  </a:cubicBezTo>
                  <a:cubicBezTo>
                    <a:pt x="46" y="60"/>
                    <a:pt x="46" y="60"/>
                    <a:pt x="46" y="61"/>
                  </a:cubicBezTo>
                  <a:cubicBezTo>
                    <a:pt x="46" y="62"/>
                    <a:pt x="46" y="62"/>
                    <a:pt x="46" y="63"/>
                  </a:cubicBezTo>
                  <a:cubicBezTo>
                    <a:pt x="46" y="64"/>
                    <a:pt x="46" y="64"/>
                    <a:pt x="46" y="65"/>
                  </a:cubicBezTo>
                  <a:cubicBezTo>
                    <a:pt x="46" y="66"/>
                    <a:pt x="46" y="66"/>
                    <a:pt x="46" y="67"/>
                  </a:cubicBezTo>
                  <a:cubicBezTo>
                    <a:pt x="46" y="67"/>
                    <a:pt x="46" y="68"/>
                    <a:pt x="46" y="68"/>
                  </a:cubicBezTo>
                  <a:cubicBezTo>
                    <a:pt x="46" y="69"/>
                    <a:pt x="46" y="70"/>
                    <a:pt x="46" y="70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6" y="72"/>
                    <a:pt x="45" y="72"/>
                    <a:pt x="45" y="73"/>
                  </a:cubicBezTo>
                  <a:cubicBezTo>
                    <a:pt x="45" y="73"/>
                    <a:pt x="45" y="73"/>
                    <a:pt x="45" y="74"/>
                  </a:cubicBezTo>
                  <a:cubicBezTo>
                    <a:pt x="45" y="74"/>
                    <a:pt x="45" y="75"/>
                    <a:pt x="45" y="75"/>
                  </a:cubicBezTo>
                  <a:cubicBezTo>
                    <a:pt x="45" y="75"/>
                    <a:pt x="45" y="76"/>
                    <a:pt x="45" y="76"/>
                  </a:cubicBezTo>
                  <a:cubicBezTo>
                    <a:pt x="45" y="76"/>
                    <a:pt x="45" y="77"/>
                    <a:pt x="45" y="7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45" y="78"/>
                    <a:pt x="45" y="78"/>
                    <a:pt x="45" y="78"/>
                  </a:cubicBezTo>
                  <a:cubicBezTo>
                    <a:pt x="45" y="78"/>
                    <a:pt x="45" y="79"/>
                    <a:pt x="45" y="79"/>
                  </a:cubicBezTo>
                  <a:cubicBezTo>
                    <a:pt x="45" y="79"/>
                    <a:pt x="45" y="79"/>
                    <a:pt x="45" y="79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0"/>
                    <a:pt x="45" y="81"/>
                    <a:pt x="45" y="81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5" y="81"/>
                    <a:pt x="45" y="82"/>
                    <a:pt x="45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3" y="84"/>
                    <a:pt x="43" y="85"/>
                  </a:cubicBezTo>
                  <a:cubicBezTo>
                    <a:pt x="42" y="88"/>
                    <a:pt x="41" y="89"/>
                    <a:pt x="40" y="90"/>
                  </a:cubicBezTo>
                  <a:cubicBezTo>
                    <a:pt x="40" y="91"/>
                    <a:pt x="40" y="91"/>
                    <a:pt x="40" y="91"/>
                  </a:cubicBezTo>
                  <a:cubicBezTo>
                    <a:pt x="38" y="93"/>
                    <a:pt x="36" y="96"/>
                    <a:pt x="32" y="96"/>
                  </a:cubicBezTo>
                  <a:cubicBezTo>
                    <a:pt x="31" y="96"/>
                    <a:pt x="28" y="96"/>
                    <a:pt x="25" y="97"/>
                  </a:cubicBezTo>
                  <a:cubicBezTo>
                    <a:pt x="21" y="97"/>
                    <a:pt x="17" y="98"/>
                    <a:pt x="14" y="98"/>
                  </a:cubicBezTo>
                  <a:cubicBezTo>
                    <a:pt x="12" y="97"/>
                    <a:pt x="10" y="98"/>
                    <a:pt x="8" y="99"/>
                  </a:cubicBezTo>
                  <a:cubicBezTo>
                    <a:pt x="7" y="100"/>
                    <a:pt x="7" y="100"/>
                    <a:pt x="6" y="100"/>
                  </a:cubicBezTo>
                  <a:cubicBezTo>
                    <a:pt x="6" y="101"/>
                    <a:pt x="5" y="101"/>
                    <a:pt x="5" y="101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3" y="101"/>
                    <a:pt x="1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05"/>
                    <a:pt x="1" y="106"/>
                    <a:pt x="1" y="107"/>
                  </a:cubicBezTo>
                  <a:cubicBezTo>
                    <a:pt x="2" y="108"/>
                    <a:pt x="2" y="109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6" y="112"/>
                    <a:pt x="9" y="115"/>
                    <a:pt x="9" y="118"/>
                  </a:cubicBezTo>
                  <a:cubicBezTo>
                    <a:pt x="9" y="120"/>
                    <a:pt x="9" y="120"/>
                    <a:pt x="9" y="120"/>
                  </a:cubicBezTo>
                  <a:cubicBezTo>
                    <a:pt x="11" y="120"/>
                    <a:pt x="12" y="121"/>
                    <a:pt x="13" y="123"/>
                  </a:cubicBezTo>
                  <a:cubicBezTo>
                    <a:pt x="13" y="123"/>
                    <a:pt x="14" y="124"/>
                    <a:pt x="14" y="124"/>
                  </a:cubicBezTo>
                  <a:cubicBezTo>
                    <a:pt x="15" y="124"/>
                    <a:pt x="16" y="124"/>
                    <a:pt x="17" y="124"/>
                  </a:cubicBezTo>
                  <a:cubicBezTo>
                    <a:pt x="18" y="123"/>
                    <a:pt x="19" y="123"/>
                    <a:pt x="19" y="123"/>
                  </a:cubicBezTo>
                  <a:cubicBezTo>
                    <a:pt x="20" y="123"/>
                    <a:pt x="20" y="123"/>
                    <a:pt x="20" y="123"/>
                  </a:cubicBezTo>
                  <a:cubicBezTo>
                    <a:pt x="21" y="124"/>
                    <a:pt x="21" y="124"/>
                    <a:pt x="21" y="124"/>
                  </a:cubicBezTo>
                  <a:cubicBezTo>
                    <a:pt x="22" y="125"/>
                    <a:pt x="22" y="126"/>
                    <a:pt x="22" y="128"/>
                  </a:cubicBezTo>
                  <a:cubicBezTo>
                    <a:pt x="22" y="128"/>
                    <a:pt x="22" y="129"/>
                    <a:pt x="22" y="130"/>
                  </a:cubicBezTo>
                  <a:cubicBezTo>
                    <a:pt x="22" y="130"/>
                    <a:pt x="22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9"/>
                    <a:pt x="23" y="128"/>
                    <a:pt x="24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4" y="128"/>
                    <a:pt x="25" y="127"/>
                    <a:pt x="25" y="127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7"/>
                    <a:pt x="26" y="126"/>
                    <a:pt x="26" y="126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7" y="126"/>
                    <a:pt x="27" y="126"/>
                    <a:pt x="28" y="126"/>
                  </a:cubicBezTo>
                  <a:cubicBezTo>
                    <a:pt x="28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9" y="126"/>
                  </a:cubicBezTo>
                  <a:cubicBezTo>
                    <a:pt x="29" y="126"/>
                    <a:pt x="29" y="126"/>
                    <a:pt x="29" y="126"/>
                  </a:cubicBezTo>
                  <a:cubicBezTo>
                    <a:pt x="32" y="127"/>
                    <a:pt x="32" y="129"/>
                    <a:pt x="33" y="130"/>
                  </a:cubicBezTo>
                  <a:cubicBezTo>
                    <a:pt x="33" y="130"/>
                    <a:pt x="33" y="131"/>
                    <a:pt x="33" y="131"/>
                  </a:cubicBezTo>
                  <a:cubicBezTo>
                    <a:pt x="33" y="132"/>
                    <a:pt x="33" y="132"/>
                    <a:pt x="33" y="132"/>
                  </a:cubicBezTo>
                  <a:cubicBezTo>
                    <a:pt x="34" y="132"/>
                    <a:pt x="34" y="132"/>
                    <a:pt x="35" y="132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5" y="128"/>
                    <a:pt x="41" y="122"/>
                    <a:pt x="41" y="122"/>
                  </a:cubicBezTo>
                  <a:cubicBezTo>
                    <a:pt x="41" y="122"/>
                    <a:pt x="41" y="121"/>
                    <a:pt x="41" y="120"/>
                  </a:cubicBezTo>
                  <a:cubicBezTo>
                    <a:pt x="41" y="117"/>
                    <a:pt x="42" y="115"/>
                    <a:pt x="43" y="113"/>
                  </a:cubicBezTo>
                  <a:cubicBezTo>
                    <a:pt x="44" y="112"/>
                    <a:pt x="46" y="112"/>
                    <a:pt x="48" y="112"/>
                  </a:cubicBezTo>
                  <a:cubicBezTo>
                    <a:pt x="49" y="112"/>
                    <a:pt x="49" y="112"/>
                    <a:pt x="50" y="112"/>
                  </a:cubicBezTo>
                  <a:cubicBezTo>
                    <a:pt x="51" y="112"/>
                    <a:pt x="53" y="112"/>
                    <a:pt x="54" y="112"/>
                  </a:cubicBezTo>
                  <a:cubicBezTo>
                    <a:pt x="55" y="113"/>
                    <a:pt x="55" y="113"/>
                    <a:pt x="55" y="113"/>
                  </a:cubicBezTo>
                  <a:cubicBezTo>
                    <a:pt x="55" y="113"/>
                    <a:pt x="56" y="112"/>
                    <a:pt x="56" y="112"/>
                  </a:cubicBezTo>
                  <a:cubicBezTo>
                    <a:pt x="57" y="111"/>
                    <a:pt x="59" y="110"/>
                    <a:pt x="60" y="110"/>
                  </a:cubicBezTo>
                  <a:cubicBezTo>
                    <a:pt x="61" y="110"/>
                    <a:pt x="62" y="110"/>
                    <a:pt x="63" y="111"/>
                  </a:cubicBezTo>
                  <a:cubicBezTo>
                    <a:pt x="64" y="111"/>
                    <a:pt x="65" y="112"/>
                    <a:pt x="67" y="112"/>
                  </a:cubicBezTo>
                  <a:cubicBezTo>
                    <a:pt x="68" y="112"/>
                    <a:pt x="71" y="112"/>
                    <a:pt x="72" y="114"/>
                  </a:cubicBezTo>
                  <a:cubicBezTo>
                    <a:pt x="73" y="114"/>
                    <a:pt x="74" y="116"/>
                    <a:pt x="74" y="117"/>
                  </a:cubicBezTo>
                  <a:cubicBezTo>
                    <a:pt x="75" y="118"/>
                    <a:pt x="75" y="119"/>
                    <a:pt x="76" y="119"/>
                  </a:cubicBezTo>
                  <a:cubicBezTo>
                    <a:pt x="80" y="117"/>
                    <a:pt x="84" y="116"/>
                    <a:pt x="86" y="116"/>
                  </a:cubicBezTo>
                  <a:cubicBezTo>
                    <a:pt x="88" y="116"/>
                    <a:pt x="90" y="117"/>
                    <a:pt x="93" y="119"/>
                  </a:cubicBezTo>
                  <a:cubicBezTo>
                    <a:pt x="94" y="120"/>
                    <a:pt x="95" y="121"/>
                    <a:pt x="96" y="121"/>
                  </a:cubicBezTo>
                  <a:cubicBezTo>
                    <a:pt x="97" y="121"/>
                    <a:pt x="99" y="122"/>
                    <a:pt x="101" y="122"/>
                  </a:cubicBezTo>
                  <a:cubicBezTo>
                    <a:pt x="104" y="122"/>
                    <a:pt x="105" y="121"/>
                    <a:pt x="105" y="121"/>
                  </a:cubicBezTo>
                  <a:cubicBezTo>
                    <a:pt x="106" y="121"/>
                    <a:pt x="106" y="120"/>
                    <a:pt x="107" y="119"/>
                  </a:cubicBezTo>
                  <a:cubicBezTo>
                    <a:pt x="109" y="118"/>
                    <a:pt x="111" y="116"/>
                    <a:pt x="114" y="116"/>
                  </a:cubicBezTo>
                  <a:cubicBezTo>
                    <a:pt x="115" y="116"/>
                    <a:pt x="115" y="116"/>
                    <a:pt x="115" y="116"/>
                  </a:cubicBezTo>
                  <a:cubicBezTo>
                    <a:pt x="116" y="116"/>
                    <a:pt x="118" y="116"/>
                    <a:pt x="120" y="116"/>
                  </a:cubicBezTo>
                  <a:cubicBezTo>
                    <a:pt x="121" y="116"/>
                    <a:pt x="123" y="115"/>
                    <a:pt x="124" y="115"/>
                  </a:cubicBezTo>
                  <a:cubicBezTo>
                    <a:pt x="124" y="115"/>
                    <a:pt x="124" y="115"/>
                    <a:pt x="124" y="115"/>
                  </a:cubicBezTo>
                  <a:cubicBezTo>
                    <a:pt x="124" y="115"/>
                    <a:pt x="124" y="115"/>
                    <a:pt x="124" y="115"/>
                  </a:cubicBezTo>
                  <a:cubicBezTo>
                    <a:pt x="127" y="115"/>
                    <a:pt x="128" y="116"/>
                    <a:pt x="129" y="116"/>
                  </a:cubicBezTo>
                  <a:cubicBezTo>
                    <a:pt x="129" y="116"/>
                    <a:pt x="129" y="116"/>
                    <a:pt x="130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1" y="117"/>
                    <a:pt x="134" y="118"/>
                    <a:pt x="136" y="118"/>
                  </a:cubicBezTo>
                  <a:cubicBezTo>
                    <a:pt x="136" y="119"/>
                    <a:pt x="137" y="118"/>
                    <a:pt x="137" y="118"/>
                  </a:cubicBezTo>
                  <a:cubicBezTo>
                    <a:pt x="138" y="118"/>
                    <a:pt x="140" y="116"/>
                    <a:pt x="141" y="115"/>
                  </a:cubicBezTo>
                  <a:cubicBezTo>
                    <a:pt x="142" y="113"/>
                    <a:pt x="144" y="111"/>
                    <a:pt x="146" y="111"/>
                  </a:cubicBezTo>
                  <a:cubicBezTo>
                    <a:pt x="146" y="111"/>
                    <a:pt x="146" y="111"/>
                    <a:pt x="146" y="111"/>
                  </a:cubicBezTo>
                  <a:cubicBezTo>
                    <a:pt x="146" y="110"/>
                    <a:pt x="146" y="110"/>
                    <a:pt x="146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8" name="Freeform 1537">
              <a:extLst>
                <a:ext uri="{FF2B5EF4-FFF2-40B4-BE49-F238E27FC236}">
                  <a16:creationId xmlns:a16="http://schemas.microsoft.com/office/drawing/2014/main" id="{537B43E2-E22F-5498-21CD-1B6F1C6F4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6951" y="456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9" name="Freeform 1538">
              <a:extLst>
                <a:ext uri="{FF2B5EF4-FFF2-40B4-BE49-F238E27FC236}">
                  <a16:creationId xmlns:a16="http://schemas.microsoft.com/office/drawing/2014/main" id="{BDA5618D-58D9-236D-704B-2AA3F2DD0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8871" y="455978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0" name="Freeform 1539">
              <a:extLst>
                <a:ext uri="{FF2B5EF4-FFF2-40B4-BE49-F238E27FC236}">
                  <a16:creationId xmlns:a16="http://schemas.microsoft.com/office/drawing/2014/main" id="{92D7CD02-5D17-3E84-3C89-23C00ABF9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3110" y="456182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1" name="Freeform 1540">
              <a:extLst>
                <a:ext uri="{FF2B5EF4-FFF2-40B4-BE49-F238E27FC236}">
                  <a16:creationId xmlns:a16="http://schemas.microsoft.com/office/drawing/2014/main" id="{F15AA59B-93A5-F4EF-85EA-CDC803012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711" y="4555696"/>
              <a:ext cx="17282" cy="4088"/>
            </a:xfrm>
            <a:custGeom>
              <a:avLst/>
              <a:gdLst>
                <a:gd name="T0" fmla="*/ 9 w 9"/>
                <a:gd name="T1" fmla="*/ 0 h 3"/>
                <a:gd name="T2" fmla="*/ 0 w 9"/>
                <a:gd name="T3" fmla="*/ 3 h 3"/>
                <a:gd name="T4" fmla="*/ 9 w 9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0"/>
                  </a:moveTo>
                  <a:cubicBezTo>
                    <a:pt x="9" y="0"/>
                    <a:pt x="5" y="1"/>
                    <a:pt x="0" y="3"/>
                  </a:cubicBezTo>
                  <a:cubicBezTo>
                    <a:pt x="5" y="1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2" name="Freeform 1541">
              <a:extLst>
                <a:ext uri="{FF2B5EF4-FFF2-40B4-BE49-F238E27FC236}">
                  <a16:creationId xmlns:a16="http://schemas.microsoft.com/office/drawing/2014/main" id="{7C96F2BE-16D7-334F-94ED-9B14AF4F3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0791" y="455978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3" name="Freeform 1542">
              <a:extLst>
                <a:ext uri="{FF2B5EF4-FFF2-40B4-BE49-F238E27FC236}">
                  <a16:creationId xmlns:a16="http://schemas.microsoft.com/office/drawing/2014/main" id="{33082103-FA60-0813-6327-8D9814A56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399" y="4463708"/>
              <a:ext cx="88331" cy="57237"/>
            </a:xfrm>
            <a:custGeom>
              <a:avLst/>
              <a:gdLst>
                <a:gd name="T0" fmla="*/ 0 w 46"/>
                <a:gd name="T1" fmla="*/ 28 h 28"/>
                <a:gd name="T2" fmla="*/ 46 w 46"/>
                <a:gd name="T3" fmla="*/ 0 h 28"/>
                <a:gd name="T4" fmla="*/ 46 w 46"/>
                <a:gd name="T5" fmla="*/ 0 h 28"/>
                <a:gd name="T6" fmla="*/ 0 w 46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28">
                  <a:moveTo>
                    <a:pt x="0" y="28"/>
                  </a:moveTo>
                  <a:lnTo>
                    <a:pt x="46" y="0"/>
                  </a:lnTo>
                  <a:lnTo>
                    <a:pt x="46" y="0"/>
                  </a:lnTo>
                  <a:lnTo>
                    <a:pt x="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4" name="Freeform 1543">
              <a:extLst>
                <a:ext uri="{FF2B5EF4-FFF2-40B4-BE49-F238E27FC236}">
                  <a16:creationId xmlns:a16="http://schemas.microsoft.com/office/drawing/2014/main" id="{9A6D563F-9D00-09D9-E869-2E35ED449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90" y="4561828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5" name="Freeform 1544">
              <a:extLst>
                <a:ext uri="{FF2B5EF4-FFF2-40B4-BE49-F238E27FC236}">
                  <a16:creationId xmlns:a16="http://schemas.microsoft.com/office/drawing/2014/main" id="{38097866-A0E3-8D86-8E1D-98790B9CD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638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6" name="Freeform 1545">
              <a:extLst>
                <a:ext uri="{FF2B5EF4-FFF2-40B4-BE49-F238E27FC236}">
                  <a16:creationId xmlns:a16="http://schemas.microsoft.com/office/drawing/2014/main" id="{5BF8B95E-9AA1-87EC-CE56-F7F16BC2A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638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7" name="Freeform 1546">
              <a:extLst>
                <a:ext uri="{FF2B5EF4-FFF2-40B4-BE49-F238E27FC236}">
                  <a16:creationId xmlns:a16="http://schemas.microsoft.com/office/drawing/2014/main" id="{0CF0B273-0092-8D16-DDB3-12EA76C2F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773" y="44657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8" name="Freeform 1547">
              <a:extLst>
                <a:ext uri="{FF2B5EF4-FFF2-40B4-BE49-F238E27FC236}">
                  <a16:creationId xmlns:a16="http://schemas.microsoft.com/office/drawing/2014/main" id="{25FAB81C-6F76-B107-74E9-520A5E9C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6730" y="4463708"/>
              <a:ext cx="5761" cy="0"/>
            </a:xfrm>
            <a:custGeom>
              <a:avLst/>
              <a:gdLst>
                <a:gd name="T0" fmla="*/ 0 w 3"/>
                <a:gd name="T1" fmla="*/ 3 w 3"/>
                <a:gd name="T2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9" name="Freeform 1548">
              <a:extLst>
                <a:ext uri="{FF2B5EF4-FFF2-40B4-BE49-F238E27FC236}">
                  <a16:creationId xmlns:a16="http://schemas.microsoft.com/office/drawing/2014/main" id="{503647AF-B170-A449-48B0-1597A8EAD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2092" y="44657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0" name="Freeform 1549">
              <a:extLst>
                <a:ext uri="{FF2B5EF4-FFF2-40B4-BE49-F238E27FC236}">
                  <a16:creationId xmlns:a16="http://schemas.microsoft.com/office/drawing/2014/main" id="{2DD3386C-84CE-20E2-8A90-FBE86CF42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5932" y="44657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1" name="Freeform 1550">
              <a:extLst>
                <a:ext uri="{FF2B5EF4-FFF2-40B4-BE49-F238E27FC236}">
                  <a16:creationId xmlns:a16="http://schemas.microsoft.com/office/drawing/2014/main" id="{C4C8100B-A418-40CB-5DDA-EFE8CF8F1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4411" y="4463708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2" name="Freeform 1551">
              <a:extLst>
                <a:ext uri="{FF2B5EF4-FFF2-40B4-BE49-F238E27FC236}">
                  <a16:creationId xmlns:a16="http://schemas.microsoft.com/office/drawing/2014/main" id="{50914097-31F3-B476-A018-7E4D372D4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8251" y="44657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3" name="Rectangle 1552">
              <a:extLst>
                <a:ext uri="{FF2B5EF4-FFF2-40B4-BE49-F238E27FC236}">
                  <a16:creationId xmlns:a16="http://schemas.microsoft.com/office/drawing/2014/main" id="{4662E197-5666-9690-10A3-A8A1CA7415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6730" y="4463708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4" name="Freeform 1553">
              <a:extLst>
                <a:ext uri="{FF2B5EF4-FFF2-40B4-BE49-F238E27FC236}">
                  <a16:creationId xmlns:a16="http://schemas.microsoft.com/office/drawing/2014/main" id="{5BC7194B-3194-12C8-2576-C9B74556C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368" y="4688567"/>
              <a:ext cx="9601" cy="2044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1 h 1"/>
                <a:gd name="T4" fmla="*/ 0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3" y="0"/>
                    <a:pt x="4" y="1"/>
                    <a:pt x="5" y="1"/>
                  </a:cubicBezTo>
                  <a:cubicBezTo>
                    <a:pt x="4" y="1"/>
                    <a:pt x="3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5" name="Freeform 1554">
              <a:extLst>
                <a:ext uri="{FF2B5EF4-FFF2-40B4-BE49-F238E27FC236}">
                  <a16:creationId xmlns:a16="http://schemas.microsoft.com/office/drawing/2014/main" id="{24B1F7DB-77F1-77FB-A926-EBAEEC4B2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030" y="4682435"/>
              <a:ext cx="9601" cy="2044"/>
            </a:xfrm>
            <a:custGeom>
              <a:avLst/>
              <a:gdLst>
                <a:gd name="T0" fmla="*/ 0 w 5"/>
                <a:gd name="T1" fmla="*/ 0 h 1"/>
                <a:gd name="T2" fmla="*/ 4 w 5"/>
                <a:gd name="T3" fmla="*/ 0 h 1"/>
                <a:gd name="T4" fmla="*/ 5 w 5"/>
                <a:gd name="T5" fmla="*/ 1 h 1"/>
                <a:gd name="T6" fmla="*/ 4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1" y="0"/>
                    <a:pt x="3" y="0"/>
                    <a:pt x="4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6" name="Freeform 1555">
              <a:extLst>
                <a:ext uri="{FF2B5EF4-FFF2-40B4-BE49-F238E27FC236}">
                  <a16:creationId xmlns:a16="http://schemas.microsoft.com/office/drawing/2014/main" id="{46DE31D9-3F79-F023-CA2E-D410B1540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7" y="472127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7" name="Freeform 1556">
              <a:extLst>
                <a:ext uri="{FF2B5EF4-FFF2-40B4-BE49-F238E27FC236}">
                  <a16:creationId xmlns:a16="http://schemas.microsoft.com/office/drawing/2014/main" id="{4BA18328-6CBE-D50B-4ECB-FA6B86ABE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006" y="4690612"/>
              <a:ext cx="7681" cy="0"/>
            </a:xfrm>
            <a:custGeom>
              <a:avLst/>
              <a:gdLst>
                <a:gd name="T0" fmla="*/ 0 w 5"/>
                <a:gd name="T1" fmla="*/ 5 w 5"/>
                <a:gd name="T2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8" name="Freeform 1557">
              <a:extLst>
                <a:ext uri="{FF2B5EF4-FFF2-40B4-BE49-F238E27FC236}">
                  <a16:creationId xmlns:a16="http://schemas.microsoft.com/office/drawing/2014/main" id="{32ED6377-50A3-B457-8A75-BD4B4155C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4690612"/>
              <a:ext cx="11521" cy="2044"/>
            </a:xfrm>
            <a:custGeom>
              <a:avLst/>
              <a:gdLst>
                <a:gd name="T0" fmla="*/ 6 w 6"/>
                <a:gd name="T1" fmla="*/ 2 h 2"/>
                <a:gd name="T2" fmla="*/ 0 w 6"/>
                <a:gd name="T3" fmla="*/ 0 h 2"/>
                <a:gd name="T4" fmla="*/ 6 w 6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2"/>
                  </a:moveTo>
                  <a:cubicBezTo>
                    <a:pt x="4" y="2"/>
                    <a:pt x="1" y="1"/>
                    <a:pt x="0" y="0"/>
                  </a:cubicBezTo>
                  <a:cubicBezTo>
                    <a:pt x="1" y="1"/>
                    <a:pt x="4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9" name="Freeform 1558">
              <a:extLst>
                <a:ext uri="{FF2B5EF4-FFF2-40B4-BE49-F238E27FC236}">
                  <a16:creationId xmlns:a16="http://schemas.microsoft.com/office/drawing/2014/main" id="{954224BB-4653-C7B8-B583-B78553528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0865" y="47090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0" name="Freeform 1559">
              <a:extLst>
                <a:ext uri="{FF2B5EF4-FFF2-40B4-BE49-F238E27FC236}">
                  <a16:creationId xmlns:a16="http://schemas.microsoft.com/office/drawing/2014/main" id="{D66ADE0B-6142-E5AB-F9AD-A965B7008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024" y="4713098"/>
              <a:ext cx="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1" name="Freeform 1560">
              <a:extLst>
                <a:ext uri="{FF2B5EF4-FFF2-40B4-BE49-F238E27FC236}">
                  <a16:creationId xmlns:a16="http://schemas.microsoft.com/office/drawing/2014/main" id="{37855EB1-1A98-7537-B391-CC14C7E82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4306" y="4721274"/>
              <a:ext cx="3840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  <a:gd name="T4" fmla="*/ 2 w 2"/>
                <a:gd name="T5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2" name="Freeform 1561">
              <a:extLst>
                <a:ext uri="{FF2B5EF4-FFF2-40B4-BE49-F238E27FC236}">
                  <a16:creationId xmlns:a16="http://schemas.microsoft.com/office/drawing/2014/main" id="{75C19C61-C55A-EB38-AF9A-D3EAA4C2A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705" y="4709009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3" name="Freeform 1562">
              <a:extLst>
                <a:ext uri="{FF2B5EF4-FFF2-40B4-BE49-F238E27FC236}">
                  <a16:creationId xmlns:a16="http://schemas.microsoft.com/office/drawing/2014/main" id="{196A8FF5-5FA1-5C1A-8F0D-662B531F1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8944" y="47110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4" name="Freeform 1563">
              <a:extLst>
                <a:ext uri="{FF2B5EF4-FFF2-40B4-BE49-F238E27FC236}">
                  <a16:creationId xmlns:a16="http://schemas.microsoft.com/office/drawing/2014/main" id="{D47AF85F-A064-2C07-2D38-B9ACC6D9A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7" y="472127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5" name="Freeform 1564">
              <a:extLst>
                <a:ext uri="{FF2B5EF4-FFF2-40B4-BE49-F238E27FC236}">
                  <a16:creationId xmlns:a16="http://schemas.microsoft.com/office/drawing/2014/main" id="{1FFD0C2B-4AAE-60D0-7102-0ADD21DC4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1702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6" name="Freeform 1565">
              <a:extLst>
                <a:ext uri="{FF2B5EF4-FFF2-40B4-BE49-F238E27FC236}">
                  <a16:creationId xmlns:a16="http://schemas.microsoft.com/office/drawing/2014/main" id="{1BDBFC13-B8B9-A229-E4BA-2E03E902E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1293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7" name="Freeform 1566">
              <a:extLst>
                <a:ext uri="{FF2B5EF4-FFF2-40B4-BE49-F238E27FC236}">
                  <a16:creationId xmlns:a16="http://schemas.microsoft.com/office/drawing/2014/main" id="{E68EE5AE-E167-F2AD-BA54-30D94F329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1497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8" name="Freeform 1567">
              <a:extLst>
                <a:ext uri="{FF2B5EF4-FFF2-40B4-BE49-F238E27FC236}">
                  <a16:creationId xmlns:a16="http://schemas.microsoft.com/office/drawing/2014/main" id="{B1C43816-2240-478B-4D0B-2668A9889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78182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9" name="Freeform 1568">
              <a:extLst>
                <a:ext uri="{FF2B5EF4-FFF2-40B4-BE49-F238E27FC236}">
                  <a16:creationId xmlns:a16="http://schemas.microsoft.com/office/drawing/2014/main" id="{E90AFE48-B71A-88F2-2CCB-C2C66197A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0884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0" name="Freeform 1569">
              <a:extLst>
                <a:ext uri="{FF2B5EF4-FFF2-40B4-BE49-F238E27FC236}">
                  <a16:creationId xmlns:a16="http://schemas.microsoft.com/office/drawing/2014/main" id="{65591D99-E865-8BE9-7B2B-3864FA834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67961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1" name="Freeform 1570">
              <a:extLst>
                <a:ext uri="{FF2B5EF4-FFF2-40B4-BE49-F238E27FC236}">
                  <a16:creationId xmlns:a16="http://schemas.microsoft.com/office/drawing/2014/main" id="{3C843968-BD00-BEC9-C4E8-6ED650445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1906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2" name="Freeform 1571">
              <a:extLst>
                <a:ext uri="{FF2B5EF4-FFF2-40B4-BE49-F238E27FC236}">
                  <a16:creationId xmlns:a16="http://schemas.microsoft.com/office/drawing/2014/main" id="{514F10AB-3361-6E11-AF07-BC873FB80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8635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3" name="Freeform 1572">
              <a:extLst>
                <a:ext uri="{FF2B5EF4-FFF2-40B4-BE49-F238E27FC236}">
                  <a16:creationId xmlns:a16="http://schemas.microsoft.com/office/drawing/2014/main" id="{82DD2300-B836-BB91-1D2D-213FBBEBA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0475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4" name="Freeform 1573">
              <a:extLst>
                <a:ext uri="{FF2B5EF4-FFF2-40B4-BE49-F238E27FC236}">
                  <a16:creationId xmlns:a16="http://schemas.microsoft.com/office/drawing/2014/main" id="{44D9F81F-5017-E524-791C-78CAB5CAD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9453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5" name="Freeform 1574">
              <a:extLst>
                <a:ext uri="{FF2B5EF4-FFF2-40B4-BE49-F238E27FC236}">
                  <a16:creationId xmlns:a16="http://schemas.microsoft.com/office/drawing/2014/main" id="{2D44B739-1978-6B56-6C1C-2F40222C5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600668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6" name="Freeform 1575">
              <a:extLst>
                <a:ext uri="{FF2B5EF4-FFF2-40B4-BE49-F238E27FC236}">
                  <a16:creationId xmlns:a16="http://schemas.microsoft.com/office/drawing/2014/main" id="{73EEA2D9-8FC7-0573-5823-6ABE17652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211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7" name="Freeform 1576">
              <a:extLst>
                <a:ext uri="{FF2B5EF4-FFF2-40B4-BE49-F238E27FC236}">
                  <a16:creationId xmlns:a16="http://schemas.microsoft.com/office/drawing/2014/main" id="{BEB95C65-24AF-DAD2-9B56-9DFF00E3F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460" y="4657905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8" name="Freeform 1577">
              <a:extLst>
                <a:ext uri="{FF2B5EF4-FFF2-40B4-BE49-F238E27FC236}">
                  <a16:creationId xmlns:a16="http://schemas.microsoft.com/office/drawing/2014/main" id="{A4686B93-0BAB-AE16-1880-DABA2F192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59949"/>
              <a:ext cx="7681" cy="0"/>
            </a:xfrm>
            <a:custGeom>
              <a:avLst/>
              <a:gdLst>
                <a:gd name="T0" fmla="*/ 0 w 5"/>
                <a:gd name="T1" fmla="*/ 5 w 5"/>
                <a:gd name="T2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9" name="Freeform 1578">
              <a:extLst>
                <a:ext uri="{FF2B5EF4-FFF2-40B4-BE49-F238E27FC236}">
                  <a16:creationId xmlns:a16="http://schemas.microsoft.com/office/drawing/2014/main" id="{CF240ACF-89DC-5927-5A2F-BB0BEFE3C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429" y="46231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0" name="Freeform 1579">
              <a:extLst>
                <a:ext uri="{FF2B5EF4-FFF2-40B4-BE49-F238E27FC236}">
                  <a16:creationId xmlns:a16="http://schemas.microsoft.com/office/drawing/2014/main" id="{4B2DCB71-6CAA-FE89-79E7-973D56A04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429" y="46231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1" name="Freeform 1580">
              <a:extLst>
                <a:ext uri="{FF2B5EF4-FFF2-40B4-BE49-F238E27FC236}">
                  <a16:creationId xmlns:a16="http://schemas.microsoft.com/office/drawing/2014/main" id="{9B1CC640-F9B9-B9DA-8EBF-4B24A647E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2110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2" name="Freeform 1581">
              <a:extLst>
                <a:ext uri="{FF2B5EF4-FFF2-40B4-BE49-F238E27FC236}">
                  <a16:creationId xmlns:a16="http://schemas.microsoft.com/office/drawing/2014/main" id="{0EDE6085-538C-02E5-D761-094E6CE8F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640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3" name="Freeform 1582">
              <a:extLst>
                <a:ext uri="{FF2B5EF4-FFF2-40B4-BE49-F238E27FC236}">
                  <a16:creationId xmlns:a16="http://schemas.microsoft.com/office/drawing/2014/main" id="{9C279616-8CC6-3920-FFB0-C61EBAD77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5994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4" name="Freeform 1583">
              <a:extLst>
                <a:ext uri="{FF2B5EF4-FFF2-40B4-BE49-F238E27FC236}">
                  <a16:creationId xmlns:a16="http://schemas.microsoft.com/office/drawing/2014/main" id="{C3782771-BA13-D8C0-BD22-6B45C9601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104" y="4717186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5" name="Freeform 1584">
              <a:extLst>
                <a:ext uri="{FF2B5EF4-FFF2-40B4-BE49-F238E27FC236}">
                  <a16:creationId xmlns:a16="http://schemas.microsoft.com/office/drawing/2014/main" id="{1454E69A-048C-DD28-1953-284D6612C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343" y="4702877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6" name="Freeform 1585">
              <a:extLst>
                <a:ext uri="{FF2B5EF4-FFF2-40B4-BE49-F238E27FC236}">
                  <a16:creationId xmlns:a16="http://schemas.microsoft.com/office/drawing/2014/main" id="{832B034C-9659-0856-6F30-860B6D4B0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5994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7" name="Freeform 1586">
              <a:extLst>
                <a:ext uri="{FF2B5EF4-FFF2-40B4-BE49-F238E27FC236}">
                  <a16:creationId xmlns:a16="http://schemas.microsoft.com/office/drawing/2014/main" id="{91C5FFF9-EF52-654C-F92B-515366782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6403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8" name="Rectangle 1587">
              <a:extLst>
                <a:ext uri="{FF2B5EF4-FFF2-40B4-BE49-F238E27FC236}">
                  <a16:creationId xmlns:a16="http://schemas.microsoft.com/office/drawing/2014/main" id="{3216A10A-CFF6-3837-E057-87DC223BE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4779" y="4659949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9" name="Freeform 1588">
              <a:extLst>
                <a:ext uri="{FF2B5EF4-FFF2-40B4-BE49-F238E27FC236}">
                  <a16:creationId xmlns:a16="http://schemas.microsoft.com/office/drawing/2014/main" id="{27E30DD2-F93D-883D-74DF-1FC43D173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374" y="4463708"/>
              <a:ext cx="197786" cy="357731"/>
            </a:xfrm>
            <a:custGeom>
              <a:avLst/>
              <a:gdLst>
                <a:gd name="T0" fmla="*/ 21 w 108"/>
                <a:gd name="T1" fmla="*/ 183 h 183"/>
                <a:gd name="T2" fmla="*/ 22 w 108"/>
                <a:gd name="T3" fmla="*/ 183 h 183"/>
                <a:gd name="T4" fmla="*/ 28 w 108"/>
                <a:gd name="T5" fmla="*/ 179 h 183"/>
                <a:gd name="T6" fmla="*/ 32 w 108"/>
                <a:gd name="T7" fmla="*/ 181 h 183"/>
                <a:gd name="T8" fmla="*/ 45 w 108"/>
                <a:gd name="T9" fmla="*/ 176 h 183"/>
                <a:gd name="T10" fmla="*/ 55 w 108"/>
                <a:gd name="T11" fmla="*/ 172 h 183"/>
                <a:gd name="T12" fmla="*/ 56 w 108"/>
                <a:gd name="T13" fmla="*/ 165 h 183"/>
                <a:gd name="T14" fmla="*/ 64 w 108"/>
                <a:gd name="T15" fmla="*/ 164 h 183"/>
                <a:gd name="T16" fmla="*/ 81 w 108"/>
                <a:gd name="T17" fmla="*/ 152 h 183"/>
                <a:gd name="T18" fmla="*/ 83 w 108"/>
                <a:gd name="T19" fmla="*/ 150 h 183"/>
                <a:gd name="T20" fmla="*/ 94 w 108"/>
                <a:gd name="T21" fmla="*/ 141 h 183"/>
                <a:gd name="T22" fmla="*/ 94 w 108"/>
                <a:gd name="T23" fmla="*/ 141 h 183"/>
                <a:gd name="T24" fmla="*/ 96 w 108"/>
                <a:gd name="T25" fmla="*/ 141 h 183"/>
                <a:gd name="T26" fmla="*/ 91 w 108"/>
                <a:gd name="T27" fmla="*/ 131 h 183"/>
                <a:gd name="T28" fmla="*/ 91 w 108"/>
                <a:gd name="T29" fmla="*/ 125 h 183"/>
                <a:gd name="T30" fmla="*/ 88 w 108"/>
                <a:gd name="T31" fmla="*/ 115 h 183"/>
                <a:gd name="T32" fmla="*/ 87 w 108"/>
                <a:gd name="T33" fmla="*/ 108 h 183"/>
                <a:gd name="T34" fmla="*/ 91 w 108"/>
                <a:gd name="T35" fmla="*/ 104 h 183"/>
                <a:gd name="T36" fmla="*/ 97 w 108"/>
                <a:gd name="T37" fmla="*/ 93 h 183"/>
                <a:gd name="T38" fmla="*/ 108 w 108"/>
                <a:gd name="T39" fmla="*/ 85 h 183"/>
                <a:gd name="T40" fmla="*/ 108 w 108"/>
                <a:gd name="T41" fmla="*/ 75 h 183"/>
                <a:gd name="T42" fmla="*/ 24 w 108"/>
                <a:gd name="T43" fmla="*/ 0 h 183"/>
                <a:gd name="T44" fmla="*/ 17 w 108"/>
                <a:gd name="T45" fmla="*/ 16 h 183"/>
                <a:gd name="T46" fmla="*/ 17 w 108"/>
                <a:gd name="T47" fmla="*/ 17 h 183"/>
                <a:gd name="T48" fmla="*/ 17 w 108"/>
                <a:gd name="T49" fmla="*/ 18 h 183"/>
                <a:gd name="T50" fmla="*/ 21 w 108"/>
                <a:gd name="T51" fmla="*/ 28 h 183"/>
                <a:gd name="T52" fmla="*/ 23 w 108"/>
                <a:gd name="T53" fmla="*/ 37 h 183"/>
                <a:gd name="T54" fmla="*/ 19 w 108"/>
                <a:gd name="T55" fmla="*/ 79 h 183"/>
                <a:gd name="T56" fmla="*/ 0 w 108"/>
                <a:gd name="T57" fmla="*/ 105 h 183"/>
                <a:gd name="T58" fmla="*/ 0 w 108"/>
                <a:gd name="T59" fmla="*/ 110 h 183"/>
                <a:gd name="T60" fmla="*/ 0 w 108"/>
                <a:gd name="T61" fmla="*/ 112 h 183"/>
                <a:gd name="T62" fmla="*/ 1 w 108"/>
                <a:gd name="T63" fmla="*/ 114 h 183"/>
                <a:gd name="T64" fmla="*/ 2 w 108"/>
                <a:gd name="T65" fmla="*/ 114 h 183"/>
                <a:gd name="T66" fmla="*/ 5 w 108"/>
                <a:gd name="T67" fmla="*/ 118 h 183"/>
                <a:gd name="T68" fmla="*/ 5 w 108"/>
                <a:gd name="T69" fmla="*/ 118 h 183"/>
                <a:gd name="T70" fmla="*/ 5 w 108"/>
                <a:gd name="T71" fmla="*/ 118 h 183"/>
                <a:gd name="T72" fmla="*/ 7 w 108"/>
                <a:gd name="T73" fmla="*/ 118 h 183"/>
                <a:gd name="T74" fmla="*/ 9 w 108"/>
                <a:gd name="T75" fmla="*/ 119 h 183"/>
                <a:gd name="T76" fmla="*/ 14 w 108"/>
                <a:gd name="T77" fmla="*/ 131 h 183"/>
                <a:gd name="T78" fmla="*/ 15 w 108"/>
                <a:gd name="T79" fmla="*/ 141 h 183"/>
                <a:gd name="T80" fmla="*/ 21 w 108"/>
                <a:gd name="T81" fmla="*/ 156 h 183"/>
                <a:gd name="T82" fmla="*/ 9 w 108"/>
                <a:gd name="T83" fmla="*/ 158 h 183"/>
                <a:gd name="T84" fmla="*/ 6 w 108"/>
                <a:gd name="T85" fmla="*/ 159 h 183"/>
                <a:gd name="T86" fmla="*/ 11 w 108"/>
                <a:gd name="T87" fmla="*/ 167 h 183"/>
                <a:gd name="T88" fmla="*/ 18 w 108"/>
                <a:gd name="T89" fmla="*/ 177 h 183"/>
                <a:gd name="T90" fmla="*/ 19 w 108"/>
                <a:gd name="T91" fmla="*/ 179 h 183"/>
                <a:gd name="T92" fmla="*/ 21 w 108"/>
                <a:gd name="T93" fmla="*/ 18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8" h="183">
                  <a:moveTo>
                    <a:pt x="21" y="182"/>
                  </a:moveTo>
                  <a:cubicBezTo>
                    <a:pt x="21" y="183"/>
                    <a:pt x="21" y="183"/>
                    <a:pt x="21" y="183"/>
                  </a:cubicBezTo>
                  <a:cubicBezTo>
                    <a:pt x="21" y="183"/>
                    <a:pt x="21" y="183"/>
                    <a:pt x="21" y="183"/>
                  </a:cubicBezTo>
                  <a:cubicBezTo>
                    <a:pt x="22" y="183"/>
                    <a:pt x="22" y="183"/>
                    <a:pt x="22" y="183"/>
                  </a:cubicBezTo>
                  <a:cubicBezTo>
                    <a:pt x="22" y="183"/>
                    <a:pt x="24" y="182"/>
                    <a:pt x="25" y="181"/>
                  </a:cubicBezTo>
                  <a:cubicBezTo>
                    <a:pt x="26" y="179"/>
                    <a:pt x="27" y="179"/>
                    <a:pt x="28" y="179"/>
                  </a:cubicBezTo>
                  <a:cubicBezTo>
                    <a:pt x="29" y="179"/>
                    <a:pt x="30" y="180"/>
                    <a:pt x="31" y="180"/>
                  </a:cubicBezTo>
                  <a:cubicBezTo>
                    <a:pt x="32" y="180"/>
                    <a:pt x="32" y="181"/>
                    <a:pt x="32" y="181"/>
                  </a:cubicBezTo>
                  <a:cubicBezTo>
                    <a:pt x="34" y="178"/>
                    <a:pt x="39" y="177"/>
                    <a:pt x="42" y="177"/>
                  </a:cubicBezTo>
                  <a:cubicBezTo>
                    <a:pt x="43" y="177"/>
                    <a:pt x="45" y="177"/>
                    <a:pt x="45" y="176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9" y="175"/>
                    <a:pt x="53" y="173"/>
                    <a:pt x="55" y="172"/>
                  </a:cubicBezTo>
                  <a:cubicBezTo>
                    <a:pt x="54" y="171"/>
                    <a:pt x="54" y="171"/>
                    <a:pt x="54" y="171"/>
                  </a:cubicBezTo>
                  <a:cubicBezTo>
                    <a:pt x="54" y="170"/>
                    <a:pt x="53" y="167"/>
                    <a:pt x="56" y="165"/>
                  </a:cubicBezTo>
                  <a:cubicBezTo>
                    <a:pt x="57" y="164"/>
                    <a:pt x="59" y="164"/>
                    <a:pt x="61" y="164"/>
                  </a:cubicBezTo>
                  <a:cubicBezTo>
                    <a:pt x="64" y="164"/>
                    <a:pt x="64" y="164"/>
                    <a:pt x="64" y="164"/>
                  </a:cubicBezTo>
                  <a:cubicBezTo>
                    <a:pt x="67" y="164"/>
                    <a:pt x="70" y="164"/>
                    <a:pt x="71" y="162"/>
                  </a:cubicBezTo>
                  <a:cubicBezTo>
                    <a:pt x="74" y="159"/>
                    <a:pt x="78" y="155"/>
                    <a:pt x="81" y="152"/>
                  </a:cubicBezTo>
                  <a:cubicBezTo>
                    <a:pt x="81" y="152"/>
                    <a:pt x="82" y="151"/>
                    <a:pt x="82" y="151"/>
                  </a:cubicBezTo>
                  <a:cubicBezTo>
                    <a:pt x="83" y="151"/>
                    <a:pt x="83" y="151"/>
                    <a:pt x="83" y="150"/>
                  </a:cubicBezTo>
                  <a:cubicBezTo>
                    <a:pt x="83" y="149"/>
                    <a:pt x="83" y="147"/>
                    <a:pt x="85" y="145"/>
                  </a:cubicBezTo>
                  <a:cubicBezTo>
                    <a:pt x="87" y="144"/>
                    <a:pt x="91" y="141"/>
                    <a:pt x="94" y="141"/>
                  </a:cubicBezTo>
                  <a:cubicBezTo>
                    <a:pt x="94" y="141"/>
                    <a:pt x="94" y="141"/>
                    <a:pt x="94" y="141"/>
                  </a:cubicBezTo>
                  <a:cubicBezTo>
                    <a:pt x="94" y="141"/>
                    <a:pt x="94" y="141"/>
                    <a:pt x="94" y="141"/>
                  </a:cubicBezTo>
                  <a:cubicBezTo>
                    <a:pt x="95" y="141"/>
                    <a:pt x="95" y="141"/>
                    <a:pt x="95" y="141"/>
                  </a:cubicBezTo>
                  <a:cubicBezTo>
                    <a:pt x="95" y="141"/>
                    <a:pt x="95" y="141"/>
                    <a:pt x="96" y="141"/>
                  </a:cubicBezTo>
                  <a:cubicBezTo>
                    <a:pt x="96" y="139"/>
                    <a:pt x="96" y="139"/>
                    <a:pt x="96" y="139"/>
                  </a:cubicBezTo>
                  <a:cubicBezTo>
                    <a:pt x="94" y="138"/>
                    <a:pt x="91" y="135"/>
                    <a:pt x="91" y="131"/>
                  </a:cubicBezTo>
                  <a:cubicBezTo>
                    <a:pt x="91" y="130"/>
                    <a:pt x="91" y="129"/>
                    <a:pt x="91" y="128"/>
                  </a:cubicBezTo>
                  <a:cubicBezTo>
                    <a:pt x="91" y="127"/>
                    <a:pt x="91" y="125"/>
                    <a:pt x="91" y="125"/>
                  </a:cubicBezTo>
                  <a:cubicBezTo>
                    <a:pt x="89" y="125"/>
                    <a:pt x="87" y="124"/>
                    <a:pt x="86" y="122"/>
                  </a:cubicBezTo>
                  <a:cubicBezTo>
                    <a:pt x="85" y="120"/>
                    <a:pt x="86" y="117"/>
                    <a:pt x="88" y="115"/>
                  </a:cubicBezTo>
                  <a:cubicBezTo>
                    <a:pt x="88" y="115"/>
                    <a:pt x="88" y="114"/>
                    <a:pt x="87" y="113"/>
                  </a:cubicBezTo>
                  <a:cubicBezTo>
                    <a:pt x="87" y="111"/>
                    <a:pt x="86" y="109"/>
                    <a:pt x="87" y="108"/>
                  </a:cubicBezTo>
                  <a:cubicBezTo>
                    <a:pt x="87" y="107"/>
                    <a:pt x="88" y="106"/>
                    <a:pt x="90" y="106"/>
                  </a:cubicBezTo>
                  <a:cubicBezTo>
                    <a:pt x="91" y="106"/>
                    <a:pt x="91" y="106"/>
                    <a:pt x="91" y="104"/>
                  </a:cubicBezTo>
                  <a:cubicBezTo>
                    <a:pt x="91" y="102"/>
                    <a:pt x="91" y="99"/>
                    <a:pt x="95" y="98"/>
                  </a:cubicBezTo>
                  <a:cubicBezTo>
                    <a:pt x="96" y="98"/>
                    <a:pt x="97" y="97"/>
                    <a:pt x="97" y="93"/>
                  </a:cubicBezTo>
                  <a:cubicBezTo>
                    <a:pt x="97" y="89"/>
                    <a:pt x="104" y="86"/>
                    <a:pt x="108" y="85"/>
                  </a:cubicBezTo>
                  <a:cubicBezTo>
                    <a:pt x="108" y="85"/>
                    <a:pt x="108" y="85"/>
                    <a:pt x="108" y="85"/>
                  </a:cubicBezTo>
                  <a:cubicBezTo>
                    <a:pt x="108" y="84"/>
                    <a:pt x="108" y="81"/>
                    <a:pt x="108" y="78"/>
                  </a:cubicBezTo>
                  <a:cubicBezTo>
                    <a:pt x="108" y="77"/>
                    <a:pt x="108" y="76"/>
                    <a:pt x="108" y="75"/>
                  </a:cubicBezTo>
                  <a:cubicBezTo>
                    <a:pt x="108" y="45"/>
                    <a:pt x="108" y="45"/>
                    <a:pt x="108" y="4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10"/>
                    <a:pt x="17" y="14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8" y="20"/>
                    <a:pt x="18" y="21"/>
                  </a:cubicBezTo>
                  <a:cubicBezTo>
                    <a:pt x="20" y="23"/>
                    <a:pt x="22" y="25"/>
                    <a:pt x="21" y="28"/>
                  </a:cubicBezTo>
                  <a:cubicBezTo>
                    <a:pt x="21" y="30"/>
                    <a:pt x="22" y="30"/>
                    <a:pt x="22" y="31"/>
                  </a:cubicBezTo>
                  <a:cubicBezTo>
                    <a:pt x="23" y="32"/>
                    <a:pt x="24" y="34"/>
                    <a:pt x="23" y="37"/>
                  </a:cubicBezTo>
                  <a:cubicBezTo>
                    <a:pt x="22" y="42"/>
                    <a:pt x="21" y="46"/>
                    <a:pt x="21" y="49"/>
                  </a:cubicBezTo>
                  <a:cubicBezTo>
                    <a:pt x="21" y="77"/>
                    <a:pt x="20" y="78"/>
                    <a:pt x="19" y="79"/>
                  </a:cubicBezTo>
                  <a:cubicBezTo>
                    <a:pt x="18" y="80"/>
                    <a:pt x="3" y="95"/>
                    <a:pt x="2" y="100"/>
                  </a:cubicBezTo>
                  <a:cubicBezTo>
                    <a:pt x="2" y="103"/>
                    <a:pt x="1" y="104"/>
                    <a:pt x="0" y="105"/>
                  </a:cubicBezTo>
                  <a:cubicBezTo>
                    <a:pt x="0" y="106"/>
                    <a:pt x="0" y="106"/>
                    <a:pt x="0" y="10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1" y="113"/>
                  </a:cubicBezTo>
                  <a:cubicBezTo>
                    <a:pt x="1" y="113"/>
                    <a:pt x="1" y="113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15"/>
                    <a:pt x="3" y="115"/>
                    <a:pt x="3" y="116"/>
                  </a:cubicBezTo>
                  <a:cubicBezTo>
                    <a:pt x="4" y="117"/>
                    <a:pt x="4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6" y="118"/>
                    <a:pt x="6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9"/>
                    <a:pt x="8" y="119"/>
                    <a:pt x="9" y="119"/>
                  </a:cubicBezTo>
                  <a:cubicBezTo>
                    <a:pt x="9" y="120"/>
                    <a:pt x="9" y="120"/>
                    <a:pt x="10" y="120"/>
                  </a:cubicBezTo>
                  <a:cubicBezTo>
                    <a:pt x="12" y="123"/>
                    <a:pt x="14" y="128"/>
                    <a:pt x="14" y="131"/>
                  </a:cubicBezTo>
                  <a:cubicBezTo>
                    <a:pt x="14" y="132"/>
                    <a:pt x="14" y="133"/>
                    <a:pt x="15" y="134"/>
                  </a:cubicBezTo>
                  <a:cubicBezTo>
                    <a:pt x="15" y="135"/>
                    <a:pt x="16" y="137"/>
                    <a:pt x="15" y="141"/>
                  </a:cubicBezTo>
                  <a:cubicBezTo>
                    <a:pt x="15" y="145"/>
                    <a:pt x="18" y="152"/>
                    <a:pt x="19" y="153"/>
                  </a:cubicBezTo>
                  <a:cubicBezTo>
                    <a:pt x="21" y="154"/>
                    <a:pt x="21" y="155"/>
                    <a:pt x="21" y="156"/>
                  </a:cubicBezTo>
                  <a:cubicBezTo>
                    <a:pt x="20" y="158"/>
                    <a:pt x="18" y="159"/>
                    <a:pt x="13" y="158"/>
                  </a:cubicBezTo>
                  <a:cubicBezTo>
                    <a:pt x="12" y="158"/>
                    <a:pt x="11" y="158"/>
                    <a:pt x="9" y="158"/>
                  </a:cubicBezTo>
                  <a:cubicBezTo>
                    <a:pt x="7" y="158"/>
                    <a:pt x="6" y="158"/>
                    <a:pt x="6" y="158"/>
                  </a:cubicBezTo>
                  <a:cubicBezTo>
                    <a:pt x="6" y="159"/>
                    <a:pt x="6" y="159"/>
                    <a:pt x="6" y="159"/>
                  </a:cubicBezTo>
                  <a:cubicBezTo>
                    <a:pt x="5" y="160"/>
                    <a:pt x="5" y="162"/>
                    <a:pt x="8" y="164"/>
                  </a:cubicBezTo>
                  <a:cubicBezTo>
                    <a:pt x="9" y="165"/>
                    <a:pt x="10" y="166"/>
                    <a:pt x="11" y="167"/>
                  </a:cubicBezTo>
                  <a:cubicBezTo>
                    <a:pt x="14" y="169"/>
                    <a:pt x="17" y="171"/>
                    <a:pt x="18" y="175"/>
                  </a:cubicBezTo>
                  <a:cubicBezTo>
                    <a:pt x="18" y="175"/>
                    <a:pt x="18" y="176"/>
                    <a:pt x="18" y="177"/>
                  </a:cubicBezTo>
                  <a:cubicBezTo>
                    <a:pt x="18" y="177"/>
                    <a:pt x="18" y="177"/>
                    <a:pt x="18" y="177"/>
                  </a:cubicBezTo>
                  <a:cubicBezTo>
                    <a:pt x="19" y="178"/>
                    <a:pt x="19" y="179"/>
                    <a:pt x="19" y="179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20" y="181"/>
                    <a:pt x="20" y="182"/>
                    <a:pt x="21" y="1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0" name="Freeform 1589">
              <a:extLst>
                <a:ext uri="{FF2B5EF4-FFF2-40B4-BE49-F238E27FC236}">
                  <a16:creationId xmlns:a16="http://schemas.microsoft.com/office/drawing/2014/main" id="{515ABFE9-02C6-64FA-66A3-17C6763DE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3540" y="4463708"/>
              <a:ext cx="153620" cy="87900"/>
            </a:xfrm>
            <a:custGeom>
              <a:avLst/>
              <a:gdLst>
                <a:gd name="T0" fmla="*/ 0 w 80"/>
                <a:gd name="T1" fmla="*/ 0 h 43"/>
                <a:gd name="T2" fmla="*/ 80 w 80"/>
                <a:gd name="T3" fmla="*/ 43 h 43"/>
                <a:gd name="T4" fmla="*/ 80 w 80"/>
                <a:gd name="T5" fmla="*/ 43 h 43"/>
                <a:gd name="T6" fmla="*/ 0 w 8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43">
                  <a:moveTo>
                    <a:pt x="0" y="0"/>
                  </a:moveTo>
                  <a:lnTo>
                    <a:pt x="80" y="43"/>
                  </a:lnTo>
                  <a:lnTo>
                    <a:pt x="80" y="4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1" name="Freeform 1590">
              <a:extLst>
                <a:ext uri="{FF2B5EF4-FFF2-40B4-BE49-F238E27FC236}">
                  <a16:creationId xmlns:a16="http://schemas.microsoft.com/office/drawing/2014/main" id="{83F640C3-35E2-AC87-0A82-F0FD597BF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178" y="4463708"/>
              <a:ext cx="15362" cy="8177"/>
            </a:xfrm>
            <a:custGeom>
              <a:avLst/>
              <a:gdLst>
                <a:gd name="T0" fmla="*/ 0 w 8"/>
                <a:gd name="T1" fmla="*/ 4 h 4"/>
                <a:gd name="T2" fmla="*/ 8 w 8"/>
                <a:gd name="T3" fmla="*/ 0 h 4"/>
                <a:gd name="T4" fmla="*/ 0 w 8"/>
                <a:gd name="T5" fmla="*/ 4 h 4"/>
                <a:gd name="T6" fmla="*/ 0 w 8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">
                  <a:moveTo>
                    <a:pt x="0" y="4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2" name="Freeform 1591">
              <a:extLst>
                <a:ext uri="{FF2B5EF4-FFF2-40B4-BE49-F238E27FC236}">
                  <a16:creationId xmlns:a16="http://schemas.microsoft.com/office/drawing/2014/main" id="{95F920AD-3DF8-A42D-7395-D23D02DCD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2197" y="4737628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3" name="Freeform 1592">
              <a:extLst>
                <a:ext uri="{FF2B5EF4-FFF2-40B4-BE49-F238E27FC236}">
                  <a16:creationId xmlns:a16="http://schemas.microsoft.com/office/drawing/2014/main" id="{78E6B168-70E4-A05C-C0CC-512DE1913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779" y="4819395"/>
              <a:ext cx="0" cy="2044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1 h 1"/>
                <a:gd name="T5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4" name="Freeform 1593">
              <a:extLst>
                <a:ext uri="{FF2B5EF4-FFF2-40B4-BE49-F238E27FC236}">
                  <a16:creationId xmlns:a16="http://schemas.microsoft.com/office/drawing/2014/main" id="{962B7456-F1E8-C439-B1BB-E9060C05D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914" y="4737628"/>
              <a:ext cx="17282" cy="8177"/>
            </a:xfrm>
            <a:custGeom>
              <a:avLst/>
              <a:gdLst>
                <a:gd name="T0" fmla="*/ 9 w 9"/>
                <a:gd name="T1" fmla="*/ 0 h 4"/>
                <a:gd name="T2" fmla="*/ 0 w 9"/>
                <a:gd name="T3" fmla="*/ 4 h 4"/>
                <a:gd name="T4" fmla="*/ 9 w 9"/>
                <a:gd name="T5" fmla="*/ 0 h 4"/>
                <a:gd name="T6" fmla="*/ 9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6" y="0"/>
                    <a:pt x="2" y="3"/>
                    <a:pt x="0" y="4"/>
                  </a:cubicBezTo>
                  <a:cubicBezTo>
                    <a:pt x="2" y="3"/>
                    <a:pt x="6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5" name="Freeform 1594">
              <a:extLst>
                <a:ext uri="{FF2B5EF4-FFF2-40B4-BE49-F238E27FC236}">
                  <a16:creationId xmlns:a16="http://schemas.microsoft.com/office/drawing/2014/main" id="{F19CCAD6-BC89-B0CC-7B83-2C3171C37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779" y="482143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6" name="Freeform 1595">
              <a:extLst>
                <a:ext uri="{FF2B5EF4-FFF2-40B4-BE49-F238E27FC236}">
                  <a16:creationId xmlns:a16="http://schemas.microsoft.com/office/drawing/2014/main" id="{D5D60855-F768-3480-DBD6-F5542C668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3215" y="4686523"/>
              <a:ext cx="5761" cy="6133"/>
            </a:xfrm>
            <a:custGeom>
              <a:avLst/>
              <a:gdLst>
                <a:gd name="T0" fmla="*/ 3 w 3"/>
                <a:gd name="T1" fmla="*/ 4 h 4"/>
                <a:gd name="T2" fmla="*/ 1 w 3"/>
                <a:gd name="T3" fmla="*/ 2 h 4"/>
                <a:gd name="T4" fmla="*/ 0 w 3"/>
                <a:gd name="T5" fmla="*/ 0 h 4"/>
                <a:gd name="T6" fmla="*/ 1 w 3"/>
                <a:gd name="T7" fmla="*/ 2 h 4"/>
                <a:gd name="T8" fmla="*/ 2 w 3"/>
                <a:gd name="T9" fmla="*/ 4 h 4"/>
                <a:gd name="T10" fmla="*/ 3 w 3"/>
                <a:gd name="T11" fmla="*/ 4 h 4"/>
                <a:gd name="T12" fmla="*/ 3 w 3"/>
                <a:gd name="T13" fmla="*/ 4 h 4"/>
                <a:gd name="T14" fmla="*/ 3 w 3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cubicBezTo>
                    <a:pt x="2" y="4"/>
                    <a:pt x="2" y="3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7" name="Freeform 1596">
              <a:extLst>
                <a:ext uri="{FF2B5EF4-FFF2-40B4-BE49-F238E27FC236}">
                  <a16:creationId xmlns:a16="http://schemas.microsoft.com/office/drawing/2014/main" id="{3619C32D-4D93-4828-0B44-4CF525142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6" y="469265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8" name="Freeform 1597">
              <a:extLst>
                <a:ext uri="{FF2B5EF4-FFF2-40B4-BE49-F238E27FC236}">
                  <a16:creationId xmlns:a16="http://schemas.microsoft.com/office/drawing/2014/main" id="{4C286A14-8E16-4A57-A427-CCCEC388E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374" y="4682435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1 h 2"/>
                <a:gd name="T6" fmla="*/ 1 w 1"/>
                <a:gd name="T7" fmla="*/ 2 h 2"/>
                <a:gd name="T8" fmla="*/ 1 w 1"/>
                <a:gd name="T9" fmla="*/ 1 h 2"/>
                <a:gd name="T10" fmla="*/ 0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9" name="Freeform 1598">
              <a:extLst>
                <a:ext uri="{FF2B5EF4-FFF2-40B4-BE49-F238E27FC236}">
                  <a16:creationId xmlns:a16="http://schemas.microsoft.com/office/drawing/2014/main" id="{C385D3D2-CD4C-58F0-165E-B37751BA6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8975" y="4692656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0" name="Freeform 1599">
              <a:extLst>
                <a:ext uri="{FF2B5EF4-FFF2-40B4-BE49-F238E27FC236}">
                  <a16:creationId xmlns:a16="http://schemas.microsoft.com/office/drawing/2014/main" id="{552700F8-6569-4DC7-78DB-BFE660705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018" y="4805086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1" name="Freeform 1600">
              <a:extLst>
                <a:ext uri="{FF2B5EF4-FFF2-40B4-BE49-F238E27FC236}">
                  <a16:creationId xmlns:a16="http://schemas.microsoft.com/office/drawing/2014/main" id="{EC11B26C-AAF9-191C-9664-F4FB3675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939" y="4813262"/>
              <a:ext cx="3840" cy="6133"/>
            </a:xfrm>
            <a:custGeom>
              <a:avLst/>
              <a:gdLst>
                <a:gd name="T0" fmla="*/ 0 w 2"/>
                <a:gd name="T1" fmla="*/ 0 h 3"/>
                <a:gd name="T2" fmla="*/ 2 w 2"/>
                <a:gd name="T3" fmla="*/ 3 h 3"/>
                <a:gd name="T4" fmla="*/ 2 w 2"/>
                <a:gd name="T5" fmla="*/ 3 h 3"/>
                <a:gd name="T6" fmla="*/ 0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1" y="2"/>
                    <a:pt x="1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2" name="Freeform 1601">
              <a:extLst>
                <a:ext uri="{FF2B5EF4-FFF2-40B4-BE49-F238E27FC236}">
                  <a16:creationId xmlns:a16="http://schemas.microsoft.com/office/drawing/2014/main" id="{B203B624-E7FE-801E-C6CD-DE34163F0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018" y="4809174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3" name="Freeform 1602">
              <a:extLst>
                <a:ext uri="{FF2B5EF4-FFF2-40B4-BE49-F238E27FC236}">
                  <a16:creationId xmlns:a16="http://schemas.microsoft.com/office/drawing/2014/main" id="{3E9A5EE7-BF1B-C34C-2F80-52771737D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2816" y="4692656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1"/>
                    <a:pt x="1" y="1"/>
                    <a:pt x="2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4" name="Freeform 1603">
              <a:extLst>
                <a:ext uri="{FF2B5EF4-FFF2-40B4-BE49-F238E27FC236}">
                  <a16:creationId xmlns:a16="http://schemas.microsoft.com/office/drawing/2014/main" id="{DA2AD797-C5C2-D076-6A71-E28CC0817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779" y="481939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5" name="Freeform 1604">
              <a:extLst>
                <a:ext uri="{FF2B5EF4-FFF2-40B4-BE49-F238E27FC236}">
                  <a16:creationId xmlns:a16="http://schemas.microsoft.com/office/drawing/2014/main" id="{5936273E-3583-1F7F-0483-0161645EB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6" y="4692656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6" name="Freeform 1605">
              <a:extLst>
                <a:ext uri="{FF2B5EF4-FFF2-40B4-BE49-F238E27FC236}">
                  <a16:creationId xmlns:a16="http://schemas.microsoft.com/office/drawing/2014/main" id="{60C43DE9-59B9-7D1F-1039-7E8E680C7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7055" y="4692656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7" name="Freeform 1606">
              <a:extLst>
                <a:ext uri="{FF2B5EF4-FFF2-40B4-BE49-F238E27FC236}">
                  <a16:creationId xmlns:a16="http://schemas.microsoft.com/office/drawing/2014/main" id="{C6B49134-8B5C-D3F0-7C5F-F56C468A2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098" y="44964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8" name="Freeform 1607">
              <a:extLst>
                <a:ext uri="{FF2B5EF4-FFF2-40B4-BE49-F238E27FC236}">
                  <a16:creationId xmlns:a16="http://schemas.microsoft.com/office/drawing/2014/main" id="{EEA33420-3AF5-F3C1-3293-C9E7FE1CA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098" y="44943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9" name="Freeform 1608">
              <a:extLst>
                <a:ext uri="{FF2B5EF4-FFF2-40B4-BE49-F238E27FC236}">
                  <a16:creationId xmlns:a16="http://schemas.microsoft.com/office/drawing/2014/main" id="{436046DF-A1A5-009E-EC03-9CF647197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374" y="467834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0" name="Freeform 1609">
              <a:extLst>
                <a:ext uri="{FF2B5EF4-FFF2-40B4-BE49-F238E27FC236}">
                  <a16:creationId xmlns:a16="http://schemas.microsoft.com/office/drawing/2014/main" id="{F49B9DC0-92B4-2D4F-22C6-1D78CA9B9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2123" y="4261334"/>
              <a:ext cx="215068" cy="230992"/>
            </a:xfrm>
            <a:custGeom>
              <a:avLst/>
              <a:gdLst>
                <a:gd name="T0" fmla="*/ 108 w 117"/>
                <a:gd name="T1" fmla="*/ 26 h 118"/>
                <a:gd name="T2" fmla="*/ 109 w 117"/>
                <a:gd name="T3" fmla="*/ 24 h 118"/>
                <a:gd name="T4" fmla="*/ 109 w 117"/>
                <a:gd name="T5" fmla="*/ 24 h 118"/>
                <a:gd name="T6" fmla="*/ 103 w 117"/>
                <a:gd name="T7" fmla="*/ 8 h 118"/>
                <a:gd name="T8" fmla="*/ 98 w 117"/>
                <a:gd name="T9" fmla="*/ 8 h 118"/>
                <a:gd name="T10" fmla="*/ 91 w 117"/>
                <a:gd name="T11" fmla="*/ 7 h 118"/>
                <a:gd name="T12" fmla="*/ 75 w 117"/>
                <a:gd name="T13" fmla="*/ 4 h 118"/>
                <a:gd name="T14" fmla="*/ 70 w 117"/>
                <a:gd name="T15" fmla="*/ 3 h 118"/>
                <a:gd name="T16" fmla="*/ 54 w 117"/>
                <a:gd name="T17" fmla="*/ 7 h 118"/>
                <a:gd name="T18" fmla="*/ 39 w 117"/>
                <a:gd name="T19" fmla="*/ 9 h 118"/>
                <a:gd name="T20" fmla="*/ 37 w 117"/>
                <a:gd name="T21" fmla="*/ 8 h 118"/>
                <a:gd name="T22" fmla="*/ 19 w 117"/>
                <a:gd name="T23" fmla="*/ 3 h 118"/>
                <a:gd name="T24" fmla="*/ 3 w 117"/>
                <a:gd name="T25" fmla="*/ 0 h 118"/>
                <a:gd name="T26" fmla="*/ 3 w 117"/>
                <a:gd name="T27" fmla="*/ 0 h 118"/>
                <a:gd name="T28" fmla="*/ 3 w 117"/>
                <a:gd name="T29" fmla="*/ 8 h 118"/>
                <a:gd name="T30" fmla="*/ 1 w 117"/>
                <a:gd name="T31" fmla="*/ 15 h 118"/>
                <a:gd name="T32" fmla="*/ 1 w 117"/>
                <a:gd name="T33" fmla="*/ 23 h 118"/>
                <a:gd name="T34" fmla="*/ 2 w 117"/>
                <a:gd name="T35" fmla="*/ 31 h 118"/>
                <a:gd name="T36" fmla="*/ 2 w 117"/>
                <a:gd name="T37" fmla="*/ 116 h 118"/>
                <a:gd name="T38" fmla="*/ 68 w 117"/>
                <a:gd name="T39" fmla="*/ 116 h 118"/>
                <a:gd name="T40" fmla="*/ 71 w 117"/>
                <a:gd name="T41" fmla="*/ 113 h 118"/>
                <a:gd name="T42" fmla="*/ 73 w 117"/>
                <a:gd name="T43" fmla="*/ 113 h 118"/>
                <a:gd name="T44" fmla="*/ 79 w 117"/>
                <a:gd name="T45" fmla="*/ 115 h 118"/>
                <a:gd name="T46" fmla="*/ 93 w 117"/>
                <a:gd name="T47" fmla="*/ 115 h 118"/>
                <a:gd name="T48" fmla="*/ 94 w 117"/>
                <a:gd name="T49" fmla="*/ 116 h 118"/>
                <a:gd name="T50" fmla="*/ 98 w 117"/>
                <a:gd name="T51" fmla="*/ 118 h 118"/>
                <a:gd name="T52" fmla="*/ 99 w 117"/>
                <a:gd name="T53" fmla="*/ 117 h 118"/>
                <a:gd name="T54" fmla="*/ 105 w 117"/>
                <a:gd name="T55" fmla="*/ 113 h 118"/>
                <a:gd name="T56" fmla="*/ 108 w 117"/>
                <a:gd name="T57" fmla="*/ 110 h 118"/>
                <a:gd name="T58" fmla="*/ 112 w 117"/>
                <a:gd name="T59" fmla="*/ 105 h 118"/>
                <a:gd name="T60" fmla="*/ 114 w 117"/>
                <a:gd name="T61" fmla="*/ 105 h 118"/>
                <a:gd name="T62" fmla="*/ 116 w 117"/>
                <a:gd name="T63" fmla="*/ 102 h 118"/>
                <a:gd name="T64" fmla="*/ 117 w 117"/>
                <a:gd name="T65" fmla="*/ 102 h 118"/>
                <a:gd name="T66" fmla="*/ 117 w 117"/>
                <a:gd name="T67" fmla="*/ 98 h 118"/>
                <a:gd name="T68" fmla="*/ 115 w 117"/>
                <a:gd name="T69" fmla="*/ 93 h 118"/>
                <a:gd name="T70" fmla="*/ 112 w 117"/>
                <a:gd name="T71" fmla="*/ 86 h 118"/>
                <a:gd name="T72" fmla="*/ 105 w 117"/>
                <a:gd name="T73" fmla="*/ 74 h 118"/>
                <a:gd name="T74" fmla="*/ 100 w 117"/>
                <a:gd name="T75" fmla="*/ 63 h 118"/>
                <a:gd name="T76" fmla="*/ 97 w 117"/>
                <a:gd name="T77" fmla="*/ 58 h 118"/>
                <a:gd name="T78" fmla="*/ 94 w 117"/>
                <a:gd name="T79" fmla="*/ 51 h 118"/>
                <a:gd name="T80" fmla="*/ 92 w 117"/>
                <a:gd name="T81" fmla="*/ 45 h 118"/>
                <a:gd name="T82" fmla="*/ 87 w 117"/>
                <a:gd name="T83" fmla="*/ 40 h 118"/>
                <a:gd name="T84" fmla="*/ 81 w 117"/>
                <a:gd name="T85" fmla="*/ 18 h 118"/>
                <a:gd name="T86" fmla="*/ 83 w 117"/>
                <a:gd name="T87" fmla="*/ 16 h 118"/>
                <a:gd name="T88" fmla="*/ 84 w 117"/>
                <a:gd name="T89" fmla="*/ 16 h 118"/>
                <a:gd name="T90" fmla="*/ 91 w 117"/>
                <a:gd name="T91" fmla="*/ 28 h 118"/>
                <a:gd name="T92" fmla="*/ 93 w 117"/>
                <a:gd name="T93" fmla="*/ 31 h 118"/>
                <a:gd name="T94" fmla="*/ 102 w 117"/>
                <a:gd name="T95" fmla="*/ 45 h 118"/>
                <a:gd name="T96" fmla="*/ 105 w 117"/>
                <a:gd name="T97" fmla="*/ 35 h 118"/>
                <a:gd name="T98" fmla="*/ 108 w 117"/>
                <a:gd name="T99" fmla="*/ 29 h 118"/>
                <a:gd name="T100" fmla="*/ 108 w 117"/>
                <a:gd name="T101" fmla="*/ 28 h 118"/>
                <a:gd name="T102" fmla="*/ 108 w 117"/>
                <a:gd name="T103" fmla="*/ 2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7" h="118">
                  <a:moveTo>
                    <a:pt x="108" y="26"/>
                  </a:move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2" y="8"/>
                    <a:pt x="100" y="8"/>
                    <a:pt x="98" y="8"/>
                  </a:cubicBezTo>
                  <a:cubicBezTo>
                    <a:pt x="96" y="7"/>
                    <a:pt x="93" y="7"/>
                    <a:pt x="91" y="7"/>
                  </a:cubicBezTo>
                  <a:cubicBezTo>
                    <a:pt x="85" y="9"/>
                    <a:pt x="81" y="7"/>
                    <a:pt x="75" y="4"/>
                  </a:cubicBezTo>
                  <a:cubicBezTo>
                    <a:pt x="74" y="4"/>
                    <a:pt x="73" y="3"/>
                    <a:pt x="70" y="3"/>
                  </a:cubicBezTo>
                  <a:cubicBezTo>
                    <a:pt x="63" y="3"/>
                    <a:pt x="55" y="6"/>
                    <a:pt x="54" y="7"/>
                  </a:cubicBezTo>
                  <a:cubicBezTo>
                    <a:pt x="52" y="11"/>
                    <a:pt x="45" y="12"/>
                    <a:pt x="39" y="9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3" y="7"/>
                    <a:pt x="27" y="4"/>
                    <a:pt x="19" y="3"/>
                  </a:cubicBezTo>
                  <a:cubicBezTo>
                    <a:pt x="10" y="3"/>
                    <a:pt x="5" y="2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4"/>
                    <a:pt x="2" y="6"/>
                    <a:pt x="3" y="8"/>
                  </a:cubicBezTo>
                  <a:cubicBezTo>
                    <a:pt x="3" y="10"/>
                    <a:pt x="4" y="13"/>
                    <a:pt x="1" y="15"/>
                  </a:cubicBezTo>
                  <a:cubicBezTo>
                    <a:pt x="0" y="17"/>
                    <a:pt x="0" y="19"/>
                    <a:pt x="1" y="23"/>
                  </a:cubicBezTo>
                  <a:cubicBezTo>
                    <a:pt x="1" y="25"/>
                    <a:pt x="2" y="28"/>
                    <a:pt x="2" y="31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71" y="113"/>
                    <a:pt x="71" y="113"/>
                    <a:pt x="71" y="113"/>
                  </a:cubicBezTo>
                  <a:cubicBezTo>
                    <a:pt x="72" y="113"/>
                    <a:pt x="73" y="113"/>
                    <a:pt x="73" y="113"/>
                  </a:cubicBezTo>
                  <a:cubicBezTo>
                    <a:pt x="76" y="113"/>
                    <a:pt x="77" y="114"/>
                    <a:pt x="79" y="115"/>
                  </a:cubicBezTo>
                  <a:cubicBezTo>
                    <a:pt x="93" y="115"/>
                    <a:pt x="93" y="115"/>
                    <a:pt x="93" y="115"/>
                  </a:cubicBezTo>
                  <a:cubicBezTo>
                    <a:pt x="94" y="116"/>
                    <a:pt x="94" y="116"/>
                    <a:pt x="94" y="116"/>
                  </a:cubicBezTo>
                  <a:cubicBezTo>
                    <a:pt x="95" y="116"/>
                    <a:pt x="96" y="118"/>
                    <a:pt x="98" y="118"/>
                  </a:cubicBezTo>
                  <a:cubicBezTo>
                    <a:pt x="99" y="118"/>
                    <a:pt x="99" y="118"/>
                    <a:pt x="99" y="117"/>
                  </a:cubicBezTo>
                  <a:cubicBezTo>
                    <a:pt x="100" y="116"/>
                    <a:pt x="101" y="113"/>
                    <a:pt x="105" y="113"/>
                  </a:cubicBezTo>
                  <a:cubicBezTo>
                    <a:pt x="106" y="113"/>
                    <a:pt x="107" y="112"/>
                    <a:pt x="108" y="110"/>
                  </a:cubicBezTo>
                  <a:cubicBezTo>
                    <a:pt x="109" y="108"/>
                    <a:pt x="110" y="105"/>
                    <a:pt x="112" y="105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4"/>
                    <a:pt x="116" y="102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0"/>
                    <a:pt x="117" y="99"/>
                    <a:pt x="117" y="98"/>
                  </a:cubicBezTo>
                  <a:cubicBezTo>
                    <a:pt x="117" y="95"/>
                    <a:pt x="117" y="95"/>
                    <a:pt x="115" y="93"/>
                  </a:cubicBezTo>
                  <a:cubicBezTo>
                    <a:pt x="114" y="92"/>
                    <a:pt x="113" y="90"/>
                    <a:pt x="112" y="86"/>
                  </a:cubicBezTo>
                  <a:cubicBezTo>
                    <a:pt x="111" y="83"/>
                    <a:pt x="108" y="78"/>
                    <a:pt x="105" y="74"/>
                  </a:cubicBezTo>
                  <a:cubicBezTo>
                    <a:pt x="102" y="68"/>
                    <a:pt x="100" y="65"/>
                    <a:pt x="100" y="63"/>
                  </a:cubicBezTo>
                  <a:cubicBezTo>
                    <a:pt x="99" y="61"/>
                    <a:pt x="98" y="60"/>
                    <a:pt x="97" y="58"/>
                  </a:cubicBezTo>
                  <a:cubicBezTo>
                    <a:pt x="96" y="56"/>
                    <a:pt x="94" y="54"/>
                    <a:pt x="94" y="51"/>
                  </a:cubicBezTo>
                  <a:cubicBezTo>
                    <a:pt x="94" y="49"/>
                    <a:pt x="94" y="48"/>
                    <a:pt x="92" y="45"/>
                  </a:cubicBezTo>
                  <a:cubicBezTo>
                    <a:pt x="90" y="44"/>
                    <a:pt x="89" y="42"/>
                    <a:pt x="87" y="40"/>
                  </a:cubicBezTo>
                  <a:cubicBezTo>
                    <a:pt x="82" y="32"/>
                    <a:pt x="80" y="21"/>
                    <a:pt x="81" y="18"/>
                  </a:cubicBezTo>
                  <a:cubicBezTo>
                    <a:pt x="82" y="16"/>
                    <a:pt x="82" y="16"/>
                    <a:pt x="83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6" y="16"/>
                    <a:pt x="87" y="18"/>
                    <a:pt x="91" y="28"/>
                  </a:cubicBezTo>
                  <a:cubicBezTo>
                    <a:pt x="92" y="30"/>
                    <a:pt x="92" y="31"/>
                    <a:pt x="93" y="31"/>
                  </a:cubicBezTo>
                  <a:cubicBezTo>
                    <a:pt x="96" y="39"/>
                    <a:pt x="101" y="45"/>
                    <a:pt x="102" y="45"/>
                  </a:cubicBezTo>
                  <a:cubicBezTo>
                    <a:pt x="103" y="44"/>
                    <a:pt x="105" y="38"/>
                    <a:pt x="105" y="35"/>
                  </a:cubicBezTo>
                  <a:cubicBezTo>
                    <a:pt x="106" y="32"/>
                    <a:pt x="107" y="30"/>
                    <a:pt x="108" y="29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6"/>
                    <a:pt x="108" y="26"/>
                    <a:pt x="108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1" name="Rectangle 1610">
              <a:extLst>
                <a:ext uri="{FF2B5EF4-FFF2-40B4-BE49-F238E27FC236}">
                  <a16:creationId xmlns:a16="http://schemas.microsoft.com/office/drawing/2014/main" id="{655639AF-5A8A-1B74-DD21-1C8F37D88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7884" y="4261334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2" name="Freeform 1611">
              <a:extLst>
                <a:ext uri="{FF2B5EF4-FFF2-40B4-BE49-F238E27FC236}">
                  <a16:creationId xmlns:a16="http://schemas.microsoft.com/office/drawing/2014/main" id="{64D4D348-33E6-3621-F766-041A880D9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3362" y="4942046"/>
              <a:ext cx="107534" cy="128783"/>
            </a:xfrm>
            <a:custGeom>
              <a:avLst/>
              <a:gdLst>
                <a:gd name="T0" fmla="*/ 29 w 58"/>
                <a:gd name="T1" fmla="*/ 0 h 66"/>
                <a:gd name="T2" fmla="*/ 29 w 58"/>
                <a:gd name="T3" fmla="*/ 3 h 66"/>
                <a:gd name="T4" fmla="*/ 29 w 58"/>
                <a:gd name="T5" fmla="*/ 5 h 66"/>
                <a:gd name="T6" fmla="*/ 29 w 58"/>
                <a:gd name="T7" fmla="*/ 8 h 66"/>
                <a:gd name="T8" fmla="*/ 29 w 58"/>
                <a:gd name="T9" fmla="*/ 10 h 66"/>
                <a:gd name="T10" fmla="*/ 29 w 58"/>
                <a:gd name="T11" fmla="*/ 11 h 66"/>
                <a:gd name="T12" fmla="*/ 29 w 58"/>
                <a:gd name="T13" fmla="*/ 13 h 66"/>
                <a:gd name="T14" fmla="*/ 29 w 58"/>
                <a:gd name="T15" fmla="*/ 13 h 66"/>
                <a:gd name="T16" fmla="*/ 29 w 58"/>
                <a:gd name="T17" fmla="*/ 15 h 66"/>
                <a:gd name="T18" fmla="*/ 12 w 58"/>
                <a:gd name="T19" fmla="*/ 16 h 66"/>
                <a:gd name="T20" fmla="*/ 11 w 58"/>
                <a:gd name="T21" fmla="*/ 16 h 66"/>
                <a:gd name="T22" fmla="*/ 10 w 58"/>
                <a:gd name="T23" fmla="*/ 16 h 66"/>
                <a:gd name="T24" fmla="*/ 9 w 58"/>
                <a:gd name="T25" fmla="*/ 16 h 66"/>
                <a:gd name="T26" fmla="*/ 7 w 58"/>
                <a:gd name="T27" fmla="*/ 17 h 66"/>
                <a:gd name="T28" fmla="*/ 7 w 58"/>
                <a:gd name="T29" fmla="*/ 19 h 66"/>
                <a:gd name="T30" fmla="*/ 11 w 58"/>
                <a:gd name="T31" fmla="*/ 24 h 66"/>
                <a:gd name="T32" fmla="*/ 5 w 58"/>
                <a:gd name="T33" fmla="*/ 28 h 66"/>
                <a:gd name="T34" fmla="*/ 2 w 58"/>
                <a:gd name="T35" fmla="*/ 39 h 66"/>
                <a:gd name="T36" fmla="*/ 13 w 58"/>
                <a:gd name="T37" fmla="*/ 54 h 66"/>
                <a:gd name="T38" fmla="*/ 23 w 58"/>
                <a:gd name="T39" fmla="*/ 66 h 66"/>
                <a:gd name="T40" fmla="*/ 23 w 58"/>
                <a:gd name="T41" fmla="*/ 66 h 66"/>
                <a:gd name="T42" fmla="*/ 25 w 58"/>
                <a:gd name="T43" fmla="*/ 65 h 66"/>
                <a:gd name="T44" fmla="*/ 26 w 58"/>
                <a:gd name="T45" fmla="*/ 64 h 66"/>
                <a:gd name="T46" fmla="*/ 30 w 58"/>
                <a:gd name="T47" fmla="*/ 64 h 66"/>
                <a:gd name="T48" fmla="*/ 28 w 58"/>
                <a:gd name="T49" fmla="*/ 57 h 66"/>
                <a:gd name="T50" fmla="*/ 34 w 58"/>
                <a:gd name="T51" fmla="*/ 50 h 66"/>
                <a:gd name="T52" fmla="*/ 37 w 58"/>
                <a:gd name="T53" fmla="*/ 48 h 66"/>
                <a:gd name="T54" fmla="*/ 46 w 58"/>
                <a:gd name="T55" fmla="*/ 48 h 66"/>
                <a:gd name="T56" fmla="*/ 52 w 58"/>
                <a:gd name="T57" fmla="*/ 51 h 66"/>
                <a:gd name="T58" fmla="*/ 58 w 58"/>
                <a:gd name="T59" fmla="*/ 41 h 66"/>
                <a:gd name="T60" fmla="*/ 56 w 58"/>
                <a:gd name="T61" fmla="*/ 31 h 66"/>
                <a:gd name="T62" fmla="*/ 54 w 58"/>
                <a:gd name="T63" fmla="*/ 18 h 66"/>
                <a:gd name="T64" fmla="*/ 55 w 58"/>
                <a:gd name="T65" fmla="*/ 12 h 66"/>
                <a:gd name="T66" fmla="*/ 46 w 58"/>
                <a:gd name="T67" fmla="*/ 13 h 66"/>
                <a:gd name="T68" fmla="*/ 45 w 58"/>
                <a:gd name="T69" fmla="*/ 13 h 66"/>
                <a:gd name="T70" fmla="*/ 44 w 58"/>
                <a:gd name="T71" fmla="*/ 13 h 66"/>
                <a:gd name="T72" fmla="*/ 43 w 58"/>
                <a:gd name="T73" fmla="*/ 12 h 66"/>
                <a:gd name="T74" fmla="*/ 43 w 58"/>
                <a:gd name="T75" fmla="*/ 11 h 66"/>
                <a:gd name="T76" fmla="*/ 43 w 58"/>
                <a:gd name="T77" fmla="*/ 9 h 66"/>
                <a:gd name="T78" fmla="*/ 43 w 58"/>
                <a:gd name="T79" fmla="*/ 7 h 66"/>
                <a:gd name="T80" fmla="*/ 44 w 58"/>
                <a:gd name="T81" fmla="*/ 4 h 66"/>
                <a:gd name="T82" fmla="*/ 44 w 58"/>
                <a:gd name="T83" fmla="*/ 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8" h="66">
                  <a:moveTo>
                    <a:pt x="30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2"/>
                    <a:pt x="29" y="2"/>
                    <a:pt x="29" y="3"/>
                  </a:cubicBezTo>
                  <a:cubicBezTo>
                    <a:pt x="29" y="3"/>
                    <a:pt x="29" y="4"/>
                    <a:pt x="29" y="4"/>
                  </a:cubicBezTo>
                  <a:cubicBezTo>
                    <a:pt x="29" y="4"/>
                    <a:pt x="29" y="5"/>
                    <a:pt x="29" y="5"/>
                  </a:cubicBezTo>
                  <a:cubicBezTo>
                    <a:pt x="29" y="6"/>
                    <a:pt x="29" y="6"/>
                    <a:pt x="29" y="7"/>
                  </a:cubicBezTo>
                  <a:cubicBezTo>
                    <a:pt x="29" y="7"/>
                    <a:pt x="29" y="7"/>
                    <a:pt x="29" y="8"/>
                  </a:cubicBezTo>
                  <a:cubicBezTo>
                    <a:pt x="29" y="8"/>
                    <a:pt x="29" y="8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9" y="10"/>
                    <a:pt x="29" y="10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6" y="16"/>
                    <a:pt x="14" y="16"/>
                    <a:pt x="12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9" y="16"/>
                    <a:pt x="9" y="16"/>
                  </a:cubicBezTo>
                  <a:cubicBezTo>
                    <a:pt x="9" y="17"/>
                    <a:pt x="8" y="17"/>
                    <a:pt x="8" y="17"/>
                  </a:cubicBezTo>
                  <a:cubicBezTo>
                    <a:pt x="8" y="17"/>
                    <a:pt x="8" y="17"/>
                    <a:pt x="7" y="17"/>
                  </a:cubicBezTo>
                  <a:cubicBezTo>
                    <a:pt x="7" y="17"/>
                    <a:pt x="7" y="18"/>
                    <a:pt x="7" y="18"/>
                  </a:cubicBezTo>
                  <a:cubicBezTo>
                    <a:pt x="7" y="18"/>
                    <a:pt x="7" y="18"/>
                    <a:pt x="7" y="19"/>
                  </a:cubicBezTo>
                  <a:cubicBezTo>
                    <a:pt x="9" y="20"/>
                    <a:pt x="10" y="21"/>
                    <a:pt x="11" y="22"/>
                  </a:cubicBezTo>
                  <a:cubicBezTo>
                    <a:pt x="11" y="23"/>
                    <a:pt x="11" y="24"/>
                    <a:pt x="11" y="24"/>
                  </a:cubicBezTo>
                  <a:cubicBezTo>
                    <a:pt x="10" y="26"/>
                    <a:pt x="8" y="26"/>
                    <a:pt x="7" y="27"/>
                  </a:cubicBezTo>
                  <a:cubicBezTo>
                    <a:pt x="6" y="27"/>
                    <a:pt x="5" y="27"/>
                    <a:pt x="5" y="28"/>
                  </a:cubicBezTo>
                  <a:cubicBezTo>
                    <a:pt x="5" y="30"/>
                    <a:pt x="3" y="33"/>
                    <a:pt x="0" y="36"/>
                  </a:cubicBezTo>
                  <a:cubicBezTo>
                    <a:pt x="0" y="37"/>
                    <a:pt x="2" y="38"/>
                    <a:pt x="2" y="39"/>
                  </a:cubicBezTo>
                  <a:cubicBezTo>
                    <a:pt x="4" y="42"/>
                    <a:pt x="5" y="43"/>
                    <a:pt x="6" y="45"/>
                  </a:cubicBezTo>
                  <a:cubicBezTo>
                    <a:pt x="6" y="46"/>
                    <a:pt x="7" y="48"/>
                    <a:pt x="13" y="54"/>
                  </a:cubicBezTo>
                  <a:cubicBezTo>
                    <a:pt x="16" y="56"/>
                    <a:pt x="17" y="58"/>
                    <a:pt x="18" y="60"/>
                  </a:cubicBezTo>
                  <a:cubicBezTo>
                    <a:pt x="19" y="62"/>
                    <a:pt x="20" y="64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4" y="65"/>
                    <a:pt x="24" y="65"/>
                  </a:cubicBezTo>
                  <a:cubicBezTo>
                    <a:pt x="24" y="65"/>
                    <a:pt x="24" y="65"/>
                    <a:pt x="25" y="65"/>
                  </a:cubicBezTo>
                  <a:cubicBezTo>
                    <a:pt x="25" y="64"/>
                    <a:pt x="25" y="64"/>
                    <a:pt x="26" y="64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27" y="64"/>
                    <a:pt x="28" y="64"/>
                    <a:pt x="28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3"/>
                    <a:pt x="29" y="61"/>
                    <a:pt x="29" y="59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27" y="55"/>
                    <a:pt x="27" y="53"/>
                    <a:pt x="28" y="52"/>
                  </a:cubicBezTo>
                  <a:cubicBezTo>
                    <a:pt x="30" y="50"/>
                    <a:pt x="33" y="50"/>
                    <a:pt x="34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7" y="50"/>
                    <a:pt x="37" y="48"/>
                    <a:pt x="37" y="48"/>
                  </a:cubicBezTo>
                  <a:cubicBezTo>
                    <a:pt x="38" y="46"/>
                    <a:pt x="39" y="44"/>
                    <a:pt x="42" y="44"/>
                  </a:cubicBezTo>
                  <a:cubicBezTo>
                    <a:pt x="44" y="44"/>
                    <a:pt x="45" y="46"/>
                    <a:pt x="46" y="48"/>
                  </a:cubicBezTo>
                  <a:cubicBezTo>
                    <a:pt x="47" y="49"/>
                    <a:pt x="47" y="50"/>
                    <a:pt x="48" y="51"/>
                  </a:cubicBezTo>
                  <a:cubicBezTo>
                    <a:pt x="49" y="50"/>
                    <a:pt x="51" y="51"/>
                    <a:pt x="52" y="51"/>
                  </a:cubicBezTo>
                  <a:cubicBezTo>
                    <a:pt x="54" y="52"/>
                    <a:pt x="54" y="52"/>
                    <a:pt x="56" y="52"/>
                  </a:cubicBezTo>
                  <a:cubicBezTo>
                    <a:pt x="58" y="52"/>
                    <a:pt x="58" y="44"/>
                    <a:pt x="58" y="41"/>
                  </a:cubicBezTo>
                  <a:cubicBezTo>
                    <a:pt x="58" y="40"/>
                    <a:pt x="58" y="39"/>
                    <a:pt x="58" y="38"/>
                  </a:cubicBezTo>
                  <a:cubicBezTo>
                    <a:pt x="58" y="34"/>
                    <a:pt x="58" y="32"/>
                    <a:pt x="56" y="31"/>
                  </a:cubicBezTo>
                  <a:cubicBezTo>
                    <a:pt x="53" y="29"/>
                    <a:pt x="51" y="26"/>
                    <a:pt x="51" y="23"/>
                  </a:cubicBezTo>
                  <a:cubicBezTo>
                    <a:pt x="51" y="21"/>
                    <a:pt x="52" y="19"/>
                    <a:pt x="54" y="18"/>
                  </a:cubicBezTo>
                  <a:cubicBezTo>
                    <a:pt x="55" y="17"/>
                    <a:pt x="56" y="16"/>
                    <a:pt x="56" y="15"/>
                  </a:cubicBezTo>
                  <a:cubicBezTo>
                    <a:pt x="56" y="14"/>
                    <a:pt x="56" y="13"/>
                    <a:pt x="55" y="12"/>
                  </a:cubicBezTo>
                  <a:cubicBezTo>
                    <a:pt x="54" y="12"/>
                    <a:pt x="51" y="12"/>
                    <a:pt x="49" y="13"/>
                  </a:cubicBezTo>
                  <a:cubicBezTo>
                    <a:pt x="48" y="13"/>
                    <a:pt x="47" y="13"/>
                    <a:pt x="46" y="13"/>
                  </a:cubicBezTo>
                  <a:cubicBezTo>
                    <a:pt x="46" y="13"/>
                    <a:pt x="45" y="13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5" y="13"/>
                    <a:pt x="45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2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3" y="11"/>
                    <a:pt x="43" y="11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3" y="9"/>
                    <a:pt x="43" y="8"/>
                    <a:pt x="43" y="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6"/>
                    <a:pt x="43" y="6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4" y="3"/>
                    <a:pt x="44" y="2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37" y="1"/>
                    <a:pt x="31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3" name="Freeform 1612">
              <a:extLst>
                <a:ext uri="{FF2B5EF4-FFF2-40B4-BE49-F238E27FC236}">
                  <a16:creationId xmlns:a16="http://schemas.microsoft.com/office/drawing/2014/main" id="{311B1E8D-D1C6-C81A-EDCB-23FF8ACEF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049" y="4942046"/>
              <a:ext cx="24963" cy="2044"/>
            </a:xfrm>
            <a:custGeom>
              <a:avLst/>
              <a:gdLst>
                <a:gd name="T0" fmla="*/ 14 w 14"/>
                <a:gd name="T1" fmla="*/ 1 h 1"/>
                <a:gd name="T2" fmla="*/ 0 w 14"/>
                <a:gd name="T3" fmla="*/ 0 h 1"/>
                <a:gd name="T4" fmla="*/ 0 w 14"/>
                <a:gd name="T5" fmla="*/ 0 h 1"/>
                <a:gd name="T6" fmla="*/ 14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1"/>
                  </a:moveTo>
                  <a:cubicBezTo>
                    <a:pt x="7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7" y="1"/>
                    <a:pt x="1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4" name="Freeform 1613">
              <a:extLst>
                <a:ext uri="{FF2B5EF4-FFF2-40B4-BE49-F238E27FC236}">
                  <a16:creationId xmlns:a16="http://schemas.microsoft.com/office/drawing/2014/main" id="{F15C3A7B-8616-6524-49F6-E91FF1FB1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883" y="4946134"/>
              <a:ext cx="34564" cy="18398"/>
            </a:xfrm>
            <a:custGeom>
              <a:avLst/>
              <a:gdLst>
                <a:gd name="T0" fmla="*/ 6 w 19"/>
                <a:gd name="T1" fmla="*/ 0 h 10"/>
                <a:gd name="T2" fmla="*/ 6 w 19"/>
                <a:gd name="T3" fmla="*/ 3 h 10"/>
                <a:gd name="T4" fmla="*/ 1 w 19"/>
                <a:gd name="T5" fmla="*/ 7 h 10"/>
                <a:gd name="T6" fmla="*/ 0 w 19"/>
                <a:gd name="T7" fmla="*/ 8 h 10"/>
                <a:gd name="T8" fmla="*/ 0 w 19"/>
                <a:gd name="T9" fmla="*/ 8 h 10"/>
                <a:gd name="T10" fmla="*/ 3 w 19"/>
                <a:gd name="T11" fmla="*/ 10 h 10"/>
                <a:gd name="T12" fmla="*/ 3 w 19"/>
                <a:gd name="T13" fmla="*/ 10 h 10"/>
                <a:gd name="T14" fmla="*/ 5 w 19"/>
                <a:gd name="T15" fmla="*/ 10 h 10"/>
                <a:gd name="T16" fmla="*/ 5 w 19"/>
                <a:gd name="T17" fmla="*/ 10 h 10"/>
                <a:gd name="T18" fmla="*/ 5 w 19"/>
                <a:gd name="T19" fmla="*/ 10 h 10"/>
                <a:gd name="T20" fmla="*/ 5 w 19"/>
                <a:gd name="T21" fmla="*/ 10 h 10"/>
                <a:gd name="T22" fmla="*/ 6 w 19"/>
                <a:gd name="T23" fmla="*/ 10 h 10"/>
                <a:gd name="T24" fmla="*/ 19 w 19"/>
                <a:gd name="T25" fmla="*/ 10 h 10"/>
                <a:gd name="T26" fmla="*/ 19 w 19"/>
                <a:gd name="T27" fmla="*/ 8 h 10"/>
                <a:gd name="T28" fmla="*/ 19 w 19"/>
                <a:gd name="T29" fmla="*/ 7 h 10"/>
                <a:gd name="T30" fmla="*/ 19 w 19"/>
                <a:gd name="T31" fmla="*/ 5 h 10"/>
                <a:gd name="T32" fmla="*/ 19 w 19"/>
                <a:gd name="T33" fmla="*/ 4 h 10"/>
                <a:gd name="T34" fmla="*/ 19 w 19"/>
                <a:gd name="T35" fmla="*/ 2 h 10"/>
                <a:gd name="T36" fmla="*/ 19 w 19"/>
                <a:gd name="T37" fmla="*/ 0 h 10"/>
                <a:gd name="T38" fmla="*/ 19 w 19"/>
                <a:gd name="T39" fmla="*/ 0 h 10"/>
                <a:gd name="T40" fmla="*/ 19 w 19"/>
                <a:gd name="T41" fmla="*/ 0 h 10"/>
                <a:gd name="T42" fmla="*/ 6 w 1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10">
                  <a:moveTo>
                    <a:pt x="6" y="0"/>
                  </a:moveTo>
                  <a:cubicBezTo>
                    <a:pt x="6" y="1"/>
                    <a:pt x="6" y="2"/>
                    <a:pt x="6" y="3"/>
                  </a:cubicBezTo>
                  <a:cubicBezTo>
                    <a:pt x="5" y="5"/>
                    <a:pt x="3" y="7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3" y="9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8" y="10"/>
                    <a:pt x="16" y="10"/>
                    <a:pt x="19" y="10"/>
                  </a:cubicBezTo>
                  <a:cubicBezTo>
                    <a:pt x="19" y="9"/>
                    <a:pt x="19" y="8"/>
                    <a:pt x="19" y="8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6"/>
                    <a:pt x="19" y="6"/>
                    <a:pt x="19" y="5"/>
                  </a:cubicBezTo>
                  <a:cubicBezTo>
                    <a:pt x="19" y="5"/>
                    <a:pt x="19" y="4"/>
                    <a:pt x="19" y="4"/>
                  </a:cubicBezTo>
                  <a:cubicBezTo>
                    <a:pt x="19" y="3"/>
                    <a:pt x="19" y="3"/>
                    <a:pt x="19" y="2"/>
                  </a:cubicBezTo>
                  <a:cubicBezTo>
                    <a:pt x="19" y="1"/>
                    <a:pt x="19" y="1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5" name="Freeform 1614">
              <a:extLst>
                <a:ext uri="{FF2B5EF4-FFF2-40B4-BE49-F238E27FC236}">
                  <a16:creationId xmlns:a16="http://schemas.microsoft.com/office/drawing/2014/main" id="{6D4C94F4-E20B-0A78-6430-84E46E92D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448" y="494613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6" name="Freeform 1615">
              <a:extLst>
                <a:ext uri="{FF2B5EF4-FFF2-40B4-BE49-F238E27FC236}">
                  <a16:creationId xmlns:a16="http://schemas.microsoft.com/office/drawing/2014/main" id="{44C36EFF-8601-AB87-FCBA-5E4518DF6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448" y="4950222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7" name="Freeform 1616">
              <a:extLst>
                <a:ext uri="{FF2B5EF4-FFF2-40B4-BE49-F238E27FC236}">
                  <a16:creationId xmlns:a16="http://schemas.microsoft.com/office/drawing/2014/main" id="{476D9C63-73BA-A60F-4E8A-F3B8EAF8D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644" y="4964532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8" name="Freeform 1617">
              <a:extLst>
                <a:ext uri="{FF2B5EF4-FFF2-40B4-BE49-F238E27FC236}">
                  <a16:creationId xmlns:a16="http://schemas.microsoft.com/office/drawing/2014/main" id="{9C4CFA6E-0250-27D4-A5FA-6A9F54A58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4484" y="496453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9" name="Freeform 1618">
              <a:extLst>
                <a:ext uri="{FF2B5EF4-FFF2-40B4-BE49-F238E27FC236}">
                  <a16:creationId xmlns:a16="http://schemas.microsoft.com/office/drawing/2014/main" id="{BDFFFD3D-D2FA-5380-869D-433EBE3A0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4484" y="49645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0" name="Freeform 1619">
              <a:extLst>
                <a:ext uri="{FF2B5EF4-FFF2-40B4-BE49-F238E27FC236}">
                  <a16:creationId xmlns:a16="http://schemas.microsoft.com/office/drawing/2014/main" id="{072FE253-A08A-F1A1-5123-39AC71B98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448" y="4960443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1" name="Freeform 1620">
              <a:extLst>
                <a:ext uri="{FF2B5EF4-FFF2-40B4-BE49-F238E27FC236}">
                  <a16:creationId xmlns:a16="http://schemas.microsoft.com/office/drawing/2014/main" id="{22BCA0D4-3DC3-9AB3-B8AC-DFBB97DFF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448" y="4956355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2" name="Freeform 1621">
              <a:extLst>
                <a:ext uri="{FF2B5EF4-FFF2-40B4-BE49-F238E27FC236}">
                  <a16:creationId xmlns:a16="http://schemas.microsoft.com/office/drawing/2014/main" id="{949B5F37-6999-74AD-AE7D-436119964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368" y="4911383"/>
              <a:ext cx="136338" cy="183976"/>
            </a:xfrm>
            <a:custGeom>
              <a:avLst/>
              <a:gdLst>
                <a:gd name="T0" fmla="*/ 62 w 74"/>
                <a:gd name="T1" fmla="*/ 2 h 95"/>
                <a:gd name="T2" fmla="*/ 54 w 74"/>
                <a:gd name="T3" fmla="*/ 11 h 95"/>
                <a:gd name="T4" fmla="*/ 54 w 74"/>
                <a:gd name="T5" fmla="*/ 11 h 95"/>
                <a:gd name="T6" fmla="*/ 51 w 74"/>
                <a:gd name="T7" fmla="*/ 21 h 95"/>
                <a:gd name="T8" fmla="*/ 51 w 74"/>
                <a:gd name="T9" fmla="*/ 24 h 95"/>
                <a:gd name="T10" fmla="*/ 34 w 74"/>
                <a:gd name="T11" fmla="*/ 17 h 95"/>
                <a:gd name="T12" fmla="*/ 29 w 74"/>
                <a:gd name="T13" fmla="*/ 17 h 95"/>
                <a:gd name="T14" fmla="*/ 26 w 74"/>
                <a:gd name="T15" fmla="*/ 17 h 95"/>
                <a:gd name="T16" fmla="*/ 23 w 74"/>
                <a:gd name="T17" fmla="*/ 17 h 95"/>
                <a:gd name="T18" fmla="*/ 22 w 74"/>
                <a:gd name="T19" fmla="*/ 20 h 95"/>
                <a:gd name="T20" fmla="*/ 21 w 74"/>
                <a:gd name="T21" fmla="*/ 22 h 95"/>
                <a:gd name="T22" fmla="*/ 21 w 74"/>
                <a:gd name="T23" fmla="*/ 24 h 95"/>
                <a:gd name="T24" fmla="*/ 21 w 74"/>
                <a:gd name="T25" fmla="*/ 25 h 95"/>
                <a:gd name="T26" fmla="*/ 31 w 74"/>
                <a:gd name="T27" fmla="*/ 25 h 95"/>
                <a:gd name="T28" fmla="*/ 30 w 74"/>
                <a:gd name="T29" fmla="*/ 38 h 95"/>
                <a:gd name="T30" fmla="*/ 32 w 74"/>
                <a:gd name="T31" fmla="*/ 43 h 95"/>
                <a:gd name="T32" fmla="*/ 36 w 74"/>
                <a:gd name="T33" fmla="*/ 57 h 95"/>
                <a:gd name="T34" fmla="*/ 25 w 74"/>
                <a:gd name="T35" fmla="*/ 71 h 95"/>
                <a:gd name="T36" fmla="*/ 21 w 74"/>
                <a:gd name="T37" fmla="*/ 71 h 95"/>
                <a:gd name="T38" fmla="*/ 16 w 74"/>
                <a:gd name="T39" fmla="*/ 64 h 95"/>
                <a:gd name="T40" fmla="*/ 11 w 74"/>
                <a:gd name="T41" fmla="*/ 70 h 95"/>
                <a:gd name="T42" fmla="*/ 5 w 74"/>
                <a:gd name="T43" fmla="*/ 70 h 95"/>
                <a:gd name="T44" fmla="*/ 6 w 74"/>
                <a:gd name="T45" fmla="*/ 74 h 95"/>
                <a:gd name="T46" fmla="*/ 2 w 74"/>
                <a:gd name="T47" fmla="*/ 84 h 95"/>
                <a:gd name="T48" fmla="*/ 1 w 74"/>
                <a:gd name="T49" fmla="*/ 84 h 95"/>
                <a:gd name="T50" fmla="*/ 0 w 74"/>
                <a:gd name="T51" fmla="*/ 85 h 95"/>
                <a:gd name="T52" fmla="*/ 9 w 74"/>
                <a:gd name="T53" fmla="*/ 94 h 95"/>
                <a:gd name="T54" fmla="*/ 12 w 74"/>
                <a:gd name="T55" fmla="*/ 93 h 95"/>
                <a:gd name="T56" fmla="*/ 13 w 74"/>
                <a:gd name="T57" fmla="*/ 92 h 95"/>
                <a:gd name="T58" fmla="*/ 15 w 74"/>
                <a:gd name="T59" fmla="*/ 91 h 95"/>
                <a:gd name="T60" fmla="*/ 16 w 74"/>
                <a:gd name="T61" fmla="*/ 91 h 95"/>
                <a:gd name="T62" fmla="*/ 17 w 74"/>
                <a:gd name="T63" fmla="*/ 90 h 95"/>
                <a:gd name="T64" fmla="*/ 18 w 74"/>
                <a:gd name="T65" fmla="*/ 90 h 95"/>
                <a:gd name="T66" fmla="*/ 18 w 74"/>
                <a:gd name="T67" fmla="*/ 90 h 95"/>
                <a:gd name="T68" fmla="*/ 21 w 74"/>
                <a:gd name="T69" fmla="*/ 92 h 95"/>
                <a:gd name="T70" fmla="*/ 32 w 74"/>
                <a:gd name="T71" fmla="*/ 89 h 95"/>
                <a:gd name="T72" fmla="*/ 38 w 74"/>
                <a:gd name="T73" fmla="*/ 91 h 95"/>
                <a:gd name="T74" fmla="*/ 45 w 74"/>
                <a:gd name="T75" fmla="*/ 89 h 95"/>
                <a:gd name="T76" fmla="*/ 45 w 74"/>
                <a:gd name="T77" fmla="*/ 87 h 95"/>
                <a:gd name="T78" fmla="*/ 49 w 74"/>
                <a:gd name="T79" fmla="*/ 81 h 95"/>
                <a:gd name="T80" fmla="*/ 50 w 74"/>
                <a:gd name="T81" fmla="*/ 65 h 95"/>
                <a:gd name="T82" fmla="*/ 55 w 74"/>
                <a:gd name="T83" fmla="*/ 53 h 95"/>
                <a:gd name="T84" fmla="*/ 64 w 74"/>
                <a:gd name="T85" fmla="*/ 35 h 95"/>
                <a:gd name="T86" fmla="*/ 71 w 74"/>
                <a:gd name="T87" fmla="*/ 12 h 95"/>
                <a:gd name="T88" fmla="*/ 73 w 74"/>
                <a:gd name="T89" fmla="*/ 9 h 95"/>
                <a:gd name="T90" fmla="*/ 74 w 74"/>
                <a:gd name="T91" fmla="*/ 6 h 95"/>
                <a:gd name="T92" fmla="*/ 74 w 74"/>
                <a:gd name="T93" fmla="*/ 4 h 95"/>
                <a:gd name="T94" fmla="*/ 74 w 74"/>
                <a:gd name="T95" fmla="*/ 2 h 95"/>
                <a:gd name="T96" fmla="*/ 66 w 74"/>
                <a:gd name="T9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" h="95">
                  <a:moveTo>
                    <a:pt x="66" y="0"/>
                  </a:moveTo>
                  <a:cubicBezTo>
                    <a:pt x="62" y="2"/>
                    <a:pt x="62" y="2"/>
                    <a:pt x="62" y="2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7" y="5"/>
                    <a:pt x="56" y="8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2" y="14"/>
                    <a:pt x="51" y="19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4" y="20"/>
                    <a:pt x="37" y="17"/>
                    <a:pt x="34" y="17"/>
                  </a:cubicBezTo>
                  <a:cubicBezTo>
                    <a:pt x="33" y="17"/>
                    <a:pt x="32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8" y="17"/>
                    <a:pt x="27" y="17"/>
                    <a:pt x="26" y="17"/>
                  </a:cubicBezTo>
                  <a:cubicBezTo>
                    <a:pt x="26" y="17"/>
                    <a:pt x="26" y="17"/>
                    <a:pt x="25" y="17"/>
                  </a:cubicBezTo>
                  <a:cubicBezTo>
                    <a:pt x="25" y="17"/>
                    <a:pt x="24" y="17"/>
                    <a:pt x="23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8"/>
                    <a:pt x="22" y="19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1"/>
                    <a:pt x="21" y="21"/>
                    <a:pt x="21" y="22"/>
                  </a:cubicBezTo>
                  <a:cubicBezTo>
                    <a:pt x="21" y="22"/>
                    <a:pt x="21" y="22"/>
                    <a:pt x="21" y="23"/>
                  </a:cubicBezTo>
                  <a:cubicBezTo>
                    <a:pt x="21" y="23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5" y="24"/>
                    <a:pt x="29" y="23"/>
                    <a:pt x="31" y="25"/>
                  </a:cubicBezTo>
                  <a:cubicBezTo>
                    <a:pt x="34" y="27"/>
                    <a:pt x="35" y="29"/>
                    <a:pt x="34" y="31"/>
                  </a:cubicBezTo>
                  <a:cubicBezTo>
                    <a:pt x="34" y="34"/>
                    <a:pt x="32" y="36"/>
                    <a:pt x="30" y="38"/>
                  </a:cubicBezTo>
                  <a:cubicBezTo>
                    <a:pt x="29" y="38"/>
                    <a:pt x="29" y="39"/>
                    <a:pt x="29" y="39"/>
                  </a:cubicBezTo>
                  <a:cubicBezTo>
                    <a:pt x="29" y="40"/>
                    <a:pt x="30" y="42"/>
                    <a:pt x="32" y="43"/>
                  </a:cubicBezTo>
                  <a:cubicBezTo>
                    <a:pt x="36" y="45"/>
                    <a:pt x="36" y="50"/>
                    <a:pt x="36" y="54"/>
                  </a:cubicBezTo>
                  <a:cubicBezTo>
                    <a:pt x="36" y="55"/>
                    <a:pt x="36" y="56"/>
                    <a:pt x="36" y="57"/>
                  </a:cubicBezTo>
                  <a:cubicBezTo>
                    <a:pt x="36" y="63"/>
                    <a:pt x="36" y="71"/>
                    <a:pt x="31" y="72"/>
                  </a:cubicBezTo>
                  <a:cubicBezTo>
                    <a:pt x="28" y="72"/>
                    <a:pt x="26" y="72"/>
                    <a:pt x="25" y="71"/>
                  </a:cubicBezTo>
                  <a:cubicBezTo>
                    <a:pt x="24" y="71"/>
                    <a:pt x="23" y="70"/>
                    <a:pt x="22" y="70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19" y="71"/>
                    <a:pt x="18" y="68"/>
                    <a:pt x="17" y="66"/>
                  </a:cubicBezTo>
                  <a:cubicBezTo>
                    <a:pt x="16" y="65"/>
                    <a:pt x="16" y="64"/>
                    <a:pt x="16" y="64"/>
                  </a:cubicBezTo>
                  <a:cubicBezTo>
                    <a:pt x="16" y="64"/>
                    <a:pt x="15" y="65"/>
                    <a:pt x="15" y="65"/>
                  </a:cubicBezTo>
                  <a:cubicBezTo>
                    <a:pt x="15" y="67"/>
                    <a:pt x="14" y="70"/>
                    <a:pt x="11" y="70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6" y="70"/>
                    <a:pt x="5" y="70"/>
                    <a:pt x="5" y="70"/>
                  </a:cubicBezTo>
                  <a:cubicBezTo>
                    <a:pt x="5" y="70"/>
                    <a:pt x="5" y="71"/>
                    <a:pt x="6" y="72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8" y="77"/>
                    <a:pt x="9" y="80"/>
                    <a:pt x="7" y="82"/>
                  </a:cubicBezTo>
                  <a:cubicBezTo>
                    <a:pt x="6" y="84"/>
                    <a:pt x="4" y="84"/>
                    <a:pt x="2" y="84"/>
                  </a:cubicBezTo>
                  <a:cubicBezTo>
                    <a:pt x="2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3" y="88"/>
                    <a:pt x="6" y="91"/>
                    <a:pt x="8" y="95"/>
                  </a:cubicBezTo>
                  <a:cubicBezTo>
                    <a:pt x="9" y="95"/>
                    <a:pt x="9" y="95"/>
                    <a:pt x="9" y="94"/>
                  </a:cubicBezTo>
                  <a:cubicBezTo>
                    <a:pt x="9" y="94"/>
                    <a:pt x="10" y="94"/>
                    <a:pt x="10" y="94"/>
                  </a:cubicBezTo>
                  <a:cubicBezTo>
                    <a:pt x="11" y="94"/>
                    <a:pt x="11" y="93"/>
                    <a:pt x="12" y="93"/>
                  </a:cubicBezTo>
                  <a:cubicBezTo>
                    <a:pt x="12" y="93"/>
                    <a:pt x="12" y="93"/>
                    <a:pt x="12" y="92"/>
                  </a:cubicBezTo>
                  <a:cubicBezTo>
                    <a:pt x="13" y="92"/>
                    <a:pt x="13" y="92"/>
                    <a:pt x="13" y="92"/>
                  </a:cubicBezTo>
                  <a:cubicBezTo>
                    <a:pt x="14" y="92"/>
                    <a:pt x="14" y="92"/>
                    <a:pt x="14" y="91"/>
                  </a:cubicBezTo>
                  <a:cubicBezTo>
                    <a:pt x="14" y="91"/>
                    <a:pt x="15" y="91"/>
                    <a:pt x="15" y="91"/>
                  </a:cubicBezTo>
                  <a:cubicBezTo>
                    <a:pt x="15" y="91"/>
                    <a:pt x="15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8" y="90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20" y="91"/>
                    <a:pt x="20" y="91"/>
                    <a:pt x="21" y="92"/>
                  </a:cubicBezTo>
                  <a:cubicBezTo>
                    <a:pt x="23" y="93"/>
                    <a:pt x="23" y="93"/>
                    <a:pt x="25" y="91"/>
                  </a:cubicBezTo>
                  <a:cubicBezTo>
                    <a:pt x="27" y="90"/>
                    <a:pt x="29" y="89"/>
                    <a:pt x="32" y="89"/>
                  </a:cubicBezTo>
                  <a:cubicBezTo>
                    <a:pt x="35" y="89"/>
                    <a:pt x="37" y="90"/>
                    <a:pt x="37" y="93"/>
                  </a:cubicBezTo>
                  <a:cubicBezTo>
                    <a:pt x="37" y="93"/>
                    <a:pt x="38" y="92"/>
                    <a:pt x="38" y="91"/>
                  </a:cubicBezTo>
                  <a:cubicBezTo>
                    <a:pt x="40" y="90"/>
                    <a:pt x="42" y="89"/>
                    <a:pt x="44" y="89"/>
                  </a:cubicBezTo>
                  <a:cubicBezTo>
                    <a:pt x="44" y="89"/>
                    <a:pt x="44" y="89"/>
                    <a:pt x="45" y="89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5" y="89"/>
                    <a:pt x="45" y="89"/>
                    <a:pt x="45" y="87"/>
                  </a:cubicBezTo>
                  <a:cubicBezTo>
                    <a:pt x="45" y="83"/>
                    <a:pt x="46" y="81"/>
                    <a:pt x="48" y="81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9" y="81"/>
                    <a:pt x="49" y="80"/>
                    <a:pt x="49" y="78"/>
                  </a:cubicBezTo>
                  <a:cubicBezTo>
                    <a:pt x="49" y="74"/>
                    <a:pt x="49" y="69"/>
                    <a:pt x="50" y="65"/>
                  </a:cubicBezTo>
                  <a:cubicBezTo>
                    <a:pt x="50" y="63"/>
                    <a:pt x="50" y="61"/>
                    <a:pt x="50" y="59"/>
                  </a:cubicBezTo>
                  <a:cubicBezTo>
                    <a:pt x="50" y="57"/>
                    <a:pt x="52" y="55"/>
                    <a:pt x="55" y="53"/>
                  </a:cubicBezTo>
                  <a:cubicBezTo>
                    <a:pt x="57" y="51"/>
                    <a:pt x="60" y="49"/>
                    <a:pt x="60" y="47"/>
                  </a:cubicBezTo>
                  <a:cubicBezTo>
                    <a:pt x="60" y="44"/>
                    <a:pt x="61" y="40"/>
                    <a:pt x="64" y="35"/>
                  </a:cubicBezTo>
                  <a:cubicBezTo>
                    <a:pt x="66" y="31"/>
                    <a:pt x="68" y="26"/>
                    <a:pt x="68" y="23"/>
                  </a:cubicBezTo>
                  <a:cubicBezTo>
                    <a:pt x="68" y="17"/>
                    <a:pt x="69" y="15"/>
                    <a:pt x="71" y="12"/>
                  </a:cubicBezTo>
                  <a:cubicBezTo>
                    <a:pt x="72" y="12"/>
                    <a:pt x="72" y="11"/>
                    <a:pt x="72" y="10"/>
                  </a:cubicBezTo>
                  <a:cubicBezTo>
                    <a:pt x="73" y="10"/>
                    <a:pt x="73" y="9"/>
                    <a:pt x="73" y="9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3" y="7"/>
                    <a:pt x="74" y="7"/>
                    <a:pt x="74" y="6"/>
                  </a:cubicBezTo>
                  <a:cubicBezTo>
                    <a:pt x="74" y="6"/>
                    <a:pt x="74" y="6"/>
                    <a:pt x="74" y="5"/>
                  </a:cubicBezTo>
                  <a:cubicBezTo>
                    <a:pt x="74" y="5"/>
                    <a:pt x="74" y="4"/>
                    <a:pt x="74" y="4"/>
                  </a:cubicBezTo>
                  <a:cubicBezTo>
                    <a:pt x="74" y="3"/>
                    <a:pt x="74" y="3"/>
                    <a:pt x="74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1"/>
                    <a:pt x="70" y="1"/>
                    <a:pt x="70" y="1"/>
                  </a:cubicBezTo>
                  <a:lnTo>
                    <a:pt x="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3" name="Freeform 1622">
              <a:extLst>
                <a:ext uri="{FF2B5EF4-FFF2-40B4-BE49-F238E27FC236}">
                  <a16:creationId xmlns:a16="http://schemas.microsoft.com/office/drawing/2014/main" id="{D26287D0-3B60-677E-F762-34143850C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221" y="4931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4" name="Freeform 1623">
              <a:extLst>
                <a:ext uri="{FF2B5EF4-FFF2-40B4-BE49-F238E27FC236}">
                  <a16:creationId xmlns:a16="http://schemas.microsoft.com/office/drawing/2014/main" id="{A0B9966E-B03F-34C4-13A2-85569E0A3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344" y="4911383"/>
              <a:ext cx="7681" cy="2044"/>
            </a:xfrm>
            <a:custGeom>
              <a:avLst/>
              <a:gdLst>
                <a:gd name="T0" fmla="*/ 0 w 4"/>
                <a:gd name="T1" fmla="*/ 0 h 1"/>
                <a:gd name="T2" fmla="*/ 0 w 4"/>
                <a:gd name="T3" fmla="*/ 0 h 1"/>
                <a:gd name="T4" fmla="*/ 4 w 4"/>
                <a:gd name="T5" fmla="*/ 1 h 1"/>
                <a:gd name="T6" fmla="*/ 0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5" name="Freeform 1624">
              <a:extLst>
                <a:ext uri="{FF2B5EF4-FFF2-40B4-BE49-F238E27FC236}">
                  <a16:creationId xmlns:a16="http://schemas.microsoft.com/office/drawing/2014/main" id="{6F597A3F-31D7-4514-65E7-37DCF79DE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3613" y="4944090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6" name="Freeform 1625">
              <a:extLst>
                <a:ext uri="{FF2B5EF4-FFF2-40B4-BE49-F238E27FC236}">
                  <a16:creationId xmlns:a16="http://schemas.microsoft.com/office/drawing/2014/main" id="{0EED7E41-935D-0391-9C2D-0624421E5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374" y="4944090"/>
              <a:ext cx="5761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7" name="Freeform 1626">
              <a:extLst>
                <a:ext uri="{FF2B5EF4-FFF2-40B4-BE49-F238E27FC236}">
                  <a16:creationId xmlns:a16="http://schemas.microsoft.com/office/drawing/2014/main" id="{A59B7197-9D1C-7835-779A-E4FD73E48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5460" y="4931825"/>
              <a:ext cx="5761" cy="20442"/>
            </a:xfrm>
            <a:custGeom>
              <a:avLst/>
              <a:gdLst>
                <a:gd name="T0" fmla="*/ 0 w 3"/>
                <a:gd name="T1" fmla="*/ 10 h 10"/>
                <a:gd name="T2" fmla="*/ 0 w 3"/>
                <a:gd name="T3" fmla="*/ 10 h 10"/>
                <a:gd name="T4" fmla="*/ 0 w 3"/>
                <a:gd name="T5" fmla="*/ 10 h 10"/>
                <a:gd name="T6" fmla="*/ 3 w 3"/>
                <a:gd name="T7" fmla="*/ 1 h 10"/>
                <a:gd name="T8" fmla="*/ 3 w 3"/>
                <a:gd name="T9" fmla="*/ 0 h 10"/>
                <a:gd name="T10" fmla="*/ 3 w 3"/>
                <a:gd name="T11" fmla="*/ 1 h 10"/>
                <a:gd name="T12" fmla="*/ 0 w 3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1" y="3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4"/>
                    <a:pt x="0" y="8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8" name="Freeform 1627">
              <a:extLst>
                <a:ext uri="{FF2B5EF4-FFF2-40B4-BE49-F238E27FC236}">
                  <a16:creationId xmlns:a16="http://schemas.microsoft.com/office/drawing/2014/main" id="{A39C282C-09C5-73C3-9C59-6776577B6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221" y="4931825"/>
              <a:ext cx="0" cy="2044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9" name="Freeform 1628">
              <a:extLst>
                <a:ext uri="{FF2B5EF4-FFF2-40B4-BE49-F238E27FC236}">
                  <a16:creationId xmlns:a16="http://schemas.microsoft.com/office/drawing/2014/main" id="{7E4DD26B-A3B4-2912-7D77-98C2E5245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1693" y="495022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0" name="Freeform 1629">
              <a:extLst>
                <a:ext uri="{FF2B5EF4-FFF2-40B4-BE49-F238E27FC236}">
                  <a16:creationId xmlns:a16="http://schemas.microsoft.com/office/drawing/2014/main" id="{7CCE5E60-FE07-B484-9049-DE0409D73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773" y="495431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1" name="Freeform 1630">
              <a:extLst>
                <a:ext uri="{FF2B5EF4-FFF2-40B4-BE49-F238E27FC236}">
                  <a16:creationId xmlns:a16="http://schemas.microsoft.com/office/drawing/2014/main" id="{E1948C99-A455-4BA1-A134-F63BA8C9A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288" y="50749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2" name="Freeform 1632">
              <a:extLst>
                <a:ext uri="{FF2B5EF4-FFF2-40B4-BE49-F238E27FC236}">
                  <a16:creationId xmlns:a16="http://schemas.microsoft.com/office/drawing/2014/main" id="{9E701399-4C21-2124-706B-C4D5CFC15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772" y="49583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3" name="Freeform 1633">
              <a:extLst>
                <a:ext uri="{FF2B5EF4-FFF2-40B4-BE49-F238E27FC236}">
                  <a16:creationId xmlns:a16="http://schemas.microsoft.com/office/drawing/2014/main" id="{BE24AD12-C76D-9AC4-544C-F857DCBEA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367" y="50769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4" name="Freeform 1634">
              <a:extLst>
                <a:ext uri="{FF2B5EF4-FFF2-40B4-BE49-F238E27FC236}">
                  <a16:creationId xmlns:a16="http://schemas.microsoft.com/office/drawing/2014/main" id="{FA746A71-46E7-2BE6-494D-00ACBF7C9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515" y="4469840"/>
              <a:ext cx="330283" cy="437454"/>
            </a:xfrm>
            <a:custGeom>
              <a:avLst/>
              <a:gdLst>
                <a:gd name="T0" fmla="*/ 22 w 180"/>
                <a:gd name="T1" fmla="*/ 44 h 223"/>
                <a:gd name="T2" fmla="*/ 19 w 180"/>
                <a:gd name="T3" fmla="*/ 85 h 223"/>
                <a:gd name="T4" fmla="*/ 5 w 180"/>
                <a:gd name="T5" fmla="*/ 100 h 223"/>
                <a:gd name="T6" fmla="*/ 1 w 180"/>
                <a:gd name="T7" fmla="*/ 114 h 223"/>
                <a:gd name="T8" fmla="*/ 4 w 180"/>
                <a:gd name="T9" fmla="*/ 118 h 223"/>
                <a:gd name="T10" fmla="*/ 9 w 180"/>
                <a:gd name="T11" fmla="*/ 132 h 223"/>
                <a:gd name="T12" fmla="*/ 9 w 180"/>
                <a:gd name="T13" fmla="*/ 139 h 223"/>
                <a:gd name="T14" fmla="*/ 12 w 180"/>
                <a:gd name="T15" fmla="*/ 142 h 223"/>
                <a:gd name="T16" fmla="*/ 13 w 180"/>
                <a:gd name="T17" fmla="*/ 143 h 223"/>
                <a:gd name="T18" fmla="*/ 17 w 180"/>
                <a:gd name="T19" fmla="*/ 149 h 223"/>
                <a:gd name="T20" fmla="*/ 17 w 180"/>
                <a:gd name="T21" fmla="*/ 150 h 223"/>
                <a:gd name="T22" fmla="*/ 17 w 180"/>
                <a:gd name="T23" fmla="*/ 162 h 223"/>
                <a:gd name="T24" fmla="*/ 22 w 180"/>
                <a:gd name="T25" fmla="*/ 167 h 223"/>
                <a:gd name="T26" fmla="*/ 37 w 180"/>
                <a:gd name="T27" fmla="*/ 180 h 223"/>
                <a:gd name="T28" fmla="*/ 48 w 180"/>
                <a:gd name="T29" fmla="*/ 193 h 223"/>
                <a:gd name="T30" fmla="*/ 58 w 180"/>
                <a:gd name="T31" fmla="*/ 204 h 223"/>
                <a:gd name="T32" fmla="*/ 59 w 180"/>
                <a:gd name="T33" fmla="*/ 205 h 223"/>
                <a:gd name="T34" fmla="*/ 60 w 180"/>
                <a:gd name="T35" fmla="*/ 206 h 223"/>
                <a:gd name="T36" fmla="*/ 61 w 180"/>
                <a:gd name="T37" fmla="*/ 209 h 223"/>
                <a:gd name="T38" fmla="*/ 65 w 180"/>
                <a:gd name="T39" fmla="*/ 212 h 223"/>
                <a:gd name="T40" fmla="*/ 70 w 180"/>
                <a:gd name="T41" fmla="*/ 213 h 223"/>
                <a:gd name="T42" fmla="*/ 85 w 180"/>
                <a:gd name="T43" fmla="*/ 212 h 223"/>
                <a:gd name="T44" fmla="*/ 86 w 180"/>
                <a:gd name="T45" fmla="*/ 214 h 223"/>
                <a:gd name="T46" fmla="*/ 89 w 180"/>
                <a:gd name="T47" fmla="*/ 216 h 223"/>
                <a:gd name="T48" fmla="*/ 92 w 180"/>
                <a:gd name="T49" fmla="*/ 218 h 223"/>
                <a:gd name="T50" fmla="*/ 95 w 180"/>
                <a:gd name="T51" fmla="*/ 221 h 223"/>
                <a:gd name="T52" fmla="*/ 102 w 180"/>
                <a:gd name="T53" fmla="*/ 220 h 223"/>
                <a:gd name="T54" fmla="*/ 104 w 180"/>
                <a:gd name="T55" fmla="*/ 220 h 223"/>
                <a:gd name="T56" fmla="*/ 110 w 180"/>
                <a:gd name="T57" fmla="*/ 223 h 223"/>
                <a:gd name="T58" fmla="*/ 123 w 180"/>
                <a:gd name="T59" fmla="*/ 220 h 223"/>
                <a:gd name="T60" fmla="*/ 129 w 180"/>
                <a:gd name="T61" fmla="*/ 216 h 223"/>
                <a:gd name="T62" fmla="*/ 143 w 180"/>
                <a:gd name="T63" fmla="*/ 207 h 223"/>
                <a:gd name="T64" fmla="*/ 146 w 180"/>
                <a:gd name="T65" fmla="*/ 208 h 223"/>
                <a:gd name="T66" fmla="*/ 149 w 180"/>
                <a:gd name="T67" fmla="*/ 209 h 223"/>
                <a:gd name="T68" fmla="*/ 138 w 180"/>
                <a:gd name="T69" fmla="*/ 195 h 223"/>
                <a:gd name="T70" fmla="*/ 128 w 180"/>
                <a:gd name="T71" fmla="*/ 182 h 223"/>
                <a:gd name="T72" fmla="*/ 119 w 180"/>
                <a:gd name="T73" fmla="*/ 171 h 223"/>
                <a:gd name="T74" fmla="*/ 129 w 180"/>
                <a:gd name="T75" fmla="*/ 165 h 223"/>
                <a:gd name="T76" fmla="*/ 133 w 180"/>
                <a:gd name="T77" fmla="*/ 148 h 223"/>
                <a:gd name="T78" fmla="*/ 137 w 180"/>
                <a:gd name="T79" fmla="*/ 139 h 223"/>
                <a:gd name="T80" fmla="*/ 143 w 180"/>
                <a:gd name="T81" fmla="*/ 127 h 223"/>
                <a:gd name="T82" fmla="*/ 154 w 180"/>
                <a:gd name="T83" fmla="*/ 114 h 223"/>
                <a:gd name="T84" fmla="*/ 158 w 180"/>
                <a:gd name="T85" fmla="*/ 101 h 223"/>
                <a:gd name="T86" fmla="*/ 163 w 180"/>
                <a:gd name="T87" fmla="*/ 75 h 223"/>
                <a:gd name="T88" fmla="*/ 172 w 180"/>
                <a:gd name="T89" fmla="*/ 65 h 223"/>
                <a:gd name="T90" fmla="*/ 176 w 180"/>
                <a:gd name="T91" fmla="*/ 63 h 223"/>
                <a:gd name="T92" fmla="*/ 179 w 180"/>
                <a:gd name="T93" fmla="*/ 59 h 223"/>
                <a:gd name="T94" fmla="*/ 166 w 180"/>
                <a:gd name="T95" fmla="*/ 34 h 223"/>
                <a:gd name="T96" fmla="*/ 155 w 180"/>
                <a:gd name="T97" fmla="*/ 6 h 223"/>
                <a:gd name="T98" fmla="*/ 149 w 180"/>
                <a:gd name="T99" fmla="*/ 0 h 223"/>
                <a:gd name="T100" fmla="*/ 147 w 180"/>
                <a:gd name="T101" fmla="*/ 2 h 223"/>
                <a:gd name="T102" fmla="*/ 143 w 180"/>
                <a:gd name="T103" fmla="*/ 2 h 223"/>
                <a:gd name="T104" fmla="*/ 134 w 180"/>
                <a:gd name="T105" fmla="*/ 12 h 223"/>
                <a:gd name="T106" fmla="*/ 108 w 180"/>
                <a:gd name="T107" fmla="*/ 12 h 223"/>
                <a:gd name="T108" fmla="*/ 100 w 180"/>
                <a:gd name="T109" fmla="*/ 13 h 223"/>
                <a:gd name="T110" fmla="*/ 22 w 180"/>
                <a:gd name="T111" fmla="*/ 36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0" h="223">
                  <a:moveTo>
                    <a:pt x="22" y="36"/>
                  </a:moveTo>
                  <a:cubicBezTo>
                    <a:pt x="22" y="39"/>
                    <a:pt x="22" y="39"/>
                    <a:pt x="22" y="39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3" y="84"/>
                    <a:pt x="20" y="85"/>
                    <a:pt x="19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2" y="87"/>
                    <a:pt x="11" y="89"/>
                    <a:pt x="11" y="89"/>
                  </a:cubicBezTo>
                  <a:cubicBezTo>
                    <a:pt x="11" y="91"/>
                    <a:pt x="11" y="97"/>
                    <a:pt x="5" y="98"/>
                  </a:cubicBezTo>
                  <a:cubicBezTo>
                    <a:pt x="5" y="98"/>
                    <a:pt x="5" y="100"/>
                    <a:pt x="5" y="100"/>
                  </a:cubicBezTo>
                  <a:cubicBezTo>
                    <a:pt x="5" y="102"/>
                    <a:pt x="5" y="106"/>
                    <a:pt x="1" y="106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2" y="109"/>
                    <a:pt x="3" y="112"/>
                    <a:pt x="1" y="114"/>
                  </a:cubicBezTo>
                  <a:cubicBezTo>
                    <a:pt x="0" y="115"/>
                    <a:pt x="0" y="116"/>
                    <a:pt x="0" y="117"/>
                  </a:cubicBezTo>
                  <a:cubicBezTo>
                    <a:pt x="0" y="117"/>
                    <a:pt x="0" y="117"/>
                    <a:pt x="1" y="117"/>
                  </a:cubicBezTo>
                  <a:cubicBezTo>
                    <a:pt x="2" y="117"/>
                    <a:pt x="3" y="118"/>
                    <a:pt x="4" y="118"/>
                  </a:cubicBezTo>
                  <a:cubicBezTo>
                    <a:pt x="5" y="120"/>
                    <a:pt x="5" y="122"/>
                    <a:pt x="5" y="125"/>
                  </a:cubicBezTo>
                  <a:cubicBezTo>
                    <a:pt x="5" y="126"/>
                    <a:pt x="5" y="127"/>
                    <a:pt x="5" y="127"/>
                  </a:cubicBezTo>
                  <a:cubicBezTo>
                    <a:pt x="5" y="130"/>
                    <a:pt x="8" y="132"/>
                    <a:pt x="9" y="132"/>
                  </a:cubicBezTo>
                  <a:cubicBezTo>
                    <a:pt x="9" y="132"/>
                    <a:pt x="9" y="133"/>
                    <a:pt x="9" y="133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9" y="139"/>
                    <a:pt x="9" y="139"/>
                    <a:pt x="9" y="139"/>
                  </a:cubicBezTo>
                  <a:cubicBezTo>
                    <a:pt x="10" y="140"/>
                    <a:pt x="11" y="140"/>
                    <a:pt x="11" y="142"/>
                  </a:cubicBezTo>
                  <a:cubicBezTo>
                    <a:pt x="12" y="142"/>
                    <a:pt x="12" y="142"/>
                    <a:pt x="12" y="142"/>
                  </a:cubicBezTo>
                  <a:cubicBezTo>
                    <a:pt x="12" y="142"/>
                    <a:pt x="12" y="142"/>
                    <a:pt x="12" y="142"/>
                  </a:cubicBezTo>
                  <a:cubicBezTo>
                    <a:pt x="12" y="142"/>
                    <a:pt x="12" y="142"/>
                    <a:pt x="12" y="142"/>
                  </a:cubicBezTo>
                  <a:cubicBezTo>
                    <a:pt x="12" y="142"/>
                    <a:pt x="12" y="142"/>
                    <a:pt x="12" y="142"/>
                  </a:cubicBezTo>
                  <a:cubicBezTo>
                    <a:pt x="12" y="143"/>
                    <a:pt x="12" y="143"/>
                    <a:pt x="13" y="143"/>
                  </a:cubicBezTo>
                  <a:cubicBezTo>
                    <a:pt x="14" y="145"/>
                    <a:pt x="15" y="146"/>
                    <a:pt x="16" y="148"/>
                  </a:cubicBezTo>
                  <a:cubicBezTo>
                    <a:pt x="16" y="148"/>
                    <a:pt x="16" y="148"/>
                    <a:pt x="16" y="148"/>
                  </a:cubicBezTo>
                  <a:cubicBezTo>
                    <a:pt x="16" y="148"/>
                    <a:pt x="17" y="148"/>
                    <a:pt x="17" y="149"/>
                  </a:cubicBezTo>
                  <a:cubicBezTo>
                    <a:pt x="17" y="149"/>
                    <a:pt x="17" y="149"/>
                    <a:pt x="17" y="149"/>
                  </a:cubicBezTo>
                  <a:cubicBezTo>
                    <a:pt x="17" y="149"/>
                    <a:pt x="17" y="149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8" y="151"/>
                    <a:pt x="18" y="151"/>
                  </a:cubicBezTo>
                  <a:cubicBezTo>
                    <a:pt x="19" y="153"/>
                    <a:pt x="20" y="156"/>
                    <a:pt x="20" y="159"/>
                  </a:cubicBezTo>
                  <a:cubicBezTo>
                    <a:pt x="19" y="160"/>
                    <a:pt x="18" y="161"/>
                    <a:pt x="17" y="162"/>
                  </a:cubicBezTo>
                  <a:cubicBezTo>
                    <a:pt x="16" y="162"/>
                    <a:pt x="16" y="162"/>
                    <a:pt x="16" y="162"/>
                  </a:cubicBezTo>
                  <a:cubicBezTo>
                    <a:pt x="21" y="163"/>
                    <a:pt x="21" y="163"/>
                    <a:pt x="21" y="163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4" y="167"/>
                    <a:pt x="29" y="168"/>
                    <a:pt x="31" y="171"/>
                  </a:cubicBezTo>
                  <a:cubicBezTo>
                    <a:pt x="32" y="173"/>
                    <a:pt x="33" y="173"/>
                    <a:pt x="34" y="174"/>
                  </a:cubicBezTo>
                  <a:cubicBezTo>
                    <a:pt x="36" y="176"/>
                    <a:pt x="37" y="177"/>
                    <a:pt x="37" y="180"/>
                  </a:cubicBezTo>
                  <a:cubicBezTo>
                    <a:pt x="37" y="180"/>
                    <a:pt x="38" y="181"/>
                    <a:pt x="39" y="181"/>
                  </a:cubicBezTo>
                  <a:cubicBezTo>
                    <a:pt x="40" y="182"/>
                    <a:pt x="41" y="183"/>
                    <a:pt x="43" y="184"/>
                  </a:cubicBezTo>
                  <a:cubicBezTo>
                    <a:pt x="48" y="188"/>
                    <a:pt x="48" y="191"/>
                    <a:pt x="48" y="193"/>
                  </a:cubicBezTo>
                  <a:cubicBezTo>
                    <a:pt x="48" y="194"/>
                    <a:pt x="51" y="196"/>
                    <a:pt x="54" y="19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60" y="206"/>
                    <a:pt x="60" y="206"/>
                    <a:pt x="60" y="206"/>
                  </a:cubicBezTo>
                  <a:cubicBezTo>
                    <a:pt x="60" y="206"/>
                    <a:pt x="60" y="206"/>
                    <a:pt x="60" y="206"/>
                  </a:cubicBezTo>
                  <a:cubicBezTo>
                    <a:pt x="60" y="207"/>
                    <a:pt x="61" y="207"/>
                    <a:pt x="61" y="208"/>
                  </a:cubicBezTo>
                  <a:cubicBezTo>
                    <a:pt x="61" y="208"/>
                    <a:pt x="61" y="208"/>
                    <a:pt x="61" y="209"/>
                  </a:cubicBezTo>
                  <a:cubicBezTo>
                    <a:pt x="61" y="209"/>
                    <a:pt x="61" y="209"/>
                    <a:pt x="61" y="209"/>
                  </a:cubicBezTo>
                  <a:cubicBezTo>
                    <a:pt x="62" y="209"/>
                    <a:pt x="62" y="209"/>
                    <a:pt x="62" y="210"/>
                  </a:cubicBezTo>
                  <a:cubicBezTo>
                    <a:pt x="62" y="210"/>
                    <a:pt x="62" y="210"/>
                    <a:pt x="62" y="210"/>
                  </a:cubicBezTo>
                  <a:cubicBezTo>
                    <a:pt x="63" y="211"/>
                    <a:pt x="65" y="212"/>
                    <a:pt x="65" y="212"/>
                  </a:cubicBezTo>
                  <a:cubicBezTo>
                    <a:pt x="65" y="212"/>
                    <a:pt x="65" y="212"/>
                    <a:pt x="65" y="212"/>
                  </a:cubicBezTo>
                  <a:cubicBezTo>
                    <a:pt x="66" y="213"/>
                    <a:pt x="67" y="213"/>
                    <a:pt x="68" y="213"/>
                  </a:cubicBezTo>
                  <a:cubicBezTo>
                    <a:pt x="69" y="213"/>
                    <a:pt x="69" y="213"/>
                    <a:pt x="70" y="213"/>
                  </a:cubicBezTo>
                  <a:cubicBezTo>
                    <a:pt x="72" y="210"/>
                    <a:pt x="75" y="211"/>
                    <a:pt x="77" y="212"/>
                  </a:cubicBezTo>
                  <a:cubicBezTo>
                    <a:pt x="79" y="211"/>
                    <a:pt x="82" y="210"/>
                    <a:pt x="84" y="212"/>
                  </a:cubicBezTo>
                  <a:cubicBezTo>
                    <a:pt x="84" y="212"/>
                    <a:pt x="84" y="212"/>
                    <a:pt x="85" y="212"/>
                  </a:cubicBezTo>
                  <a:cubicBezTo>
                    <a:pt x="85" y="212"/>
                    <a:pt x="85" y="212"/>
                    <a:pt x="85" y="212"/>
                  </a:cubicBezTo>
                  <a:cubicBezTo>
                    <a:pt x="85" y="213"/>
                    <a:pt x="85" y="213"/>
                    <a:pt x="86" y="213"/>
                  </a:cubicBezTo>
                  <a:cubicBezTo>
                    <a:pt x="86" y="213"/>
                    <a:pt x="86" y="213"/>
                    <a:pt x="86" y="214"/>
                  </a:cubicBezTo>
                  <a:cubicBezTo>
                    <a:pt x="87" y="214"/>
                    <a:pt x="87" y="214"/>
                    <a:pt x="87" y="214"/>
                  </a:cubicBezTo>
                  <a:cubicBezTo>
                    <a:pt x="87" y="214"/>
                    <a:pt x="88" y="215"/>
                    <a:pt x="88" y="215"/>
                  </a:cubicBezTo>
                  <a:cubicBezTo>
                    <a:pt x="88" y="215"/>
                    <a:pt x="89" y="215"/>
                    <a:pt x="89" y="216"/>
                  </a:cubicBezTo>
                  <a:cubicBezTo>
                    <a:pt x="89" y="216"/>
                    <a:pt x="90" y="216"/>
                    <a:pt x="90" y="216"/>
                  </a:cubicBezTo>
                  <a:cubicBezTo>
                    <a:pt x="90" y="217"/>
                    <a:pt x="90" y="217"/>
                    <a:pt x="91" y="217"/>
                  </a:cubicBezTo>
                  <a:cubicBezTo>
                    <a:pt x="91" y="217"/>
                    <a:pt x="91" y="218"/>
                    <a:pt x="92" y="218"/>
                  </a:cubicBezTo>
                  <a:cubicBezTo>
                    <a:pt x="92" y="218"/>
                    <a:pt x="92" y="219"/>
                    <a:pt x="93" y="219"/>
                  </a:cubicBezTo>
                  <a:cubicBezTo>
                    <a:pt x="93" y="219"/>
                    <a:pt x="93" y="219"/>
                    <a:pt x="94" y="220"/>
                  </a:cubicBezTo>
                  <a:cubicBezTo>
                    <a:pt x="94" y="220"/>
                    <a:pt x="94" y="220"/>
                    <a:pt x="95" y="221"/>
                  </a:cubicBezTo>
                  <a:cubicBezTo>
                    <a:pt x="95" y="221"/>
                    <a:pt x="95" y="221"/>
                    <a:pt x="96" y="222"/>
                  </a:cubicBezTo>
                  <a:cubicBezTo>
                    <a:pt x="96" y="222"/>
                    <a:pt x="96" y="222"/>
                    <a:pt x="96" y="222"/>
                  </a:cubicBezTo>
                  <a:cubicBezTo>
                    <a:pt x="98" y="222"/>
                    <a:pt x="100" y="221"/>
                    <a:pt x="102" y="220"/>
                  </a:cubicBezTo>
                  <a:cubicBezTo>
                    <a:pt x="102" y="220"/>
                    <a:pt x="102" y="220"/>
                    <a:pt x="102" y="220"/>
                  </a:cubicBezTo>
                  <a:cubicBezTo>
                    <a:pt x="103" y="220"/>
                    <a:pt x="103" y="220"/>
                    <a:pt x="104" y="220"/>
                  </a:cubicBezTo>
                  <a:cubicBezTo>
                    <a:pt x="104" y="220"/>
                    <a:pt x="104" y="220"/>
                    <a:pt x="104" y="220"/>
                  </a:cubicBezTo>
                  <a:cubicBezTo>
                    <a:pt x="104" y="220"/>
                    <a:pt x="104" y="220"/>
                    <a:pt x="104" y="220"/>
                  </a:cubicBezTo>
                  <a:cubicBezTo>
                    <a:pt x="106" y="220"/>
                    <a:pt x="108" y="221"/>
                    <a:pt x="109" y="222"/>
                  </a:cubicBezTo>
                  <a:cubicBezTo>
                    <a:pt x="109" y="222"/>
                    <a:pt x="110" y="222"/>
                    <a:pt x="110" y="223"/>
                  </a:cubicBezTo>
                  <a:cubicBezTo>
                    <a:pt x="112" y="221"/>
                    <a:pt x="116" y="219"/>
                    <a:pt x="118" y="219"/>
                  </a:cubicBezTo>
                  <a:cubicBezTo>
                    <a:pt x="119" y="219"/>
                    <a:pt x="120" y="220"/>
                    <a:pt x="120" y="220"/>
                  </a:cubicBezTo>
                  <a:cubicBezTo>
                    <a:pt x="121" y="220"/>
                    <a:pt x="122" y="220"/>
                    <a:pt x="123" y="220"/>
                  </a:cubicBezTo>
                  <a:cubicBezTo>
                    <a:pt x="124" y="220"/>
                    <a:pt x="124" y="220"/>
                    <a:pt x="125" y="220"/>
                  </a:cubicBezTo>
                  <a:cubicBezTo>
                    <a:pt x="125" y="219"/>
                    <a:pt x="126" y="218"/>
                    <a:pt x="128" y="217"/>
                  </a:cubicBezTo>
                  <a:cubicBezTo>
                    <a:pt x="128" y="217"/>
                    <a:pt x="129" y="216"/>
                    <a:pt x="129" y="216"/>
                  </a:cubicBezTo>
                  <a:cubicBezTo>
                    <a:pt x="130" y="215"/>
                    <a:pt x="130" y="215"/>
                    <a:pt x="130" y="215"/>
                  </a:cubicBezTo>
                  <a:cubicBezTo>
                    <a:pt x="131" y="212"/>
                    <a:pt x="138" y="208"/>
                    <a:pt x="140" y="208"/>
                  </a:cubicBezTo>
                  <a:cubicBezTo>
                    <a:pt x="141" y="207"/>
                    <a:pt x="142" y="207"/>
                    <a:pt x="143" y="207"/>
                  </a:cubicBezTo>
                  <a:cubicBezTo>
                    <a:pt x="143" y="207"/>
                    <a:pt x="144" y="207"/>
                    <a:pt x="144" y="207"/>
                  </a:cubicBezTo>
                  <a:cubicBezTo>
                    <a:pt x="145" y="207"/>
                    <a:pt x="145" y="207"/>
                    <a:pt x="146" y="207"/>
                  </a:cubicBezTo>
                  <a:cubicBezTo>
                    <a:pt x="146" y="207"/>
                    <a:pt x="146" y="208"/>
                    <a:pt x="146" y="208"/>
                  </a:cubicBezTo>
                  <a:cubicBezTo>
                    <a:pt x="147" y="208"/>
                    <a:pt x="147" y="208"/>
                    <a:pt x="147" y="208"/>
                  </a:cubicBezTo>
                  <a:cubicBezTo>
                    <a:pt x="148" y="208"/>
                    <a:pt x="148" y="208"/>
                    <a:pt x="148" y="208"/>
                  </a:cubicBezTo>
                  <a:cubicBezTo>
                    <a:pt x="148" y="209"/>
                    <a:pt x="149" y="209"/>
                    <a:pt x="149" y="209"/>
                  </a:cubicBezTo>
                  <a:cubicBezTo>
                    <a:pt x="149" y="208"/>
                    <a:pt x="149" y="208"/>
                    <a:pt x="149" y="207"/>
                  </a:cubicBezTo>
                  <a:cubicBezTo>
                    <a:pt x="149" y="206"/>
                    <a:pt x="149" y="205"/>
                    <a:pt x="149" y="204"/>
                  </a:cubicBezTo>
                  <a:cubicBezTo>
                    <a:pt x="146" y="204"/>
                    <a:pt x="140" y="200"/>
                    <a:pt x="138" y="195"/>
                  </a:cubicBezTo>
                  <a:cubicBezTo>
                    <a:pt x="138" y="194"/>
                    <a:pt x="137" y="193"/>
                    <a:pt x="137" y="193"/>
                  </a:cubicBezTo>
                  <a:cubicBezTo>
                    <a:pt x="136" y="191"/>
                    <a:pt x="134" y="189"/>
                    <a:pt x="133" y="187"/>
                  </a:cubicBezTo>
                  <a:cubicBezTo>
                    <a:pt x="131" y="186"/>
                    <a:pt x="129" y="184"/>
                    <a:pt x="128" y="182"/>
                  </a:cubicBezTo>
                  <a:cubicBezTo>
                    <a:pt x="128" y="181"/>
                    <a:pt x="126" y="181"/>
                    <a:pt x="124" y="180"/>
                  </a:cubicBezTo>
                  <a:cubicBezTo>
                    <a:pt x="122" y="179"/>
                    <a:pt x="119" y="179"/>
                    <a:pt x="118" y="177"/>
                  </a:cubicBezTo>
                  <a:cubicBezTo>
                    <a:pt x="117" y="174"/>
                    <a:pt x="118" y="172"/>
                    <a:pt x="119" y="171"/>
                  </a:cubicBezTo>
                  <a:cubicBezTo>
                    <a:pt x="120" y="171"/>
                    <a:pt x="120" y="170"/>
                    <a:pt x="120" y="169"/>
                  </a:cubicBezTo>
                  <a:cubicBezTo>
                    <a:pt x="120" y="168"/>
                    <a:pt x="121" y="165"/>
                    <a:pt x="126" y="165"/>
                  </a:cubicBezTo>
                  <a:cubicBezTo>
                    <a:pt x="127" y="165"/>
                    <a:pt x="128" y="165"/>
                    <a:pt x="129" y="165"/>
                  </a:cubicBezTo>
                  <a:cubicBezTo>
                    <a:pt x="129" y="165"/>
                    <a:pt x="129" y="165"/>
                    <a:pt x="129" y="166"/>
                  </a:cubicBezTo>
                  <a:cubicBezTo>
                    <a:pt x="130" y="163"/>
                    <a:pt x="130" y="158"/>
                    <a:pt x="130" y="155"/>
                  </a:cubicBezTo>
                  <a:cubicBezTo>
                    <a:pt x="130" y="152"/>
                    <a:pt x="132" y="150"/>
                    <a:pt x="133" y="148"/>
                  </a:cubicBezTo>
                  <a:cubicBezTo>
                    <a:pt x="133" y="147"/>
                    <a:pt x="134" y="146"/>
                    <a:pt x="134" y="146"/>
                  </a:cubicBezTo>
                  <a:cubicBezTo>
                    <a:pt x="133" y="145"/>
                    <a:pt x="133" y="144"/>
                    <a:pt x="133" y="143"/>
                  </a:cubicBezTo>
                  <a:cubicBezTo>
                    <a:pt x="134" y="141"/>
                    <a:pt x="135" y="140"/>
                    <a:pt x="137" y="139"/>
                  </a:cubicBezTo>
                  <a:cubicBezTo>
                    <a:pt x="138" y="139"/>
                    <a:pt x="139" y="138"/>
                    <a:pt x="139" y="138"/>
                  </a:cubicBezTo>
                  <a:cubicBezTo>
                    <a:pt x="140" y="137"/>
                    <a:pt x="140" y="136"/>
                    <a:pt x="140" y="134"/>
                  </a:cubicBezTo>
                  <a:cubicBezTo>
                    <a:pt x="141" y="132"/>
                    <a:pt x="141" y="129"/>
                    <a:pt x="143" y="127"/>
                  </a:cubicBezTo>
                  <a:cubicBezTo>
                    <a:pt x="144" y="126"/>
                    <a:pt x="145" y="124"/>
                    <a:pt x="146" y="123"/>
                  </a:cubicBezTo>
                  <a:cubicBezTo>
                    <a:pt x="147" y="120"/>
                    <a:pt x="149" y="118"/>
                    <a:pt x="151" y="118"/>
                  </a:cubicBezTo>
                  <a:cubicBezTo>
                    <a:pt x="152" y="118"/>
                    <a:pt x="154" y="116"/>
                    <a:pt x="154" y="114"/>
                  </a:cubicBezTo>
                  <a:cubicBezTo>
                    <a:pt x="154" y="113"/>
                    <a:pt x="155" y="111"/>
                    <a:pt x="156" y="109"/>
                  </a:cubicBezTo>
                  <a:cubicBezTo>
                    <a:pt x="157" y="107"/>
                    <a:pt x="158" y="104"/>
                    <a:pt x="158" y="101"/>
                  </a:cubicBezTo>
                  <a:cubicBezTo>
                    <a:pt x="158" y="101"/>
                    <a:pt x="158" y="101"/>
                    <a:pt x="158" y="101"/>
                  </a:cubicBezTo>
                  <a:cubicBezTo>
                    <a:pt x="158" y="101"/>
                    <a:pt x="158" y="100"/>
                    <a:pt x="158" y="99"/>
                  </a:cubicBezTo>
                  <a:cubicBezTo>
                    <a:pt x="157" y="94"/>
                    <a:pt x="156" y="89"/>
                    <a:pt x="159" y="85"/>
                  </a:cubicBezTo>
                  <a:cubicBezTo>
                    <a:pt x="162" y="81"/>
                    <a:pt x="164" y="78"/>
                    <a:pt x="163" y="75"/>
                  </a:cubicBezTo>
                  <a:cubicBezTo>
                    <a:pt x="162" y="71"/>
                    <a:pt x="166" y="70"/>
                    <a:pt x="168" y="68"/>
                  </a:cubicBezTo>
                  <a:cubicBezTo>
                    <a:pt x="169" y="68"/>
                    <a:pt x="169" y="67"/>
                    <a:pt x="170" y="67"/>
                  </a:cubicBezTo>
                  <a:cubicBezTo>
                    <a:pt x="170" y="66"/>
                    <a:pt x="171" y="66"/>
                    <a:pt x="172" y="65"/>
                  </a:cubicBezTo>
                  <a:cubicBezTo>
                    <a:pt x="173" y="65"/>
                    <a:pt x="173" y="65"/>
                    <a:pt x="174" y="64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5" y="63"/>
                    <a:pt x="175" y="63"/>
                    <a:pt x="176" y="63"/>
                  </a:cubicBezTo>
                  <a:cubicBezTo>
                    <a:pt x="176" y="62"/>
                    <a:pt x="176" y="62"/>
                    <a:pt x="177" y="62"/>
                  </a:cubicBezTo>
                  <a:cubicBezTo>
                    <a:pt x="177" y="61"/>
                    <a:pt x="178" y="61"/>
                    <a:pt x="178" y="61"/>
                  </a:cubicBezTo>
                  <a:cubicBezTo>
                    <a:pt x="178" y="60"/>
                    <a:pt x="178" y="60"/>
                    <a:pt x="179" y="59"/>
                  </a:cubicBezTo>
                  <a:cubicBezTo>
                    <a:pt x="179" y="59"/>
                    <a:pt x="179" y="59"/>
                    <a:pt x="180" y="58"/>
                  </a:cubicBezTo>
                  <a:cubicBezTo>
                    <a:pt x="177" y="56"/>
                    <a:pt x="175" y="54"/>
                    <a:pt x="174" y="54"/>
                  </a:cubicBezTo>
                  <a:cubicBezTo>
                    <a:pt x="169" y="52"/>
                    <a:pt x="166" y="44"/>
                    <a:pt x="166" y="34"/>
                  </a:cubicBezTo>
                  <a:cubicBezTo>
                    <a:pt x="166" y="28"/>
                    <a:pt x="165" y="23"/>
                    <a:pt x="165" y="19"/>
                  </a:cubicBezTo>
                  <a:cubicBezTo>
                    <a:pt x="164" y="18"/>
                    <a:pt x="164" y="17"/>
                    <a:pt x="164" y="16"/>
                  </a:cubicBezTo>
                  <a:cubicBezTo>
                    <a:pt x="164" y="14"/>
                    <a:pt x="160" y="8"/>
                    <a:pt x="155" y="6"/>
                  </a:cubicBezTo>
                  <a:cubicBezTo>
                    <a:pt x="152" y="4"/>
                    <a:pt x="150" y="2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8" y="1"/>
                    <a:pt x="148" y="1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47" y="1"/>
                    <a:pt x="147" y="1"/>
                    <a:pt x="147" y="2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6" y="2"/>
                    <a:pt x="146" y="2"/>
                    <a:pt x="145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3" y="2"/>
                    <a:pt x="143" y="3"/>
                    <a:pt x="143" y="4"/>
                  </a:cubicBezTo>
                  <a:cubicBezTo>
                    <a:pt x="142" y="6"/>
                    <a:pt x="140" y="10"/>
                    <a:pt x="136" y="10"/>
                  </a:cubicBezTo>
                  <a:cubicBezTo>
                    <a:pt x="134" y="10"/>
                    <a:pt x="134" y="10"/>
                    <a:pt x="134" y="12"/>
                  </a:cubicBezTo>
                  <a:cubicBezTo>
                    <a:pt x="133" y="13"/>
                    <a:pt x="132" y="15"/>
                    <a:pt x="129" y="15"/>
                  </a:cubicBezTo>
                  <a:cubicBezTo>
                    <a:pt x="126" y="15"/>
                    <a:pt x="124" y="13"/>
                    <a:pt x="123" y="12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5" y="10"/>
                    <a:pt x="104" y="10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36"/>
                    <a:pt x="33" y="36"/>
                    <a:pt x="33" y="36"/>
                  </a:cubicBezTo>
                  <a:lnTo>
                    <a:pt x="2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5" name="Freeform 1635">
              <a:extLst>
                <a:ext uri="{FF2B5EF4-FFF2-40B4-BE49-F238E27FC236}">
                  <a16:creationId xmlns:a16="http://schemas.microsoft.com/office/drawing/2014/main" id="{7F72687D-5973-1298-BF82-875EA7DD0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5637" y="474784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6" name="Freeform 1636">
              <a:extLst>
                <a:ext uri="{FF2B5EF4-FFF2-40B4-BE49-F238E27FC236}">
                  <a16:creationId xmlns:a16="http://schemas.microsoft.com/office/drawing/2014/main" id="{2C99B853-1CDA-8739-37C4-FA0892F74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288" y="4858234"/>
              <a:ext cx="5761" cy="12265"/>
            </a:xfrm>
            <a:custGeom>
              <a:avLst/>
              <a:gdLst>
                <a:gd name="T0" fmla="*/ 3 w 3"/>
                <a:gd name="T1" fmla="*/ 6 h 6"/>
                <a:gd name="T2" fmla="*/ 0 w 3"/>
                <a:gd name="T3" fmla="*/ 0 h 6"/>
                <a:gd name="T4" fmla="*/ 3 w 3"/>
                <a:gd name="T5" fmla="*/ 6 h 6"/>
                <a:gd name="T6" fmla="*/ 3 w 3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6"/>
                  </a:moveTo>
                  <a:lnTo>
                    <a:pt x="0" y="0"/>
                  </a:lnTo>
                  <a:lnTo>
                    <a:pt x="3" y="6"/>
                  </a:lnTo>
                  <a:lnTo>
                    <a:pt x="3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7" name="Freeform 1637">
              <a:extLst>
                <a:ext uri="{FF2B5EF4-FFF2-40B4-BE49-F238E27FC236}">
                  <a16:creationId xmlns:a16="http://schemas.microsoft.com/office/drawing/2014/main" id="{07FDC4A1-02EE-6609-DFB7-2661E8CFA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5239" y="476215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8" name="Freeform 1638">
              <a:extLst>
                <a:ext uri="{FF2B5EF4-FFF2-40B4-BE49-F238E27FC236}">
                  <a16:creationId xmlns:a16="http://schemas.microsoft.com/office/drawing/2014/main" id="{3B0057FC-D905-62C7-0FB5-F82FE41C6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7558" y="47478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9" name="Freeform 1639">
              <a:extLst>
                <a:ext uri="{FF2B5EF4-FFF2-40B4-BE49-F238E27FC236}">
                  <a16:creationId xmlns:a16="http://schemas.microsoft.com/office/drawing/2014/main" id="{F6F8EED4-4168-A34C-0F2E-999602C7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3318" y="4760113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0" name="Freeform 1640">
              <a:extLst>
                <a:ext uri="{FF2B5EF4-FFF2-40B4-BE49-F238E27FC236}">
                  <a16:creationId xmlns:a16="http://schemas.microsoft.com/office/drawing/2014/main" id="{25AD00D5-F44F-FEDD-CD29-E20AD761E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7558" y="4749892"/>
              <a:ext cx="5761" cy="10221"/>
            </a:xfrm>
            <a:custGeom>
              <a:avLst/>
              <a:gdLst>
                <a:gd name="T0" fmla="*/ 0 w 3"/>
                <a:gd name="T1" fmla="*/ 0 h 5"/>
                <a:gd name="T2" fmla="*/ 3 w 3"/>
                <a:gd name="T3" fmla="*/ 5 h 5"/>
                <a:gd name="T4" fmla="*/ 0 w 3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1" y="2"/>
                    <a:pt x="2" y="3"/>
                    <a:pt x="3" y="5"/>
                  </a:cubicBezTo>
                  <a:cubicBezTo>
                    <a:pt x="2" y="3"/>
                    <a:pt x="1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1" name="Freeform 1641">
              <a:extLst>
                <a:ext uri="{FF2B5EF4-FFF2-40B4-BE49-F238E27FC236}">
                  <a16:creationId xmlns:a16="http://schemas.microsoft.com/office/drawing/2014/main" id="{457868DB-7AD3-1442-5157-93FB7DEF0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1797" y="4729451"/>
              <a:ext cx="3840" cy="12265"/>
            </a:xfrm>
            <a:custGeom>
              <a:avLst/>
              <a:gdLst>
                <a:gd name="T0" fmla="*/ 2 w 2"/>
                <a:gd name="T1" fmla="*/ 1 h 7"/>
                <a:gd name="T2" fmla="*/ 0 w 2"/>
                <a:gd name="T3" fmla="*/ 7 h 7"/>
                <a:gd name="T4" fmla="*/ 0 w 2"/>
                <a:gd name="T5" fmla="*/ 7 h 7"/>
                <a:gd name="T6" fmla="*/ 2 w 2"/>
                <a:gd name="T7" fmla="*/ 1 h 7"/>
                <a:gd name="T8" fmla="*/ 0 w 2"/>
                <a:gd name="T9" fmla="*/ 1 h 7"/>
                <a:gd name="T10" fmla="*/ 0 w 2"/>
                <a:gd name="T11" fmla="*/ 0 h 7"/>
                <a:gd name="T12" fmla="*/ 0 w 2"/>
                <a:gd name="T13" fmla="*/ 1 h 7"/>
                <a:gd name="T14" fmla="*/ 2 w 2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7">
                  <a:moveTo>
                    <a:pt x="2" y="1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2" name="Freeform 1642">
              <a:extLst>
                <a:ext uri="{FF2B5EF4-FFF2-40B4-BE49-F238E27FC236}">
                  <a16:creationId xmlns:a16="http://schemas.microsoft.com/office/drawing/2014/main" id="{846A111B-3483-A397-B315-7A648BBDF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7558" y="47478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3" name="Oval 1643">
              <a:extLst>
                <a:ext uri="{FF2B5EF4-FFF2-40B4-BE49-F238E27FC236}">
                  <a16:creationId xmlns:a16="http://schemas.microsoft.com/office/drawing/2014/main" id="{E4707F23-DDCA-6231-39F7-81C190B85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7558" y="4747848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4" name="Freeform 1644">
              <a:extLst>
                <a:ext uri="{FF2B5EF4-FFF2-40B4-BE49-F238E27FC236}">
                  <a16:creationId xmlns:a16="http://schemas.microsoft.com/office/drawing/2014/main" id="{DBD2FA48-2AD4-2419-2447-B3EEAF5BA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5270" y="44739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5" name="Freeform 1645">
              <a:extLst>
                <a:ext uri="{FF2B5EF4-FFF2-40B4-BE49-F238E27FC236}">
                  <a16:creationId xmlns:a16="http://schemas.microsoft.com/office/drawing/2014/main" id="{E5F58E86-A819-5BEF-4A9A-063DB53F2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190" y="44718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6" name="Freeform 1646">
              <a:extLst>
                <a:ext uri="{FF2B5EF4-FFF2-40B4-BE49-F238E27FC236}">
                  <a16:creationId xmlns:a16="http://schemas.microsoft.com/office/drawing/2014/main" id="{FF6491C1-D353-3FBC-8FC9-0A984F9FE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110" y="44698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7" name="Freeform 1647">
              <a:extLst>
                <a:ext uri="{FF2B5EF4-FFF2-40B4-BE49-F238E27FC236}">
                  <a16:creationId xmlns:a16="http://schemas.microsoft.com/office/drawing/2014/main" id="{4BCA1C7D-4C85-9941-46A2-2891ED5B9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7767" y="4711053"/>
              <a:ext cx="30724" cy="30663"/>
            </a:xfrm>
            <a:custGeom>
              <a:avLst/>
              <a:gdLst>
                <a:gd name="T0" fmla="*/ 4 w 16"/>
                <a:gd name="T1" fmla="*/ 5 h 16"/>
                <a:gd name="T2" fmla="*/ 4 w 16"/>
                <a:gd name="T3" fmla="*/ 6 h 16"/>
                <a:gd name="T4" fmla="*/ 3 w 16"/>
                <a:gd name="T5" fmla="*/ 7 h 16"/>
                <a:gd name="T6" fmla="*/ 3 w 16"/>
                <a:gd name="T7" fmla="*/ 8 h 16"/>
                <a:gd name="T8" fmla="*/ 1 w 16"/>
                <a:gd name="T9" fmla="*/ 9 h 16"/>
                <a:gd name="T10" fmla="*/ 1 w 16"/>
                <a:gd name="T11" fmla="*/ 16 h 16"/>
                <a:gd name="T12" fmla="*/ 2 w 16"/>
                <a:gd name="T13" fmla="*/ 16 h 16"/>
                <a:gd name="T14" fmla="*/ 5 w 16"/>
                <a:gd name="T15" fmla="*/ 15 h 16"/>
                <a:gd name="T16" fmla="*/ 6 w 16"/>
                <a:gd name="T17" fmla="*/ 15 h 16"/>
                <a:gd name="T18" fmla="*/ 6 w 16"/>
                <a:gd name="T19" fmla="*/ 14 h 16"/>
                <a:gd name="T20" fmla="*/ 8 w 16"/>
                <a:gd name="T21" fmla="*/ 14 h 16"/>
                <a:gd name="T22" fmla="*/ 8 w 16"/>
                <a:gd name="T23" fmla="*/ 14 h 16"/>
                <a:gd name="T24" fmla="*/ 9 w 16"/>
                <a:gd name="T25" fmla="*/ 15 h 16"/>
                <a:gd name="T26" fmla="*/ 10 w 16"/>
                <a:gd name="T27" fmla="*/ 15 h 16"/>
                <a:gd name="T28" fmla="*/ 10 w 16"/>
                <a:gd name="T29" fmla="*/ 16 h 16"/>
                <a:gd name="T30" fmla="*/ 11 w 16"/>
                <a:gd name="T31" fmla="*/ 16 h 16"/>
                <a:gd name="T32" fmla="*/ 12 w 16"/>
                <a:gd name="T33" fmla="*/ 14 h 16"/>
                <a:gd name="T34" fmla="*/ 11 w 16"/>
                <a:gd name="T35" fmla="*/ 13 h 16"/>
                <a:gd name="T36" fmla="*/ 8 w 16"/>
                <a:gd name="T37" fmla="*/ 12 h 16"/>
                <a:gd name="T38" fmla="*/ 8 w 16"/>
                <a:gd name="T39" fmla="*/ 9 h 16"/>
                <a:gd name="T40" fmla="*/ 16 w 16"/>
                <a:gd name="T41" fmla="*/ 3 h 16"/>
                <a:gd name="T42" fmla="*/ 14 w 16"/>
                <a:gd name="T43" fmla="*/ 0 h 16"/>
                <a:gd name="T44" fmla="*/ 13 w 16"/>
                <a:gd name="T45" fmla="*/ 0 h 16"/>
                <a:gd name="T46" fmla="*/ 13 w 16"/>
                <a:gd name="T47" fmla="*/ 0 h 16"/>
                <a:gd name="T48" fmla="*/ 13 w 16"/>
                <a:gd name="T49" fmla="*/ 0 h 16"/>
                <a:gd name="T50" fmla="*/ 12 w 16"/>
                <a:gd name="T51" fmla="*/ 1 h 16"/>
                <a:gd name="T52" fmla="*/ 12 w 16"/>
                <a:gd name="T53" fmla="*/ 1 h 16"/>
                <a:gd name="T54" fmla="*/ 12 w 16"/>
                <a:gd name="T55" fmla="*/ 1 h 16"/>
                <a:gd name="T56" fmla="*/ 12 w 16"/>
                <a:gd name="T57" fmla="*/ 1 h 16"/>
                <a:gd name="T58" fmla="*/ 9 w 16"/>
                <a:gd name="T59" fmla="*/ 2 h 16"/>
                <a:gd name="T60" fmla="*/ 9 w 16"/>
                <a:gd name="T61" fmla="*/ 2 h 16"/>
                <a:gd name="T62" fmla="*/ 6 w 16"/>
                <a:gd name="T63" fmla="*/ 2 h 16"/>
                <a:gd name="T64" fmla="*/ 4 w 16"/>
                <a:gd name="T65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">
                  <a:moveTo>
                    <a:pt x="4" y="5"/>
                  </a:moveTo>
                  <a:cubicBezTo>
                    <a:pt x="4" y="5"/>
                    <a:pt x="4" y="6"/>
                    <a:pt x="4" y="6"/>
                  </a:cubicBezTo>
                  <a:cubicBezTo>
                    <a:pt x="4" y="6"/>
                    <a:pt x="3" y="7"/>
                    <a:pt x="3" y="7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2" y="8"/>
                    <a:pt x="2" y="9"/>
                    <a:pt x="1" y="9"/>
                  </a:cubicBezTo>
                  <a:cubicBezTo>
                    <a:pt x="0" y="11"/>
                    <a:pt x="1" y="15"/>
                    <a:pt x="1" y="16"/>
                  </a:cubicBezTo>
                  <a:cubicBezTo>
                    <a:pt x="1" y="16"/>
                    <a:pt x="1" y="16"/>
                    <a:pt x="2" y="16"/>
                  </a:cubicBezTo>
                  <a:cubicBezTo>
                    <a:pt x="3" y="16"/>
                    <a:pt x="4" y="16"/>
                    <a:pt x="5" y="15"/>
                  </a:cubicBezTo>
                  <a:cubicBezTo>
                    <a:pt x="5" y="15"/>
                    <a:pt x="6" y="15"/>
                    <a:pt x="6" y="15"/>
                  </a:cubicBezTo>
                  <a:cubicBezTo>
                    <a:pt x="6" y="15"/>
                    <a:pt x="6" y="15"/>
                    <a:pt x="6" y="14"/>
                  </a:cubicBezTo>
                  <a:cubicBezTo>
                    <a:pt x="7" y="14"/>
                    <a:pt x="7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9" y="15"/>
                    <a:pt x="9" y="15"/>
                  </a:cubicBezTo>
                  <a:cubicBezTo>
                    <a:pt x="9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5"/>
                    <a:pt x="12" y="14"/>
                    <a:pt x="12" y="14"/>
                  </a:cubicBezTo>
                  <a:cubicBezTo>
                    <a:pt x="12" y="14"/>
                    <a:pt x="11" y="13"/>
                    <a:pt x="11" y="13"/>
                  </a:cubicBezTo>
                  <a:cubicBezTo>
                    <a:pt x="10" y="13"/>
                    <a:pt x="9" y="13"/>
                    <a:pt x="8" y="12"/>
                  </a:cubicBezTo>
                  <a:cubicBezTo>
                    <a:pt x="8" y="11"/>
                    <a:pt x="7" y="10"/>
                    <a:pt x="8" y="9"/>
                  </a:cubicBezTo>
                  <a:cubicBezTo>
                    <a:pt x="8" y="7"/>
                    <a:pt x="13" y="4"/>
                    <a:pt x="16" y="3"/>
                  </a:cubicBezTo>
                  <a:cubicBezTo>
                    <a:pt x="16" y="3"/>
                    <a:pt x="16" y="2"/>
                    <a:pt x="14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7" y="2"/>
                    <a:pt x="6" y="2"/>
                  </a:cubicBezTo>
                  <a:cubicBezTo>
                    <a:pt x="6" y="3"/>
                    <a:pt x="5" y="4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8" name="Freeform 1648">
              <a:extLst>
                <a:ext uri="{FF2B5EF4-FFF2-40B4-BE49-F238E27FC236}">
                  <a16:creationId xmlns:a16="http://schemas.microsoft.com/office/drawing/2014/main" id="{C1F94120-EB0C-3DA5-6136-EEF957230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8889" y="4737627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0 w 1"/>
                <a:gd name="T7" fmla="*/ 2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9" name="Freeform 1649">
              <a:extLst>
                <a:ext uri="{FF2B5EF4-FFF2-40B4-BE49-F238E27FC236}">
                  <a16:creationId xmlns:a16="http://schemas.microsoft.com/office/drawing/2014/main" id="{B6A633E0-B27C-5B4E-9AC3-75476E2AF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8313" y="4592491"/>
              <a:ext cx="130577" cy="114474"/>
            </a:xfrm>
            <a:custGeom>
              <a:avLst/>
              <a:gdLst>
                <a:gd name="T0" fmla="*/ 2 w 71"/>
                <a:gd name="T1" fmla="*/ 37 h 59"/>
                <a:gd name="T2" fmla="*/ 5 w 71"/>
                <a:gd name="T3" fmla="*/ 37 h 59"/>
                <a:gd name="T4" fmla="*/ 10 w 71"/>
                <a:gd name="T5" fmla="*/ 38 h 59"/>
                <a:gd name="T6" fmla="*/ 11 w 71"/>
                <a:gd name="T7" fmla="*/ 35 h 59"/>
                <a:gd name="T8" fmla="*/ 16 w 71"/>
                <a:gd name="T9" fmla="*/ 31 h 59"/>
                <a:gd name="T10" fmla="*/ 20 w 71"/>
                <a:gd name="T11" fmla="*/ 33 h 59"/>
                <a:gd name="T12" fmla="*/ 21 w 71"/>
                <a:gd name="T13" fmla="*/ 34 h 59"/>
                <a:gd name="T14" fmla="*/ 24 w 71"/>
                <a:gd name="T15" fmla="*/ 36 h 59"/>
                <a:gd name="T16" fmla="*/ 30 w 71"/>
                <a:gd name="T17" fmla="*/ 35 h 59"/>
                <a:gd name="T18" fmla="*/ 31 w 71"/>
                <a:gd name="T19" fmla="*/ 36 h 59"/>
                <a:gd name="T20" fmla="*/ 33 w 71"/>
                <a:gd name="T21" fmla="*/ 36 h 59"/>
                <a:gd name="T22" fmla="*/ 36 w 71"/>
                <a:gd name="T23" fmla="*/ 36 h 59"/>
                <a:gd name="T24" fmla="*/ 42 w 71"/>
                <a:gd name="T25" fmla="*/ 35 h 59"/>
                <a:gd name="T26" fmla="*/ 67 w 71"/>
                <a:gd name="T27" fmla="*/ 59 h 59"/>
                <a:gd name="T28" fmla="*/ 67 w 71"/>
                <a:gd name="T29" fmla="*/ 59 h 59"/>
                <a:gd name="T30" fmla="*/ 68 w 71"/>
                <a:gd name="T31" fmla="*/ 59 h 59"/>
                <a:gd name="T32" fmla="*/ 68 w 71"/>
                <a:gd name="T33" fmla="*/ 59 h 59"/>
                <a:gd name="T34" fmla="*/ 69 w 71"/>
                <a:gd name="T35" fmla="*/ 59 h 59"/>
                <a:gd name="T36" fmla="*/ 70 w 71"/>
                <a:gd name="T37" fmla="*/ 59 h 59"/>
                <a:gd name="T38" fmla="*/ 70 w 71"/>
                <a:gd name="T39" fmla="*/ 59 h 59"/>
                <a:gd name="T40" fmla="*/ 70 w 71"/>
                <a:gd name="T41" fmla="*/ 58 h 59"/>
                <a:gd name="T42" fmla="*/ 71 w 71"/>
                <a:gd name="T43" fmla="*/ 58 h 59"/>
                <a:gd name="T44" fmla="*/ 60 w 71"/>
                <a:gd name="T45" fmla="*/ 46 h 59"/>
                <a:gd name="T46" fmla="*/ 44 w 71"/>
                <a:gd name="T47" fmla="*/ 35 h 59"/>
                <a:gd name="T48" fmla="*/ 38 w 71"/>
                <a:gd name="T49" fmla="*/ 29 h 59"/>
                <a:gd name="T50" fmla="*/ 36 w 71"/>
                <a:gd name="T51" fmla="*/ 27 h 59"/>
                <a:gd name="T52" fmla="*/ 26 w 71"/>
                <a:gd name="T53" fmla="*/ 9 h 59"/>
                <a:gd name="T54" fmla="*/ 22 w 71"/>
                <a:gd name="T55" fmla="*/ 0 h 59"/>
                <a:gd name="T56" fmla="*/ 22 w 71"/>
                <a:gd name="T57" fmla="*/ 0 h 59"/>
                <a:gd name="T58" fmla="*/ 21 w 71"/>
                <a:gd name="T59" fmla="*/ 1 h 59"/>
                <a:gd name="T60" fmla="*/ 19 w 71"/>
                <a:gd name="T61" fmla="*/ 3 h 59"/>
                <a:gd name="T62" fmla="*/ 18 w 71"/>
                <a:gd name="T63" fmla="*/ 4 h 59"/>
                <a:gd name="T64" fmla="*/ 17 w 71"/>
                <a:gd name="T65" fmla="*/ 5 h 59"/>
                <a:gd name="T66" fmla="*/ 16 w 71"/>
                <a:gd name="T67" fmla="*/ 5 h 59"/>
                <a:gd name="T68" fmla="*/ 14 w 71"/>
                <a:gd name="T69" fmla="*/ 7 h 59"/>
                <a:gd name="T70" fmla="*/ 13 w 71"/>
                <a:gd name="T71" fmla="*/ 8 h 59"/>
                <a:gd name="T72" fmla="*/ 10 w 71"/>
                <a:gd name="T73" fmla="*/ 10 h 59"/>
                <a:gd name="T74" fmla="*/ 7 w 71"/>
                <a:gd name="T75" fmla="*/ 12 h 59"/>
                <a:gd name="T76" fmla="*/ 2 w 71"/>
                <a:gd name="T77" fmla="*/ 25 h 59"/>
                <a:gd name="T78" fmla="*/ 2 w 71"/>
                <a:gd name="T79" fmla="*/ 36 h 59"/>
                <a:gd name="T80" fmla="*/ 2 w 71"/>
                <a:gd name="T81" fmla="*/ 36 h 59"/>
                <a:gd name="T82" fmla="*/ 2 w 71"/>
                <a:gd name="T83" fmla="*/ 37 h 59"/>
                <a:gd name="T84" fmla="*/ 2 w 71"/>
                <a:gd name="T85" fmla="*/ 3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1" h="59">
                  <a:moveTo>
                    <a:pt x="2" y="37"/>
                  </a:moveTo>
                  <a:cubicBezTo>
                    <a:pt x="3" y="37"/>
                    <a:pt x="4" y="37"/>
                    <a:pt x="5" y="37"/>
                  </a:cubicBezTo>
                  <a:cubicBezTo>
                    <a:pt x="8" y="37"/>
                    <a:pt x="10" y="37"/>
                    <a:pt x="10" y="38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2" y="32"/>
                    <a:pt x="14" y="31"/>
                    <a:pt x="16" y="31"/>
                  </a:cubicBezTo>
                  <a:cubicBezTo>
                    <a:pt x="17" y="31"/>
                    <a:pt x="18" y="32"/>
                    <a:pt x="20" y="33"/>
                  </a:cubicBezTo>
                  <a:cubicBezTo>
                    <a:pt x="20" y="34"/>
                    <a:pt x="21" y="34"/>
                    <a:pt x="21" y="34"/>
                  </a:cubicBezTo>
                  <a:cubicBezTo>
                    <a:pt x="22" y="36"/>
                    <a:pt x="23" y="36"/>
                    <a:pt x="24" y="36"/>
                  </a:cubicBezTo>
                  <a:cubicBezTo>
                    <a:pt x="28" y="34"/>
                    <a:pt x="30" y="35"/>
                    <a:pt x="30" y="35"/>
                  </a:cubicBezTo>
                  <a:cubicBezTo>
                    <a:pt x="31" y="35"/>
                    <a:pt x="31" y="35"/>
                    <a:pt x="31" y="36"/>
                  </a:cubicBezTo>
                  <a:cubicBezTo>
                    <a:pt x="31" y="36"/>
                    <a:pt x="31" y="36"/>
                    <a:pt x="33" y="36"/>
                  </a:cubicBezTo>
                  <a:cubicBezTo>
                    <a:pt x="34" y="36"/>
                    <a:pt x="35" y="36"/>
                    <a:pt x="36" y="36"/>
                  </a:cubicBezTo>
                  <a:cubicBezTo>
                    <a:pt x="39" y="35"/>
                    <a:pt x="41" y="35"/>
                    <a:pt x="42" y="35"/>
                  </a:cubicBezTo>
                  <a:cubicBezTo>
                    <a:pt x="43" y="36"/>
                    <a:pt x="45" y="36"/>
                    <a:pt x="67" y="59"/>
                  </a:cubicBezTo>
                  <a:cubicBezTo>
                    <a:pt x="67" y="59"/>
                    <a:pt x="67" y="59"/>
                    <a:pt x="67" y="59"/>
                  </a:cubicBezTo>
                  <a:cubicBezTo>
                    <a:pt x="67" y="59"/>
                    <a:pt x="67" y="59"/>
                    <a:pt x="68" y="59"/>
                  </a:cubicBezTo>
                  <a:cubicBezTo>
                    <a:pt x="68" y="59"/>
                    <a:pt x="68" y="59"/>
                    <a:pt x="68" y="59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69" y="59"/>
                    <a:pt x="69" y="59"/>
                    <a:pt x="70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0" y="58"/>
                    <a:pt x="70" y="58"/>
                    <a:pt x="71" y="58"/>
                  </a:cubicBezTo>
                  <a:cubicBezTo>
                    <a:pt x="67" y="55"/>
                    <a:pt x="64" y="51"/>
                    <a:pt x="60" y="46"/>
                  </a:cubicBezTo>
                  <a:cubicBezTo>
                    <a:pt x="54" y="38"/>
                    <a:pt x="47" y="35"/>
                    <a:pt x="44" y="35"/>
                  </a:cubicBezTo>
                  <a:cubicBezTo>
                    <a:pt x="40" y="35"/>
                    <a:pt x="39" y="32"/>
                    <a:pt x="38" y="29"/>
                  </a:cubicBezTo>
                  <a:cubicBezTo>
                    <a:pt x="37" y="29"/>
                    <a:pt x="37" y="28"/>
                    <a:pt x="36" y="27"/>
                  </a:cubicBezTo>
                  <a:cubicBezTo>
                    <a:pt x="32" y="27"/>
                    <a:pt x="27" y="15"/>
                    <a:pt x="26" y="9"/>
                  </a:cubicBezTo>
                  <a:cubicBezTo>
                    <a:pt x="26" y="7"/>
                    <a:pt x="25" y="3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2"/>
                    <a:pt x="20" y="2"/>
                    <a:pt x="19" y="3"/>
                  </a:cubicBezTo>
                  <a:cubicBezTo>
                    <a:pt x="19" y="3"/>
                    <a:pt x="19" y="3"/>
                    <a:pt x="18" y="4"/>
                  </a:cubicBezTo>
                  <a:cubicBezTo>
                    <a:pt x="18" y="4"/>
                    <a:pt x="17" y="5"/>
                    <a:pt x="17" y="5"/>
                  </a:cubicBezTo>
                  <a:cubicBezTo>
                    <a:pt x="17" y="5"/>
                    <a:pt x="16" y="5"/>
                    <a:pt x="16" y="5"/>
                  </a:cubicBezTo>
                  <a:cubicBezTo>
                    <a:pt x="16" y="6"/>
                    <a:pt x="15" y="6"/>
                    <a:pt x="14" y="7"/>
                  </a:cubicBezTo>
                  <a:cubicBezTo>
                    <a:pt x="14" y="7"/>
                    <a:pt x="13" y="7"/>
                    <a:pt x="13" y="8"/>
                  </a:cubicBezTo>
                  <a:cubicBezTo>
                    <a:pt x="12" y="9"/>
                    <a:pt x="11" y="9"/>
                    <a:pt x="10" y="10"/>
                  </a:cubicBezTo>
                  <a:cubicBezTo>
                    <a:pt x="7" y="11"/>
                    <a:pt x="7" y="12"/>
                    <a:pt x="7" y="12"/>
                  </a:cubicBezTo>
                  <a:cubicBezTo>
                    <a:pt x="8" y="16"/>
                    <a:pt x="6" y="20"/>
                    <a:pt x="2" y="25"/>
                  </a:cubicBezTo>
                  <a:cubicBezTo>
                    <a:pt x="0" y="28"/>
                    <a:pt x="1" y="32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0" name="Freeform 1650">
              <a:extLst>
                <a:ext uri="{FF2B5EF4-FFF2-40B4-BE49-F238E27FC236}">
                  <a16:creationId xmlns:a16="http://schemas.microsoft.com/office/drawing/2014/main" id="{72E72F8E-BFC8-5726-E5D9-F55AC03E2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0957" y="4598623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1" name="Freeform 1651">
              <a:extLst>
                <a:ext uri="{FF2B5EF4-FFF2-40B4-BE49-F238E27FC236}">
                  <a16:creationId xmlns:a16="http://schemas.microsoft.com/office/drawing/2014/main" id="{05F71B65-7977-A4D6-8C78-DF808E115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116" y="4600667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2" name="Freeform 1652">
              <a:extLst>
                <a:ext uri="{FF2B5EF4-FFF2-40B4-BE49-F238E27FC236}">
                  <a16:creationId xmlns:a16="http://schemas.microsoft.com/office/drawing/2014/main" id="{29F00A17-EEB1-A136-EC05-58DCA44FB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6717" y="459249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3" name="Freeform 1653">
              <a:extLst>
                <a:ext uri="{FF2B5EF4-FFF2-40B4-BE49-F238E27FC236}">
                  <a16:creationId xmlns:a16="http://schemas.microsoft.com/office/drawing/2014/main" id="{73514C71-2F10-BF42-3AFA-8E2B7DF87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8313" y="4641551"/>
              <a:ext cx="3840" cy="20442"/>
            </a:xfrm>
            <a:custGeom>
              <a:avLst/>
              <a:gdLst>
                <a:gd name="T0" fmla="*/ 2 w 2"/>
                <a:gd name="T1" fmla="*/ 0 h 11"/>
                <a:gd name="T2" fmla="*/ 2 w 2"/>
                <a:gd name="T3" fmla="*/ 11 h 11"/>
                <a:gd name="T4" fmla="*/ 2 w 2"/>
                <a:gd name="T5" fmla="*/ 11 h 11"/>
                <a:gd name="T6" fmla="*/ 2 w 2"/>
                <a:gd name="T7" fmla="*/ 11 h 11"/>
                <a:gd name="T8" fmla="*/ 2 w 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1">
                  <a:moveTo>
                    <a:pt x="2" y="0"/>
                  </a:moveTo>
                  <a:cubicBezTo>
                    <a:pt x="0" y="3"/>
                    <a:pt x="1" y="7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7"/>
                    <a:pt x="0" y="3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4" name="Freeform 1654">
              <a:extLst>
                <a:ext uri="{FF2B5EF4-FFF2-40B4-BE49-F238E27FC236}">
                  <a16:creationId xmlns:a16="http://schemas.microsoft.com/office/drawing/2014/main" id="{A793BEA3-4F03-80AF-610B-E7371CF7A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049" y="4706965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5" name="Freeform 1655">
              <a:extLst>
                <a:ext uri="{FF2B5EF4-FFF2-40B4-BE49-F238E27FC236}">
                  <a16:creationId xmlns:a16="http://schemas.microsoft.com/office/drawing/2014/main" id="{6D1549C8-A3FF-1EA0-E63E-5931E06BF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6969" y="470492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6" name="Freeform 1656">
              <a:extLst>
                <a:ext uri="{FF2B5EF4-FFF2-40B4-BE49-F238E27FC236}">
                  <a16:creationId xmlns:a16="http://schemas.microsoft.com/office/drawing/2014/main" id="{FC53DB7D-7548-4509-20BE-8A49FBA15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1208" y="470696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7" name="Freeform 1657">
              <a:extLst>
                <a:ext uri="{FF2B5EF4-FFF2-40B4-BE49-F238E27FC236}">
                  <a16:creationId xmlns:a16="http://schemas.microsoft.com/office/drawing/2014/main" id="{858628C3-1D32-0E76-1BDD-6943CE2D0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0696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8" name="Freeform 1658">
              <a:extLst>
                <a:ext uri="{FF2B5EF4-FFF2-40B4-BE49-F238E27FC236}">
                  <a16:creationId xmlns:a16="http://schemas.microsoft.com/office/drawing/2014/main" id="{BC35CF03-4759-4A92-F6EF-155E2CAE1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7263" y="4659949"/>
              <a:ext cx="299559" cy="249390"/>
            </a:xfrm>
            <a:custGeom>
              <a:avLst/>
              <a:gdLst>
                <a:gd name="T0" fmla="*/ 41 w 163"/>
                <a:gd name="T1" fmla="*/ 8 h 127"/>
                <a:gd name="T2" fmla="*/ 40 w 163"/>
                <a:gd name="T3" fmla="*/ 11 h 127"/>
                <a:gd name="T4" fmla="*/ 38 w 163"/>
                <a:gd name="T5" fmla="*/ 14 h 127"/>
                <a:gd name="T6" fmla="*/ 30 w 163"/>
                <a:gd name="T7" fmla="*/ 25 h 127"/>
                <a:gd name="T8" fmla="*/ 25 w 163"/>
                <a:gd name="T9" fmla="*/ 33 h 127"/>
                <a:gd name="T10" fmla="*/ 21 w 163"/>
                <a:gd name="T11" fmla="*/ 44 h 127"/>
                <a:gd name="T12" fmla="*/ 17 w 163"/>
                <a:gd name="T13" fmla="*/ 47 h 127"/>
                <a:gd name="T14" fmla="*/ 13 w 163"/>
                <a:gd name="T15" fmla="*/ 58 h 127"/>
                <a:gd name="T16" fmla="*/ 7 w 163"/>
                <a:gd name="T17" fmla="*/ 72 h 127"/>
                <a:gd name="T18" fmla="*/ 3 w 163"/>
                <a:gd name="T19" fmla="*/ 73 h 127"/>
                <a:gd name="T20" fmla="*/ 0 w 163"/>
                <a:gd name="T21" fmla="*/ 78 h 127"/>
                <a:gd name="T22" fmla="*/ 11 w 163"/>
                <a:gd name="T23" fmla="*/ 84 h 127"/>
                <a:gd name="T24" fmla="*/ 21 w 163"/>
                <a:gd name="T25" fmla="*/ 96 h 127"/>
                <a:gd name="T26" fmla="*/ 32 w 163"/>
                <a:gd name="T27" fmla="*/ 104 h 127"/>
                <a:gd name="T28" fmla="*/ 32 w 163"/>
                <a:gd name="T29" fmla="*/ 111 h 127"/>
                <a:gd name="T30" fmla="*/ 31 w 163"/>
                <a:gd name="T31" fmla="*/ 114 h 127"/>
                <a:gd name="T32" fmla="*/ 33 w 163"/>
                <a:gd name="T33" fmla="*/ 114 h 127"/>
                <a:gd name="T34" fmla="*/ 34 w 163"/>
                <a:gd name="T35" fmla="*/ 115 h 127"/>
                <a:gd name="T36" fmla="*/ 46 w 163"/>
                <a:gd name="T37" fmla="*/ 117 h 127"/>
                <a:gd name="T38" fmla="*/ 71 w 163"/>
                <a:gd name="T39" fmla="*/ 127 h 127"/>
                <a:gd name="T40" fmla="*/ 77 w 163"/>
                <a:gd name="T41" fmla="*/ 121 h 127"/>
                <a:gd name="T42" fmla="*/ 89 w 163"/>
                <a:gd name="T43" fmla="*/ 120 h 127"/>
                <a:gd name="T44" fmla="*/ 98 w 163"/>
                <a:gd name="T45" fmla="*/ 120 h 127"/>
                <a:gd name="T46" fmla="*/ 98 w 163"/>
                <a:gd name="T47" fmla="*/ 119 h 127"/>
                <a:gd name="T48" fmla="*/ 103 w 163"/>
                <a:gd name="T49" fmla="*/ 118 h 127"/>
                <a:gd name="T50" fmla="*/ 106 w 163"/>
                <a:gd name="T51" fmla="*/ 118 h 127"/>
                <a:gd name="T52" fmla="*/ 108 w 163"/>
                <a:gd name="T53" fmla="*/ 118 h 127"/>
                <a:gd name="T54" fmla="*/ 123 w 163"/>
                <a:gd name="T55" fmla="*/ 110 h 127"/>
                <a:gd name="T56" fmla="*/ 134 w 163"/>
                <a:gd name="T57" fmla="*/ 109 h 127"/>
                <a:gd name="T58" fmla="*/ 161 w 163"/>
                <a:gd name="T59" fmla="*/ 79 h 127"/>
                <a:gd name="T60" fmla="*/ 122 w 163"/>
                <a:gd name="T61" fmla="*/ 68 h 127"/>
                <a:gd name="T62" fmla="*/ 115 w 163"/>
                <a:gd name="T63" fmla="*/ 61 h 127"/>
                <a:gd name="T64" fmla="*/ 106 w 163"/>
                <a:gd name="T65" fmla="*/ 49 h 127"/>
                <a:gd name="T66" fmla="*/ 107 w 163"/>
                <a:gd name="T67" fmla="*/ 47 h 127"/>
                <a:gd name="T68" fmla="*/ 107 w 163"/>
                <a:gd name="T69" fmla="*/ 46 h 127"/>
                <a:gd name="T70" fmla="*/ 108 w 163"/>
                <a:gd name="T71" fmla="*/ 45 h 127"/>
                <a:gd name="T72" fmla="*/ 107 w 163"/>
                <a:gd name="T73" fmla="*/ 45 h 127"/>
                <a:gd name="T74" fmla="*/ 106 w 163"/>
                <a:gd name="T75" fmla="*/ 44 h 127"/>
                <a:gd name="T76" fmla="*/ 101 w 163"/>
                <a:gd name="T77" fmla="*/ 46 h 127"/>
                <a:gd name="T78" fmla="*/ 97 w 163"/>
                <a:gd name="T79" fmla="*/ 32 h 127"/>
                <a:gd name="T80" fmla="*/ 99 w 163"/>
                <a:gd name="T81" fmla="*/ 31 h 127"/>
                <a:gd name="T82" fmla="*/ 100 w 163"/>
                <a:gd name="T83" fmla="*/ 29 h 127"/>
                <a:gd name="T84" fmla="*/ 102 w 163"/>
                <a:gd name="T85" fmla="*/ 27 h 127"/>
                <a:gd name="T86" fmla="*/ 91 w 163"/>
                <a:gd name="T87" fmla="*/ 15 h 127"/>
                <a:gd name="T88" fmla="*/ 88 w 163"/>
                <a:gd name="T89" fmla="*/ 12 h 127"/>
                <a:gd name="T90" fmla="*/ 85 w 163"/>
                <a:gd name="T91" fmla="*/ 9 h 127"/>
                <a:gd name="T92" fmla="*/ 83 w 163"/>
                <a:gd name="T93" fmla="*/ 7 h 127"/>
                <a:gd name="T94" fmla="*/ 80 w 163"/>
                <a:gd name="T95" fmla="*/ 4 h 127"/>
                <a:gd name="T96" fmla="*/ 76 w 163"/>
                <a:gd name="T97" fmla="*/ 5 h 127"/>
                <a:gd name="T98" fmla="*/ 69 w 163"/>
                <a:gd name="T99" fmla="*/ 4 h 127"/>
                <a:gd name="T100" fmla="*/ 65 w 163"/>
                <a:gd name="T101" fmla="*/ 4 h 127"/>
                <a:gd name="T102" fmla="*/ 57 w 163"/>
                <a:gd name="T103" fmla="*/ 2 h 127"/>
                <a:gd name="T104" fmla="*/ 55 w 163"/>
                <a:gd name="T105" fmla="*/ 0 h 127"/>
                <a:gd name="T106" fmla="*/ 54 w 163"/>
                <a:gd name="T107" fmla="*/ 3 h 127"/>
                <a:gd name="T108" fmla="*/ 47 w 163"/>
                <a:gd name="T109" fmla="*/ 6 h 127"/>
                <a:gd name="T110" fmla="*/ 41 w 163"/>
                <a:gd name="T111" fmla="*/ 6 h 127"/>
                <a:gd name="T112" fmla="*/ 41 w 163"/>
                <a:gd name="T113" fmla="*/ 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3" h="127">
                  <a:moveTo>
                    <a:pt x="41" y="8"/>
                  </a:moveTo>
                  <a:cubicBezTo>
                    <a:pt x="41" y="8"/>
                    <a:pt x="41" y="8"/>
                    <a:pt x="41" y="8"/>
                  </a:cubicBezTo>
                  <a:cubicBezTo>
                    <a:pt x="41" y="9"/>
                    <a:pt x="40" y="9"/>
                    <a:pt x="40" y="10"/>
                  </a:cubicBezTo>
                  <a:cubicBezTo>
                    <a:pt x="40" y="10"/>
                    <a:pt x="40" y="11"/>
                    <a:pt x="40" y="11"/>
                  </a:cubicBezTo>
                  <a:cubicBezTo>
                    <a:pt x="40" y="11"/>
                    <a:pt x="40" y="12"/>
                    <a:pt x="39" y="12"/>
                  </a:cubicBezTo>
                  <a:cubicBezTo>
                    <a:pt x="39" y="13"/>
                    <a:pt x="39" y="13"/>
                    <a:pt x="38" y="14"/>
                  </a:cubicBezTo>
                  <a:cubicBezTo>
                    <a:pt x="38" y="15"/>
                    <a:pt x="37" y="17"/>
                    <a:pt x="37" y="17"/>
                  </a:cubicBezTo>
                  <a:cubicBezTo>
                    <a:pt x="37" y="21"/>
                    <a:pt x="33" y="25"/>
                    <a:pt x="30" y="25"/>
                  </a:cubicBezTo>
                  <a:cubicBezTo>
                    <a:pt x="30" y="25"/>
                    <a:pt x="29" y="27"/>
                    <a:pt x="28" y="28"/>
                  </a:cubicBezTo>
                  <a:cubicBezTo>
                    <a:pt x="27" y="30"/>
                    <a:pt x="26" y="31"/>
                    <a:pt x="25" y="33"/>
                  </a:cubicBezTo>
                  <a:cubicBezTo>
                    <a:pt x="24" y="34"/>
                    <a:pt x="24" y="35"/>
                    <a:pt x="23" y="37"/>
                  </a:cubicBezTo>
                  <a:cubicBezTo>
                    <a:pt x="23" y="40"/>
                    <a:pt x="23" y="42"/>
                    <a:pt x="21" y="44"/>
                  </a:cubicBezTo>
                  <a:cubicBezTo>
                    <a:pt x="20" y="45"/>
                    <a:pt x="19" y="45"/>
                    <a:pt x="18" y="46"/>
                  </a:cubicBezTo>
                  <a:cubicBezTo>
                    <a:pt x="17" y="46"/>
                    <a:pt x="17" y="46"/>
                    <a:pt x="17" y="47"/>
                  </a:cubicBezTo>
                  <a:cubicBezTo>
                    <a:pt x="18" y="49"/>
                    <a:pt x="17" y="51"/>
                    <a:pt x="15" y="53"/>
                  </a:cubicBezTo>
                  <a:cubicBezTo>
                    <a:pt x="14" y="55"/>
                    <a:pt x="13" y="56"/>
                    <a:pt x="13" y="58"/>
                  </a:cubicBezTo>
                  <a:cubicBezTo>
                    <a:pt x="13" y="58"/>
                    <a:pt x="13" y="70"/>
                    <a:pt x="11" y="72"/>
                  </a:cubicBezTo>
                  <a:cubicBezTo>
                    <a:pt x="10" y="73"/>
                    <a:pt x="9" y="73"/>
                    <a:pt x="7" y="72"/>
                  </a:cubicBezTo>
                  <a:cubicBezTo>
                    <a:pt x="7" y="72"/>
                    <a:pt x="6" y="72"/>
                    <a:pt x="5" y="72"/>
                  </a:cubicBezTo>
                  <a:cubicBezTo>
                    <a:pt x="3" y="72"/>
                    <a:pt x="3" y="73"/>
                    <a:pt x="3" y="73"/>
                  </a:cubicBezTo>
                  <a:cubicBezTo>
                    <a:pt x="3" y="75"/>
                    <a:pt x="2" y="76"/>
                    <a:pt x="1" y="77"/>
                  </a:cubicBezTo>
                  <a:cubicBezTo>
                    <a:pt x="1" y="77"/>
                    <a:pt x="0" y="78"/>
                    <a:pt x="0" y="78"/>
                  </a:cubicBezTo>
                  <a:cubicBezTo>
                    <a:pt x="1" y="78"/>
                    <a:pt x="3" y="79"/>
                    <a:pt x="4" y="79"/>
                  </a:cubicBezTo>
                  <a:cubicBezTo>
                    <a:pt x="7" y="80"/>
                    <a:pt x="10" y="81"/>
                    <a:pt x="11" y="84"/>
                  </a:cubicBezTo>
                  <a:cubicBezTo>
                    <a:pt x="12" y="85"/>
                    <a:pt x="13" y="86"/>
                    <a:pt x="14" y="88"/>
                  </a:cubicBezTo>
                  <a:cubicBezTo>
                    <a:pt x="17" y="90"/>
                    <a:pt x="19" y="93"/>
                    <a:pt x="21" y="96"/>
                  </a:cubicBezTo>
                  <a:cubicBezTo>
                    <a:pt x="23" y="101"/>
                    <a:pt x="27" y="103"/>
                    <a:pt x="29" y="103"/>
                  </a:cubicBezTo>
                  <a:cubicBezTo>
                    <a:pt x="30" y="103"/>
                    <a:pt x="31" y="104"/>
                    <a:pt x="32" y="104"/>
                  </a:cubicBezTo>
                  <a:cubicBezTo>
                    <a:pt x="32" y="105"/>
                    <a:pt x="32" y="106"/>
                    <a:pt x="32" y="107"/>
                  </a:cubicBezTo>
                  <a:cubicBezTo>
                    <a:pt x="32" y="108"/>
                    <a:pt x="32" y="109"/>
                    <a:pt x="32" y="111"/>
                  </a:cubicBezTo>
                  <a:cubicBezTo>
                    <a:pt x="32" y="112"/>
                    <a:pt x="32" y="112"/>
                    <a:pt x="32" y="113"/>
                  </a:cubicBezTo>
                  <a:cubicBezTo>
                    <a:pt x="31" y="113"/>
                    <a:pt x="31" y="114"/>
                    <a:pt x="31" y="114"/>
                  </a:cubicBezTo>
                  <a:cubicBezTo>
                    <a:pt x="32" y="114"/>
                    <a:pt x="32" y="114"/>
                    <a:pt x="32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5"/>
                    <a:pt x="33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6" y="115"/>
                    <a:pt x="37" y="115"/>
                  </a:cubicBezTo>
                  <a:cubicBezTo>
                    <a:pt x="40" y="115"/>
                    <a:pt x="44" y="116"/>
                    <a:pt x="46" y="117"/>
                  </a:cubicBezTo>
                  <a:cubicBezTo>
                    <a:pt x="48" y="120"/>
                    <a:pt x="56" y="124"/>
                    <a:pt x="57" y="124"/>
                  </a:cubicBezTo>
                  <a:cubicBezTo>
                    <a:pt x="59" y="124"/>
                    <a:pt x="68" y="125"/>
                    <a:pt x="71" y="127"/>
                  </a:cubicBezTo>
                  <a:cubicBezTo>
                    <a:pt x="71" y="126"/>
                    <a:pt x="72" y="126"/>
                    <a:pt x="72" y="125"/>
                  </a:cubicBezTo>
                  <a:cubicBezTo>
                    <a:pt x="73" y="124"/>
                    <a:pt x="75" y="122"/>
                    <a:pt x="77" y="121"/>
                  </a:cubicBezTo>
                  <a:cubicBezTo>
                    <a:pt x="80" y="119"/>
                    <a:pt x="83" y="118"/>
                    <a:pt x="86" y="118"/>
                  </a:cubicBezTo>
                  <a:cubicBezTo>
                    <a:pt x="88" y="118"/>
                    <a:pt x="89" y="119"/>
                    <a:pt x="89" y="120"/>
                  </a:cubicBezTo>
                  <a:cubicBezTo>
                    <a:pt x="90" y="121"/>
                    <a:pt x="91" y="122"/>
                    <a:pt x="92" y="121"/>
                  </a:cubicBezTo>
                  <a:cubicBezTo>
                    <a:pt x="93" y="121"/>
                    <a:pt x="96" y="120"/>
                    <a:pt x="98" y="120"/>
                  </a:cubicBezTo>
                  <a:cubicBezTo>
                    <a:pt x="98" y="120"/>
                    <a:pt x="98" y="120"/>
                    <a:pt x="98" y="120"/>
                  </a:cubicBezTo>
                  <a:cubicBezTo>
                    <a:pt x="98" y="119"/>
                    <a:pt x="98" y="119"/>
                    <a:pt x="98" y="119"/>
                  </a:cubicBezTo>
                  <a:cubicBezTo>
                    <a:pt x="98" y="119"/>
                    <a:pt x="98" y="119"/>
                    <a:pt x="98" y="119"/>
                  </a:cubicBezTo>
                  <a:cubicBezTo>
                    <a:pt x="103" y="118"/>
                    <a:pt x="103" y="118"/>
                    <a:pt x="103" y="118"/>
                  </a:cubicBezTo>
                  <a:cubicBezTo>
                    <a:pt x="103" y="118"/>
                    <a:pt x="103" y="118"/>
                    <a:pt x="103" y="118"/>
                  </a:cubicBezTo>
                  <a:cubicBezTo>
                    <a:pt x="104" y="118"/>
                    <a:pt x="105" y="118"/>
                    <a:pt x="106" y="118"/>
                  </a:cubicBezTo>
                  <a:cubicBezTo>
                    <a:pt x="106" y="118"/>
                    <a:pt x="107" y="118"/>
                    <a:pt x="108" y="118"/>
                  </a:cubicBezTo>
                  <a:cubicBezTo>
                    <a:pt x="108" y="118"/>
                    <a:pt x="108" y="118"/>
                    <a:pt x="108" y="118"/>
                  </a:cubicBezTo>
                  <a:cubicBezTo>
                    <a:pt x="108" y="118"/>
                    <a:pt x="109" y="117"/>
                    <a:pt x="110" y="116"/>
                  </a:cubicBezTo>
                  <a:cubicBezTo>
                    <a:pt x="113" y="114"/>
                    <a:pt x="117" y="110"/>
                    <a:pt x="123" y="110"/>
                  </a:cubicBezTo>
                  <a:cubicBezTo>
                    <a:pt x="124" y="110"/>
                    <a:pt x="126" y="110"/>
                    <a:pt x="127" y="110"/>
                  </a:cubicBezTo>
                  <a:cubicBezTo>
                    <a:pt x="130" y="110"/>
                    <a:pt x="132" y="111"/>
                    <a:pt x="134" y="109"/>
                  </a:cubicBezTo>
                  <a:cubicBezTo>
                    <a:pt x="136" y="106"/>
                    <a:pt x="157" y="85"/>
                    <a:pt x="163" y="79"/>
                  </a:cubicBezTo>
                  <a:cubicBezTo>
                    <a:pt x="162" y="79"/>
                    <a:pt x="162" y="79"/>
                    <a:pt x="161" y="79"/>
                  </a:cubicBezTo>
                  <a:cubicBezTo>
                    <a:pt x="159" y="79"/>
                    <a:pt x="154" y="79"/>
                    <a:pt x="145" y="76"/>
                  </a:cubicBezTo>
                  <a:cubicBezTo>
                    <a:pt x="137" y="73"/>
                    <a:pt x="125" y="68"/>
                    <a:pt x="122" y="68"/>
                  </a:cubicBezTo>
                  <a:cubicBezTo>
                    <a:pt x="121" y="67"/>
                    <a:pt x="119" y="66"/>
                    <a:pt x="117" y="64"/>
                  </a:cubicBezTo>
                  <a:cubicBezTo>
                    <a:pt x="116" y="63"/>
                    <a:pt x="115" y="61"/>
                    <a:pt x="115" y="61"/>
                  </a:cubicBezTo>
                  <a:cubicBezTo>
                    <a:pt x="111" y="59"/>
                    <a:pt x="107" y="51"/>
                    <a:pt x="107" y="50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8"/>
                    <a:pt x="106" y="48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6"/>
                    <a:pt x="107" y="46"/>
                  </a:cubicBezTo>
                  <a:cubicBezTo>
                    <a:pt x="107" y="46"/>
                    <a:pt x="107" y="45"/>
                    <a:pt x="107" y="45"/>
                  </a:cubicBezTo>
                  <a:cubicBezTo>
                    <a:pt x="107" y="45"/>
                    <a:pt x="107" y="45"/>
                    <a:pt x="108" y="45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07" y="45"/>
                    <a:pt x="107" y="44"/>
                    <a:pt x="107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5"/>
                  </a:cubicBezTo>
                  <a:cubicBezTo>
                    <a:pt x="104" y="46"/>
                    <a:pt x="102" y="46"/>
                    <a:pt x="101" y="46"/>
                  </a:cubicBezTo>
                  <a:cubicBezTo>
                    <a:pt x="98" y="46"/>
                    <a:pt x="97" y="45"/>
                    <a:pt x="97" y="44"/>
                  </a:cubicBezTo>
                  <a:cubicBezTo>
                    <a:pt x="96" y="43"/>
                    <a:pt x="94" y="36"/>
                    <a:pt x="97" y="32"/>
                  </a:cubicBezTo>
                  <a:cubicBezTo>
                    <a:pt x="98" y="32"/>
                    <a:pt x="98" y="31"/>
                    <a:pt x="99" y="31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9" y="30"/>
                    <a:pt x="100" y="30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1" y="28"/>
                    <a:pt x="101" y="27"/>
                    <a:pt x="101" y="27"/>
                  </a:cubicBezTo>
                  <a:cubicBezTo>
                    <a:pt x="101" y="27"/>
                    <a:pt x="101" y="27"/>
                    <a:pt x="102" y="27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98" y="22"/>
                    <a:pt x="95" y="18"/>
                    <a:pt x="91" y="15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0" y="14"/>
                    <a:pt x="89" y="13"/>
                    <a:pt x="88" y="12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7" y="11"/>
                    <a:pt x="86" y="10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8"/>
                    <a:pt x="84" y="7"/>
                    <a:pt x="83" y="7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81" y="5"/>
                    <a:pt x="80" y="5"/>
                    <a:pt x="80" y="4"/>
                  </a:cubicBezTo>
                  <a:cubicBezTo>
                    <a:pt x="80" y="4"/>
                    <a:pt x="80" y="4"/>
                    <a:pt x="79" y="4"/>
                  </a:cubicBezTo>
                  <a:cubicBezTo>
                    <a:pt x="78" y="4"/>
                    <a:pt x="77" y="4"/>
                    <a:pt x="76" y="5"/>
                  </a:cubicBezTo>
                  <a:cubicBezTo>
                    <a:pt x="74" y="5"/>
                    <a:pt x="73" y="5"/>
                    <a:pt x="72" y="5"/>
                  </a:cubicBezTo>
                  <a:cubicBezTo>
                    <a:pt x="70" y="5"/>
                    <a:pt x="69" y="5"/>
                    <a:pt x="69" y="4"/>
                  </a:cubicBezTo>
                  <a:cubicBezTo>
                    <a:pt x="68" y="4"/>
                    <a:pt x="68" y="4"/>
                    <a:pt x="67" y="4"/>
                  </a:cubicBezTo>
                  <a:cubicBezTo>
                    <a:pt x="67" y="4"/>
                    <a:pt x="67" y="4"/>
                    <a:pt x="65" y="4"/>
                  </a:cubicBezTo>
                  <a:cubicBezTo>
                    <a:pt x="64" y="5"/>
                    <a:pt x="63" y="5"/>
                    <a:pt x="62" y="5"/>
                  </a:cubicBezTo>
                  <a:cubicBezTo>
                    <a:pt x="60" y="5"/>
                    <a:pt x="58" y="3"/>
                    <a:pt x="57" y="2"/>
                  </a:cubicBezTo>
                  <a:cubicBezTo>
                    <a:pt x="57" y="2"/>
                    <a:pt x="56" y="2"/>
                    <a:pt x="56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1"/>
                    <a:pt x="54" y="2"/>
                  </a:cubicBezTo>
                  <a:cubicBezTo>
                    <a:pt x="54" y="2"/>
                    <a:pt x="54" y="2"/>
                    <a:pt x="54" y="3"/>
                  </a:cubicBezTo>
                  <a:cubicBezTo>
                    <a:pt x="53" y="5"/>
                    <a:pt x="52" y="7"/>
                    <a:pt x="50" y="7"/>
                  </a:cubicBezTo>
                  <a:cubicBezTo>
                    <a:pt x="49" y="7"/>
                    <a:pt x="48" y="7"/>
                    <a:pt x="47" y="6"/>
                  </a:cubicBezTo>
                  <a:cubicBezTo>
                    <a:pt x="47" y="6"/>
                    <a:pt x="47" y="6"/>
                    <a:pt x="44" y="6"/>
                  </a:cubicBezTo>
                  <a:cubicBezTo>
                    <a:pt x="43" y="6"/>
                    <a:pt x="42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7"/>
                    <a:pt x="41" y="7"/>
                    <a:pt x="4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9" name="Freeform 1659">
              <a:extLst>
                <a:ext uri="{FF2B5EF4-FFF2-40B4-BE49-F238E27FC236}">
                  <a16:creationId xmlns:a16="http://schemas.microsoft.com/office/drawing/2014/main" id="{64872398-742E-40AF-716C-CD6B19569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519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0" name="Freeform 1660">
              <a:extLst>
                <a:ext uri="{FF2B5EF4-FFF2-40B4-BE49-F238E27FC236}">
                  <a16:creationId xmlns:a16="http://schemas.microsoft.com/office/drawing/2014/main" id="{51B56C42-64C2-2989-2AE9-C193698F7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1208" y="47560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1" name="Freeform 1661">
              <a:extLst>
                <a:ext uri="{FF2B5EF4-FFF2-40B4-BE49-F238E27FC236}">
                  <a16:creationId xmlns:a16="http://schemas.microsoft.com/office/drawing/2014/main" id="{716E93E5-48D1-500A-448E-E3FE77432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4784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2" name="Freeform 1662">
              <a:extLst>
                <a:ext uri="{FF2B5EF4-FFF2-40B4-BE49-F238E27FC236}">
                  <a16:creationId xmlns:a16="http://schemas.microsoft.com/office/drawing/2014/main" id="{324AF4F5-F17B-E1F4-01E2-0EB3E2A1D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7767" y="489298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3" name="Freeform 1663">
              <a:extLst>
                <a:ext uri="{FF2B5EF4-FFF2-40B4-BE49-F238E27FC236}">
                  <a16:creationId xmlns:a16="http://schemas.microsoft.com/office/drawing/2014/main" id="{FF013E9C-6ACF-2CE7-5103-03CCAA1B8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233" y="4676302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4" name="Freeform 1664">
              <a:extLst>
                <a:ext uri="{FF2B5EF4-FFF2-40B4-BE49-F238E27FC236}">
                  <a16:creationId xmlns:a16="http://schemas.microsoft.com/office/drawing/2014/main" id="{8076EAF7-963F-4B5D-9E4E-D4F2CB1F0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951" y="4880720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5" name="Freeform 1665">
              <a:extLst>
                <a:ext uri="{FF2B5EF4-FFF2-40B4-BE49-F238E27FC236}">
                  <a16:creationId xmlns:a16="http://schemas.microsoft.com/office/drawing/2014/main" id="{101116F2-6988-2752-B92E-784836C28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871" y="4870499"/>
              <a:ext cx="0" cy="6133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cubicBezTo>
                    <a:pt x="0" y="1"/>
                    <a:pt x="0" y="2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6" name="Freeform 1666">
              <a:extLst>
                <a:ext uri="{FF2B5EF4-FFF2-40B4-BE49-F238E27FC236}">
                  <a16:creationId xmlns:a16="http://schemas.microsoft.com/office/drawing/2014/main" id="{6B0B200F-E0B3-E75F-89B7-82B538590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8313" y="4682435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7" name="Freeform 1667">
              <a:extLst>
                <a:ext uri="{FF2B5EF4-FFF2-40B4-BE49-F238E27FC236}">
                  <a16:creationId xmlns:a16="http://schemas.microsoft.com/office/drawing/2014/main" id="{625E2632-CEF1-0F1B-2471-BEA2F5E2A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2153" y="4672214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8" name="Freeform 1668">
              <a:extLst>
                <a:ext uri="{FF2B5EF4-FFF2-40B4-BE49-F238E27FC236}">
                  <a16:creationId xmlns:a16="http://schemas.microsoft.com/office/drawing/2014/main" id="{1002DC62-4B1B-BE9A-ACF3-2DD9B86AA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3527" y="4711053"/>
              <a:ext cx="0" cy="2044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9" name="Freeform 1669">
              <a:extLst>
                <a:ext uri="{FF2B5EF4-FFF2-40B4-BE49-F238E27FC236}">
                  <a16:creationId xmlns:a16="http://schemas.microsoft.com/office/drawing/2014/main" id="{F7503CC8-55E7-4474-B42B-8756EBEF4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7767" y="4717186"/>
              <a:ext cx="1920" cy="4088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0" name="Freeform 1670">
              <a:extLst>
                <a:ext uri="{FF2B5EF4-FFF2-40B4-BE49-F238E27FC236}">
                  <a16:creationId xmlns:a16="http://schemas.microsoft.com/office/drawing/2014/main" id="{17BF59C4-F681-D55C-13C7-F24409031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4784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1" name="Freeform 1671">
              <a:extLst>
                <a:ext uri="{FF2B5EF4-FFF2-40B4-BE49-F238E27FC236}">
                  <a16:creationId xmlns:a16="http://schemas.microsoft.com/office/drawing/2014/main" id="{E5494143-F873-4921-FF09-9193F47AE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4580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2" name="Freeform 1672">
              <a:extLst>
                <a:ext uri="{FF2B5EF4-FFF2-40B4-BE49-F238E27FC236}">
                  <a16:creationId xmlns:a16="http://schemas.microsoft.com/office/drawing/2014/main" id="{A37A33EE-AEEF-B29C-34DD-6DE656E74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5846" y="4721274"/>
              <a:ext cx="192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3" name="Freeform 1673">
              <a:extLst>
                <a:ext uri="{FF2B5EF4-FFF2-40B4-BE49-F238E27FC236}">
                  <a16:creationId xmlns:a16="http://schemas.microsoft.com/office/drawing/2014/main" id="{9D43FB89-E7F6-3C48-DE00-184CF6F16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687" y="4713097"/>
              <a:ext cx="1920" cy="4088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1" y="1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4" name="Freeform 1674">
              <a:extLst>
                <a:ext uri="{FF2B5EF4-FFF2-40B4-BE49-F238E27FC236}">
                  <a16:creationId xmlns:a16="http://schemas.microsoft.com/office/drawing/2014/main" id="{51AF0262-4CCF-8AED-1B4F-195B2F483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8963" y="467425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5" name="Freeform 1675">
              <a:extLst>
                <a:ext uri="{FF2B5EF4-FFF2-40B4-BE49-F238E27FC236}">
                  <a16:creationId xmlns:a16="http://schemas.microsoft.com/office/drawing/2014/main" id="{9B231528-5157-633D-B764-882EFA495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159" y="4668125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6" name="Freeform 1676">
              <a:extLst>
                <a:ext uri="{FF2B5EF4-FFF2-40B4-BE49-F238E27FC236}">
                  <a16:creationId xmlns:a16="http://schemas.microsoft.com/office/drawing/2014/main" id="{613B9DAA-59DA-4494-86F0-BFCB9941D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803" y="467834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7" name="Freeform 1677">
              <a:extLst>
                <a:ext uri="{FF2B5EF4-FFF2-40B4-BE49-F238E27FC236}">
                  <a16:creationId xmlns:a16="http://schemas.microsoft.com/office/drawing/2014/main" id="{ADD3D65C-C1DC-DEBC-5589-4302AD459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4325" y="46906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8" name="Freeform 1678">
              <a:extLst>
                <a:ext uri="{FF2B5EF4-FFF2-40B4-BE49-F238E27FC236}">
                  <a16:creationId xmlns:a16="http://schemas.microsoft.com/office/drawing/2014/main" id="{7E89DFD9-E097-83EA-C2A7-3226B0548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564" y="46844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9" name="Freeform 1679">
              <a:extLst>
                <a:ext uri="{FF2B5EF4-FFF2-40B4-BE49-F238E27FC236}">
                  <a16:creationId xmlns:a16="http://schemas.microsoft.com/office/drawing/2014/main" id="{CC7A298C-52EE-D657-82FD-EBBB9CF9F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2153" y="467221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0" name="Freeform 1680">
              <a:extLst>
                <a:ext uri="{FF2B5EF4-FFF2-40B4-BE49-F238E27FC236}">
                  <a16:creationId xmlns:a16="http://schemas.microsoft.com/office/drawing/2014/main" id="{EFD8F330-6BE9-61ED-5580-FAE1AF41C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9435" y="4666081"/>
              <a:ext cx="5761" cy="8177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cubicBezTo>
                    <a:pt x="3" y="2"/>
                    <a:pt x="2" y="4"/>
                    <a:pt x="0" y="4"/>
                  </a:cubicBezTo>
                  <a:cubicBezTo>
                    <a:pt x="2" y="4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1" name="Freeform 1681">
              <a:extLst>
                <a:ext uri="{FF2B5EF4-FFF2-40B4-BE49-F238E27FC236}">
                  <a16:creationId xmlns:a16="http://schemas.microsoft.com/office/drawing/2014/main" id="{3705D7E1-A28D-9A53-4F79-1EB780537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29" y="430835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2" name="Freeform 1682">
              <a:extLst>
                <a:ext uri="{FF2B5EF4-FFF2-40B4-BE49-F238E27FC236}">
                  <a16:creationId xmlns:a16="http://schemas.microsoft.com/office/drawing/2014/main" id="{91143842-1CE6-E305-F6CC-E7C072380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3349" y="429608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3" name="Freeform 1683">
              <a:extLst>
                <a:ext uri="{FF2B5EF4-FFF2-40B4-BE49-F238E27FC236}">
                  <a16:creationId xmlns:a16="http://schemas.microsoft.com/office/drawing/2014/main" id="{FA5B8F77-6B6A-4D19-07A9-77BD39556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3349" y="430221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4" name="Freeform 1684">
              <a:extLst>
                <a:ext uri="{FF2B5EF4-FFF2-40B4-BE49-F238E27FC236}">
                  <a16:creationId xmlns:a16="http://schemas.microsoft.com/office/drawing/2014/main" id="{61EB5463-A85A-5C2A-AD57-0F599BF88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5668" y="4318571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5" name="Freeform 1685">
              <a:extLst>
                <a:ext uri="{FF2B5EF4-FFF2-40B4-BE49-F238E27FC236}">
                  <a16:creationId xmlns:a16="http://schemas.microsoft.com/office/drawing/2014/main" id="{0C7844BC-A6C4-784D-FE11-8D23E545F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589" y="431652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6" name="Freeform 1686">
              <a:extLst>
                <a:ext uri="{FF2B5EF4-FFF2-40B4-BE49-F238E27FC236}">
                  <a16:creationId xmlns:a16="http://schemas.microsoft.com/office/drawing/2014/main" id="{0B6EAEFF-4739-17A5-D24E-BF08A37CB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509" y="431857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7" name="Freeform 1687">
              <a:extLst>
                <a:ext uri="{FF2B5EF4-FFF2-40B4-BE49-F238E27FC236}">
                  <a16:creationId xmlns:a16="http://schemas.microsoft.com/office/drawing/2014/main" id="{EB3F6489-397D-386F-D3C2-A1CF28ED5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951" y="43247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8" name="Freeform 1688">
              <a:extLst>
                <a:ext uri="{FF2B5EF4-FFF2-40B4-BE49-F238E27FC236}">
                  <a16:creationId xmlns:a16="http://schemas.microsoft.com/office/drawing/2014/main" id="{90CF9850-9E29-731D-34A3-0F4C6836C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030" y="43247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9" name="Freeform 1689">
              <a:extLst>
                <a:ext uri="{FF2B5EF4-FFF2-40B4-BE49-F238E27FC236}">
                  <a16:creationId xmlns:a16="http://schemas.microsoft.com/office/drawing/2014/main" id="{8949AD45-3DD1-92B6-8EEF-E7389488A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030" y="4322659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0" name="Freeform 1690">
              <a:extLst>
                <a:ext uri="{FF2B5EF4-FFF2-40B4-BE49-F238E27FC236}">
                  <a16:creationId xmlns:a16="http://schemas.microsoft.com/office/drawing/2014/main" id="{E614A789-D7BD-C2C6-E998-CC11B0C41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5270" y="43206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1" name="Freeform 1691">
              <a:extLst>
                <a:ext uri="{FF2B5EF4-FFF2-40B4-BE49-F238E27FC236}">
                  <a16:creationId xmlns:a16="http://schemas.microsoft.com/office/drawing/2014/main" id="{141175F2-D4E1-E29B-4301-F3846EC47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29" y="43185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2" name="Freeform 1692">
              <a:extLst>
                <a:ext uri="{FF2B5EF4-FFF2-40B4-BE49-F238E27FC236}">
                  <a16:creationId xmlns:a16="http://schemas.microsoft.com/office/drawing/2014/main" id="{C011A7FE-0262-4181-1131-3768F5117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190" y="432265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3" name="Freeform 1693">
              <a:extLst>
                <a:ext uri="{FF2B5EF4-FFF2-40B4-BE49-F238E27FC236}">
                  <a16:creationId xmlns:a16="http://schemas.microsoft.com/office/drawing/2014/main" id="{02F0C373-D601-3CF2-830B-CE4F4AB90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509" y="431857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4" name="Freeform 1694">
              <a:extLst>
                <a:ext uri="{FF2B5EF4-FFF2-40B4-BE49-F238E27FC236}">
                  <a16:creationId xmlns:a16="http://schemas.microsoft.com/office/drawing/2014/main" id="{CEEF5478-A357-3E82-AFB6-A6DFF7F7B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546" y="4882764"/>
              <a:ext cx="155540" cy="206462"/>
            </a:xfrm>
            <a:custGeom>
              <a:avLst/>
              <a:gdLst>
                <a:gd name="T0" fmla="*/ 76 w 84"/>
                <a:gd name="T1" fmla="*/ 8 h 105"/>
                <a:gd name="T2" fmla="*/ 65 w 84"/>
                <a:gd name="T3" fmla="*/ 14 h 105"/>
                <a:gd name="T4" fmla="*/ 59 w 84"/>
                <a:gd name="T5" fmla="*/ 16 h 105"/>
                <a:gd name="T6" fmla="*/ 33 w 84"/>
                <a:gd name="T7" fmla="*/ 6 h 105"/>
                <a:gd name="T8" fmla="*/ 22 w 84"/>
                <a:gd name="T9" fmla="*/ 4 h 105"/>
                <a:gd name="T10" fmla="*/ 21 w 84"/>
                <a:gd name="T11" fmla="*/ 4 h 105"/>
                <a:gd name="T12" fmla="*/ 18 w 84"/>
                <a:gd name="T13" fmla="*/ 3 h 105"/>
                <a:gd name="T14" fmla="*/ 17 w 84"/>
                <a:gd name="T15" fmla="*/ 2 h 105"/>
                <a:gd name="T16" fmla="*/ 16 w 84"/>
                <a:gd name="T17" fmla="*/ 2 h 105"/>
                <a:gd name="T18" fmla="*/ 10 w 84"/>
                <a:gd name="T19" fmla="*/ 1 h 105"/>
                <a:gd name="T20" fmla="*/ 2 w 84"/>
                <a:gd name="T21" fmla="*/ 6 h 105"/>
                <a:gd name="T22" fmla="*/ 6 w 84"/>
                <a:gd name="T23" fmla="*/ 10 h 105"/>
                <a:gd name="T24" fmla="*/ 12 w 84"/>
                <a:gd name="T25" fmla="*/ 22 h 105"/>
                <a:gd name="T26" fmla="*/ 12 w 84"/>
                <a:gd name="T27" fmla="*/ 33 h 105"/>
                <a:gd name="T28" fmla="*/ 3 w 84"/>
                <a:gd name="T29" fmla="*/ 47 h 105"/>
                <a:gd name="T30" fmla="*/ 3 w 84"/>
                <a:gd name="T31" fmla="*/ 47 h 105"/>
                <a:gd name="T32" fmla="*/ 3 w 84"/>
                <a:gd name="T33" fmla="*/ 48 h 105"/>
                <a:gd name="T34" fmla="*/ 3 w 84"/>
                <a:gd name="T35" fmla="*/ 48 h 105"/>
                <a:gd name="T36" fmla="*/ 3 w 84"/>
                <a:gd name="T37" fmla="*/ 49 h 105"/>
                <a:gd name="T38" fmla="*/ 2 w 84"/>
                <a:gd name="T39" fmla="*/ 50 h 105"/>
                <a:gd name="T40" fmla="*/ 1 w 84"/>
                <a:gd name="T41" fmla="*/ 51 h 105"/>
                <a:gd name="T42" fmla="*/ 4 w 84"/>
                <a:gd name="T43" fmla="*/ 61 h 105"/>
                <a:gd name="T44" fmla="*/ 43 w 84"/>
                <a:gd name="T45" fmla="*/ 87 h 105"/>
                <a:gd name="T46" fmla="*/ 46 w 84"/>
                <a:gd name="T47" fmla="*/ 97 h 105"/>
                <a:gd name="T48" fmla="*/ 48 w 84"/>
                <a:gd name="T49" fmla="*/ 98 h 105"/>
                <a:gd name="T50" fmla="*/ 50 w 84"/>
                <a:gd name="T51" fmla="*/ 100 h 105"/>
                <a:gd name="T52" fmla="*/ 53 w 84"/>
                <a:gd name="T53" fmla="*/ 101 h 105"/>
                <a:gd name="T54" fmla="*/ 55 w 84"/>
                <a:gd name="T55" fmla="*/ 103 h 105"/>
                <a:gd name="T56" fmla="*/ 58 w 84"/>
                <a:gd name="T57" fmla="*/ 105 h 105"/>
                <a:gd name="T58" fmla="*/ 68 w 84"/>
                <a:gd name="T59" fmla="*/ 83 h 105"/>
                <a:gd name="T60" fmla="*/ 76 w 84"/>
                <a:gd name="T61" fmla="*/ 77 h 105"/>
                <a:gd name="T62" fmla="*/ 80 w 84"/>
                <a:gd name="T63" fmla="*/ 75 h 105"/>
                <a:gd name="T64" fmla="*/ 82 w 84"/>
                <a:gd name="T65" fmla="*/ 73 h 105"/>
                <a:gd name="T66" fmla="*/ 77 w 84"/>
                <a:gd name="T67" fmla="*/ 64 h 105"/>
                <a:gd name="T68" fmla="*/ 82 w 84"/>
                <a:gd name="T69" fmla="*/ 14 h 105"/>
                <a:gd name="T70" fmla="*/ 84 w 84"/>
                <a:gd name="T71" fmla="*/ 1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4" h="105">
                  <a:moveTo>
                    <a:pt x="84" y="11"/>
                  </a:moveTo>
                  <a:cubicBezTo>
                    <a:pt x="81" y="12"/>
                    <a:pt x="78" y="11"/>
                    <a:pt x="76" y="8"/>
                  </a:cubicBezTo>
                  <a:cubicBezTo>
                    <a:pt x="74" y="8"/>
                    <a:pt x="71" y="9"/>
                    <a:pt x="69" y="10"/>
                  </a:cubicBezTo>
                  <a:cubicBezTo>
                    <a:pt x="67" y="11"/>
                    <a:pt x="66" y="13"/>
                    <a:pt x="65" y="14"/>
                  </a:cubicBezTo>
                  <a:cubicBezTo>
                    <a:pt x="64" y="16"/>
                    <a:pt x="62" y="17"/>
                    <a:pt x="61" y="17"/>
                  </a:cubicBezTo>
                  <a:cubicBezTo>
                    <a:pt x="60" y="17"/>
                    <a:pt x="60" y="17"/>
                    <a:pt x="59" y="16"/>
                  </a:cubicBezTo>
                  <a:cubicBezTo>
                    <a:pt x="58" y="16"/>
                    <a:pt x="50" y="14"/>
                    <a:pt x="47" y="14"/>
                  </a:cubicBezTo>
                  <a:cubicBezTo>
                    <a:pt x="44" y="14"/>
                    <a:pt x="35" y="8"/>
                    <a:pt x="33" y="6"/>
                  </a:cubicBezTo>
                  <a:cubicBezTo>
                    <a:pt x="32" y="6"/>
                    <a:pt x="29" y="5"/>
                    <a:pt x="27" y="5"/>
                  </a:cubicBezTo>
                  <a:cubicBezTo>
                    <a:pt x="25" y="5"/>
                    <a:pt x="23" y="5"/>
                    <a:pt x="22" y="4"/>
                  </a:cubicBezTo>
                  <a:cubicBezTo>
                    <a:pt x="22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8" y="3"/>
                    <a:pt x="18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6" y="2"/>
                    <a:pt x="15" y="1"/>
                    <a:pt x="15" y="1"/>
                  </a:cubicBezTo>
                  <a:cubicBezTo>
                    <a:pt x="15" y="0"/>
                    <a:pt x="13" y="0"/>
                    <a:pt x="10" y="1"/>
                  </a:cubicBezTo>
                  <a:cubicBezTo>
                    <a:pt x="8" y="1"/>
                    <a:pt x="3" y="4"/>
                    <a:pt x="3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8"/>
                    <a:pt x="12" y="33"/>
                  </a:cubicBezTo>
                  <a:cubicBezTo>
                    <a:pt x="11" y="38"/>
                    <a:pt x="6" y="44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1"/>
                  </a:cubicBezTo>
                  <a:cubicBezTo>
                    <a:pt x="2" y="51"/>
                    <a:pt x="1" y="51"/>
                    <a:pt x="1" y="51"/>
                  </a:cubicBezTo>
                  <a:cubicBezTo>
                    <a:pt x="5" y="53"/>
                    <a:pt x="9" y="55"/>
                    <a:pt x="8" y="57"/>
                  </a:cubicBezTo>
                  <a:cubicBezTo>
                    <a:pt x="8" y="60"/>
                    <a:pt x="6" y="60"/>
                    <a:pt x="4" y="61"/>
                  </a:cubicBezTo>
                  <a:cubicBezTo>
                    <a:pt x="1" y="62"/>
                    <a:pt x="0" y="62"/>
                    <a:pt x="0" y="64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94"/>
                    <a:pt x="42" y="94"/>
                    <a:pt x="42" y="94"/>
                  </a:cubicBezTo>
                  <a:cubicBezTo>
                    <a:pt x="43" y="94"/>
                    <a:pt x="44" y="96"/>
                    <a:pt x="46" y="97"/>
                  </a:cubicBezTo>
                  <a:cubicBezTo>
                    <a:pt x="46" y="97"/>
                    <a:pt x="46" y="97"/>
                    <a:pt x="47" y="97"/>
                  </a:cubicBezTo>
                  <a:cubicBezTo>
                    <a:pt x="47" y="97"/>
                    <a:pt x="48" y="98"/>
                    <a:pt x="48" y="98"/>
                  </a:cubicBezTo>
                  <a:cubicBezTo>
                    <a:pt x="48" y="98"/>
                    <a:pt x="48" y="98"/>
                    <a:pt x="49" y="99"/>
                  </a:cubicBezTo>
                  <a:cubicBezTo>
                    <a:pt x="49" y="99"/>
                    <a:pt x="50" y="99"/>
                    <a:pt x="50" y="100"/>
                  </a:cubicBezTo>
                  <a:cubicBezTo>
                    <a:pt x="50" y="100"/>
                    <a:pt x="51" y="100"/>
                    <a:pt x="51" y="100"/>
                  </a:cubicBezTo>
                  <a:cubicBezTo>
                    <a:pt x="52" y="101"/>
                    <a:pt x="52" y="101"/>
                    <a:pt x="53" y="101"/>
                  </a:cubicBezTo>
                  <a:cubicBezTo>
                    <a:pt x="53" y="102"/>
                    <a:pt x="53" y="102"/>
                    <a:pt x="54" y="102"/>
                  </a:cubicBezTo>
                  <a:cubicBezTo>
                    <a:pt x="54" y="102"/>
                    <a:pt x="55" y="103"/>
                    <a:pt x="55" y="103"/>
                  </a:cubicBezTo>
                  <a:cubicBezTo>
                    <a:pt x="55" y="103"/>
                    <a:pt x="56" y="104"/>
                    <a:pt x="56" y="104"/>
                  </a:cubicBezTo>
                  <a:cubicBezTo>
                    <a:pt x="57" y="104"/>
                    <a:pt x="57" y="105"/>
                    <a:pt x="58" y="105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62" y="96"/>
                    <a:pt x="67" y="85"/>
                    <a:pt x="68" y="83"/>
                  </a:cubicBezTo>
                  <a:cubicBezTo>
                    <a:pt x="70" y="80"/>
                    <a:pt x="72" y="79"/>
                    <a:pt x="73" y="78"/>
                  </a:cubicBezTo>
                  <a:cubicBezTo>
                    <a:pt x="74" y="78"/>
                    <a:pt x="75" y="77"/>
                    <a:pt x="76" y="77"/>
                  </a:cubicBezTo>
                  <a:cubicBezTo>
                    <a:pt x="77" y="75"/>
                    <a:pt x="78" y="75"/>
                    <a:pt x="79" y="75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80" y="75"/>
                    <a:pt x="81" y="74"/>
                    <a:pt x="82" y="73"/>
                  </a:cubicBezTo>
                  <a:cubicBezTo>
                    <a:pt x="82" y="73"/>
                    <a:pt x="82" y="73"/>
                    <a:pt x="82" y="72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84" y="11"/>
                    <a:pt x="8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5" name="Freeform 1695">
              <a:extLst>
                <a:ext uri="{FF2B5EF4-FFF2-40B4-BE49-F238E27FC236}">
                  <a16:creationId xmlns:a16="http://schemas.microsoft.com/office/drawing/2014/main" id="{84F9252F-2F1E-BF65-839D-8A577D959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724" y="4905250"/>
              <a:ext cx="15362" cy="22486"/>
            </a:xfrm>
            <a:custGeom>
              <a:avLst/>
              <a:gdLst>
                <a:gd name="T0" fmla="*/ 0 w 8"/>
                <a:gd name="T1" fmla="*/ 11 h 11"/>
                <a:gd name="T2" fmla="*/ 8 w 8"/>
                <a:gd name="T3" fmla="*/ 0 h 11"/>
                <a:gd name="T4" fmla="*/ 6 w 8"/>
                <a:gd name="T5" fmla="*/ 3 h 11"/>
                <a:gd name="T6" fmla="*/ 0 w 8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1">
                  <a:moveTo>
                    <a:pt x="0" y="11"/>
                  </a:moveTo>
                  <a:lnTo>
                    <a:pt x="8" y="0"/>
                  </a:lnTo>
                  <a:lnTo>
                    <a:pt x="6" y="3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6" name="Freeform 1696">
              <a:extLst>
                <a:ext uri="{FF2B5EF4-FFF2-40B4-BE49-F238E27FC236}">
                  <a16:creationId xmlns:a16="http://schemas.microsoft.com/office/drawing/2014/main" id="{97D69143-81A7-3859-BEF9-D683D274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644" y="5007459"/>
              <a:ext cx="9601" cy="16353"/>
            </a:xfrm>
            <a:custGeom>
              <a:avLst/>
              <a:gdLst>
                <a:gd name="T0" fmla="*/ 5 w 5"/>
                <a:gd name="T1" fmla="*/ 8 h 8"/>
                <a:gd name="T2" fmla="*/ 0 w 5"/>
                <a:gd name="T3" fmla="*/ 0 h 8"/>
                <a:gd name="T4" fmla="*/ 5 w 5"/>
                <a:gd name="T5" fmla="*/ 8 h 8"/>
                <a:gd name="T6" fmla="*/ 5 w 5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7" name="Freeform 1697">
              <a:extLst>
                <a:ext uri="{FF2B5EF4-FFF2-40B4-BE49-F238E27FC236}">
                  <a16:creationId xmlns:a16="http://schemas.microsoft.com/office/drawing/2014/main" id="{F02AC6AE-F9EE-E055-20F2-9FE01B897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030" y="4888897"/>
              <a:ext cx="192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2 w 2"/>
                <a:gd name="T5" fmla="*/ 1 h 1"/>
                <a:gd name="T6" fmla="*/ 1 w 2"/>
                <a:gd name="T7" fmla="*/ 0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8" name="Freeform 1698">
              <a:extLst>
                <a:ext uri="{FF2B5EF4-FFF2-40B4-BE49-F238E27FC236}">
                  <a16:creationId xmlns:a16="http://schemas.microsoft.com/office/drawing/2014/main" id="{54D1697E-64C3-53D5-091C-6E266B218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8386" y="4892985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9" name="Freeform 1699">
              <a:extLst>
                <a:ext uri="{FF2B5EF4-FFF2-40B4-BE49-F238E27FC236}">
                  <a16:creationId xmlns:a16="http://schemas.microsoft.com/office/drawing/2014/main" id="{7560B42B-2F8F-EEA7-9BF9-BB060A149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5270" y="48868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0" name="Freeform 1700">
              <a:extLst>
                <a:ext uri="{FF2B5EF4-FFF2-40B4-BE49-F238E27FC236}">
                  <a16:creationId xmlns:a16="http://schemas.microsoft.com/office/drawing/2014/main" id="{A70B217A-5BC4-D35D-2747-3F010B408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86" y="49052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1" name="Freeform 1701">
              <a:extLst>
                <a:ext uri="{FF2B5EF4-FFF2-40B4-BE49-F238E27FC236}">
                  <a16:creationId xmlns:a16="http://schemas.microsoft.com/office/drawing/2014/main" id="{CE758D6A-D658-1ED1-6C05-8645D4F06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190" y="4886852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2" name="Freeform 1702">
              <a:extLst>
                <a:ext uri="{FF2B5EF4-FFF2-40B4-BE49-F238E27FC236}">
                  <a16:creationId xmlns:a16="http://schemas.microsoft.com/office/drawing/2014/main" id="{E065B21A-7262-C4F8-0532-DC3CF6398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4901162"/>
              <a:ext cx="103693" cy="114474"/>
            </a:xfrm>
            <a:custGeom>
              <a:avLst/>
              <a:gdLst>
                <a:gd name="T0" fmla="*/ 45 w 56"/>
                <a:gd name="T1" fmla="*/ 2 h 59"/>
                <a:gd name="T2" fmla="*/ 36 w 56"/>
                <a:gd name="T3" fmla="*/ 3 h 59"/>
                <a:gd name="T4" fmla="*/ 34 w 56"/>
                <a:gd name="T5" fmla="*/ 3 h 59"/>
                <a:gd name="T6" fmla="*/ 28 w 56"/>
                <a:gd name="T7" fmla="*/ 7 h 59"/>
                <a:gd name="T8" fmla="*/ 21 w 56"/>
                <a:gd name="T9" fmla="*/ 4 h 59"/>
                <a:gd name="T10" fmla="*/ 19 w 56"/>
                <a:gd name="T11" fmla="*/ 4 h 59"/>
                <a:gd name="T12" fmla="*/ 17 w 56"/>
                <a:gd name="T13" fmla="*/ 5 h 59"/>
                <a:gd name="T14" fmla="*/ 14 w 56"/>
                <a:gd name="T15" fmla="*/ 14 h 59"/>
                <a:gd name="T16" fmla="*/ 17 w 56"/>
                <a:gd name="T17" fmla="*/ 20 h 59"/>
                <a:gd name="T18" fmla="*/ 14 w 56"/>
                <a:gd name="T19" fmla="*/ 26 h 59"/>
                <a:gd name="T20" fmla="*/ 7 w 56"/>
                <a:gd name="T21" fmla="*/ 33 h 59"/>
                <a:gd name="T22" fmla="*/ 3 w 56"/>
                <a:gd name="T23" fmla="*/ 40 h 59"/>
                <a:gd name="T24" fmla="*/ 0 w 56"/>
                <a:gd name="T25" fmla="*/ 53 h 59"/>
                <a:gd name="T26" fmla="*/ 0 w 56"/>
                <a:gd name="T27" fmla="*/ 56 h 59"/>
                <a:gd name="T28" fmla="*/ 0 w 56"/>
                <a:gd name="T29" fmla="*/ 59 h 59"/>
                <a:gd name="T30" fmla="*/ 0 w 56"/>
                <a:gd name="T31" fmla="*/ 59 h 59"/>
                <a:gd name="T32" fmla="*/ 6 w 56"/>
                <a:gd name="T33" fmla="*/ 57 h 59"/>
                <a:gd name="T34" fmla="*/ 8 w 56"/>
                <a:gd name="T35" fmla="*/ 56 h 59"/>
                <a:gd name="T36" fmla="*/ 10 w 56"/>
                <a:gd name="T37" fmla="*/ 55 h 59"/>
                <a:gd name="T38" fmla="*/ 11 w 56"/>
                <a:gd name="T39" fmla="*/ 55 h 59"/>
                <a:gd name="T40" fmla="*/ 12 w 56"/>
                <a:gd name="T41" fmla="*/ 55 h 59"/>
                <a:gd name="T42" fmla="*/ 13 w 56"/>
                <a:gd name="T43" fmla="*/ 54 h 59"/>
                <a:gd name="T44" fmla="*/ 22 w 56"/>
                <a:gd name="T45" fmla="*/ 54 h 59"/>
                <a:gd name="T46" fmla="*/ 45 w 56"/>
                <a:gd name="T47" fmla="*/ 41 h 59"/>
                <a:gd name="T48" fmla="*/ 46 w 56"/>
                <a:gd name="T49" fmla="*/ 41 h 59"/>
                <a:gd name="T50" fmla="*/ 46 w 56"/>
                <a:gd name="T51" fmla="*/ 39 h 59"/>
                <a:gd name="T52" fmla="*/ 47 w 56"/>
                <a:gd name="T53" fmla="*/ 38 h 59"/>
                <a:gd name="T54" fmla="*/ 47 w 56"/>
                <a:gd name="T55" fmla="*/ 37 h 59"/>
                <a:gd name="T56" fmla="*/ 48 w 56"/>
                <a:gd name="T57" fmla="*/ 37 h 59"/>
                <a:gd name="T58" fmla="*/ 48 w 56"/>
                <a:gd name="T59" fmla="*/ 36 h 59"/>
                <a:gd name="T60" fmla="*/ 48 w 56"/>
                <a:gd name="T61" fmla="*/ 36 h 59"/>
                <a:gd name="T62" fmla="*/ 56 w 56"/>
                <a:gd name="T63" fmla="*/ 23 h 59"/>
                <a:gd name="T64" fmla="*/ 56 w 56"/>
                <a:gd name="T65" fmla="*/ 15 h 59"/>
                <a:gd name="T66" fmla="*/ 50 w 56"/>
                <a:gd name="T67" fmla="*/ 3 h 59"/>
                <a:gd name="T68" fmla="*/ 47 w 56"/>
                <a:gd name="T6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59">
                  <a:moveTo>
                    <a:pt x="47" y="0"/>
                  </a:moveTo>
                  <a:cubicBezTo>
                    <a:pt x="47" y="1"/>
                    <a:pt x="46" y="1"/>
                    <a:pt x="45" y="2"/>
                  </a:cubicBezTo>
                  <a:cubicBezTo>
                    <a:pt x="45" y="2"/>
                    <a:pt x="45" y="4"/>
                    <a:pt x="40" y="4"/>
                  </a:cubicBezTo>
                  <a:cubicBezTo>
                    <a:pt x="39" y="4"/>
                    <a:pt x="37" y="4"/>
                    <a:pt x="36" y="3"/>
                  </a:cubicBezTo>
                  <a:cubicBezTo>
                    <a:pt x="36" y="3"/>
                    <a:pt x="35" y="3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4"/>
                    <a:pt x="30" y="5"/>
                    <a:pt x="30" y="6"/>
                  </a:cubicBezTo>
                  <a:cubicBezTo>
                    <a:pt x="29" y="6"/>
                    <a:pt x="28" y="7"/>
                    <a:pt x="28" y="7"/>
                  </a:cubicBezTo>
                  <a:cubicBezTo>
                    <a:pt x="26" y="7"/>
                    <a:pt x="25" y="6"/>
                    <a:pt x="24" y="5"/>
                  </a:cubicBezTo>
                  <a:cubicBezTo>
                    <a:pt x="23" y="5"/>
                    <a:pt x="22" y="4"/>
                    <a:pt x="21" y="4"/>
                  </a:cubicBezTo>
                  <a:cubicBezTo>
                    <a:pt x="21" y="4"/>
                    <a:pt x="20" y="4"/>
                    <a:pt x="20" y="4"/>
                  </a:cubicBezTo>
                  <a:cubicBezTo>
                    <a:pt x="20" y="4"/>
                    <a:pt x="20" y="4"/>
                    <a:pt x="19" y="4"/>
                  </a:cubicBezTo>
                  <a:cubicBezTo>
                    <a:pt x="19" y="4"/>
                    <a:pt x="18" y="5"/>
                    <a:pt x="18" y="5"/>
                  </a:cubicBezTo>
                  <a:cubicBezTo>
                    <a:pt x="18" y="5"/>
                    <a:pt x="18" y="5"/>
                    <a:pt x="17" y="5"/>
                  </a:cubicBezTo>
                  <a:cubicBezTo>
                    <a:pt x="16" y="5"/>
                    <a:pt x="15" y="6"/>
                    <a:pt x="14" y="6"/>
                  </a:cubicBezTo>
                  <a:cubicBezTo>
                    <a:pt x="14" y="8"/>
                    <a:pt x="14" y="12"/>
                    <a:pt x="14" y="14"/>
                  </a:cubicBezTo>
                  <a:cubicBezTo>
                    <a:pt x="14" y="15"/>
                    <a:pt x="14" y="15"/>
                    <a:pt x="15" y="16"/>
                  </a:cubicBezTo>
                  <a:cubicBezTo>
                    <a:pt x="16" y="16"/>
                    <a:pt x="17" y="18"/>
                    <a:pt x="17" y="20"/>
                  </a:cubicBezTo>
                  <a:cubicBezTo>
                    <a:pt x="17" y="22"/>
                    <a:pt x="16" y="23"/>
                    <a:pt x="15" y="25"/>
                  </a:cubicBezTo>
                  <a:cubicBezTo>
                    <a:pt x="15" y="25"/>
                    <a:pt x="14" y="26"/>
                    <a:pt x="14" y="26"/>
                  </a:cubicBezTo>
                  <a:cubicBezTo>
                    <a:pt x="14" y="29"/>
                    <a:pt x="10" y="30"/>
                    <a:pt x="8" y="31"/>
                  </a:cubicBezTo>
                  <a:cubicBezTo>
                    <a:pt x="8" y="31"/>
                    <a:pt x="7" y="32"/>
                    <a:pt x="7" y="33"/>
                  </a:cubicBezTo>
                  <a:cubicBezTo>
                    <a:pt x="6" y="34"/>
                    <a:pt x="6" y="35"/>
                    <a:pt x="4" y="37"/>
                  </a:cubicBezTo>
                  <a:cubicBezTo>
                    <a:pt x="4" y="37"/>
                    <a:pt x="4" y="38"/>
                    <a:pt x="3" y="40"/>
                  </a:cubicBezTo>
                  <a:cubicBezTo>
                    <a:pt x="3" y="41"/>
                    <a:pt x="3" y="42"/>
                    <a:pt x="2" y="44"/>
                  </a:cubicBezTo>
                  <a:cubicBezTo>
                    <a:pt x="1" y="46"/>
                    <a:pt x="0" y="50"/>
                    <a:pt x="0" y="53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7"/>
                    <a:pt x="0" y="58"/>
                    <a:pt x="0" y="58"/>
                  </a:cubicBezTo>
                  <a:cubicBezTo>
                    <a:pt x="0" y="58"/>
                    <a:pt x="0" y="59"/>
                    <a:pt x="0" y="59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58"/>
                    <a:pt x="1" y="58"/>
                    <a:pt x="1" y="58"/>
                  </a:cubicBezTo>
                  <a:cubicBezTo>
                    <a:pt x="2" y="58"/>
                    <a:pt x="2" y="57"/>
                    <a:pt x="6" y="57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1" y="55"/>
                    <a:pt x="11" y="55"/>
                  </a:cubicBezTo>
                  <a:cubicBezTo>
                    <a:pt x="11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3" y="55"/>
                    <a:pt x="13" y="55"/>
                  </a:cubicBezTo>
                  <a:cubicBezTo>
                    <a:pt x="13" y="55"/>
                    <a:pt x="13" y="54"/>
                    <a:pt x="13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3" y="49"/>
                    <a:pt x="27" y="43"/>
                    <a:pt x="31" y="41"/>
                  </a:cubicBezTo>
                  <a:cubicBezTo>
                    <a:pt x="35" y="40"/>
                    <a:pt x="40" y="40"/>
                    <a:pt x="45" y="41"/>
                  </a:cubicBezTo>
                  <a:cubicBezTo>
                    <a:pt x="45" y="41"/>
                    <a:pt x="45" y="41"/>
                    <a:pt x="46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39"/>
                    <a:pt x="46" y="39"/>
                  </a:cubicBezTo>
                  <a:cubicBezTo>
                    <a:pt x="46" y="39"/>
                    <a:pt x="47" y="39"/>
                    <a:pt x="47" y="39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7" y="38"/>
                    <a:pt x="47" y="37"/>
                    <a:pt x="47" y="37"/>
                  </a:cubicBezTo>
                  <a:cubicBezTo>
                    <a:pt x="47" y="37"/>
                    <a:pt x="47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9" y="35"/>
                    <a:pt x="49" y="35"/>
                  </a:cubicBezTo>
                  <a:cubicBezTo>
                    <a:pt x="51" y="33"/>
                    <a:pt x="55" y="27"/>
                    <a:pt x="56" y="23"/>
                  </a:cubicBezTo>
                  <a:cubicBezTo>
                    <a:pt x="56" y="22"/>
                    <a:pt x="56" y="22"/>
                    <a:pt x="56" y="21"/>
                  </a:cubicBezTo>
                  <a:cubicBezTo>
                    <a:pt x="56" y="18"/>
                    <a:pt x="56" y="16"/>
                    <a:pt x="56" y="15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3" name="Freeform 1703">
              <a:extLst>
                <a:ext uri="{FF2B5EF4-FFF2-40B4-BE49-F238E27FC236}">
                  <a16:creationId xmlns:a16="http://schemas.microsoft.com/office/drawing/2014/main" id="{93BD07FA-7608-5F72-A387-F1D63EC43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134" y="5011547"/>
              <a:ext cx="9601" cy="2044"/>
            </a:xfrm>
            <a:custGeom>
              <a:avLst/>
              <a:gdLst>
                <a:gd name="T0" fmla="*/ 5 w 5"/>
                <a:gd name="T1" fmla="*/ 0 h 1"/>
                <a:gd name="T2" fmla="*/ 0 w 5"/>
                <a:gd name="T3" fmla="*/ 1 h 1"/>
                <a:gd name="T4" fmla="*/ 5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3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4" name="Freeform 1704">
              <a:extLst>
                <a:ext uri="{FF2B5EF4-FFF2-40B4-BE49-F238E27FC236}">
                  <a16:creationId xmlns:a16="http://schemas.microsoft.com/office/drawing/2014/main" id="{C4177D7B-AFC1-17C2-196D-8039FDFFF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501359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5" name="Freeform 1705">
              <a:extLst>
                <a:ext uri="{FF2B5EF4-FFF2-40B4-BE49-F238E27FC236}">
                  <a16:creationId xmlns:a16="http://schemas.microsoft.com/office/drawing/2014/main" id="{B8953C06-A16C-8599-C523-0A4B1F501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1576" y="5007459"/>
              <a:ext cx="3840" cy="2044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0 w 2"/>
                <a:gd name="T5" fmla="*/ 1 h 1"/>
                <a:gd name="T6" fmla="*/ 1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6" name="Freeform 1706">
              <a:extLst>
                <a:ext uri="{FF2B5EF4-FFF2-40B4-BE49-F238E27FC236}">
                  <a16:creationId xmlns:a16="http://schemas.microsoft.com/office/drawing/2014/main" id="{DCEDEED4-5290-1612-50D8-3C8877DF5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50156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7" name="Freeform 1707">
              <a:extLst>
                <a:ext uri="{FF2B5EF4-FFF2-40B4-BE49-F238E27FC236}">
                  <a16:creationId xmlns:a16="http://schemas.microsoft.com/office/drawing/2014/main" id="{273D3B1D-1581-9D5C-625C-A2FF9BB3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3098" y="4911382"/>
              <a:ext cx="5761" cy="2044"/>
            </a:xfrm>
            <a:custGeom>
              <a:avLst/>
              <a:gdLst>
                <a:gd name="T0" fmla="*/ 0 w 3"/>
                <a:gd name="T1" fmla="*/ 1 h 1"/>
                <a:gd name="T2" fmla="*/ 0 w 3"/>
                <a:gd name="T3" fmla="*/ 1 h 1"/>
                <a:gd name="T4" fmla="*/ 3 w 3"/>
                <a:gd name="T5" fmla="*/ 0 h 1"/>
                <a:gd name="T6" fmla="*/ 0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8" name="Freeform 1708">
              <a:extLst>
                <a:ext uri="{FF2B5EF4-FFF2-40B4-BE49-F238E27FC236}">
                  <a16:creationId xmlns:a16="http://schemas.microsoft.com/office/drawing/2014/main" id="{3432EE58-E5D6-DA43-C371-24DB3E79D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4619" y="4909338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9" name="Freeform 1709">
              <a:extLst>
                <a:ext uri="{FF2B5EF4-FFF2-40B4-BE49-F238E27FC236}">
                  <a16:creationId xmlns:a16="http://schemas.microsoft.com/office/drawing/2014/main" id="{27401ACB-FBCD-5686-1158-5DC832F4E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4909338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0" name="Freeform 1710">
              <a:extLst>
                <a:ext uri="{FF2B5EF4-FFF2-40B4-BE49-F238E27FC236}">
                  <a16:creationId xmlns:a16="http://schemas.microsoft.com/office/drawing/2014/main" id="{0379976A-8565-DF93-11A4-E06FF4B35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0705" y="49808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1" name="Freeform 1711">
              <a:extLst>
                <a:ext uri="{FF2B5EF4-FFF2-40B4-BE49-F238E27FC236}">
                  <a16:creationId xmlns:a16="http://schemas.microsoft.com/office/drawing/2014/main" id="{42C12900-BBFA-4D0E-9901-D39500006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546" y="497066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2" name="Freeform 1712">
              <a:extLst>
                <a:ext uri="{FF2B5EF4-FFF2-40B4-BE49-F238E27FC236}">
                  <a16:creationId xmlns:a16="http://schemas.microsoft.com/office/drawing/2014/main" id="{1949CA20-EB2B-84B2-58AE-7FDE6A703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625" y="497475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3" name="Freeform 1713">
              <a:extLst>
                <a:ext uri="{FF2B5EF4-FFF2-40B4-BE49-F238E27FC236}">
                  <a16:creationId xmlns:a16="http://schemas.microsoft.com/office/drawing/2014/main" id="{BA72913E-A3B6-51DA-F09E-A1783F633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546" y="49727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4" name="Freeform 1714">
              <a:extLst>
                <a:ext uri="{FF2B5EF4-FFF2-40B4-BE49-F238E27FC236}">
                  <a16:creationId xmlns:a16="http://schemas.microsoft.com/office/drawing/2014/main" id="{C859A4B4-B79A-56F1-1ED0-921F55BB5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546" y="497066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5" name="Freeform 1715">
              <a:extLst>
                <a:ext uri="{FF2B5EF4-FFF2-40B4-BE49-F238E27FC236}">
                  <a16:creationId xmlns:a16="http://schemas.microsoft.com/office/drawing/2014/main" id="{786944AE-A402-88A4-4B5F-596E2B3DC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9908" y="4929780"/>
              <a:ext cx="0" cy="12265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0" y="6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6" name="Freeform 1716">
              <a:extLst>
                <a:ext uri="{FF2B5EF4-FFF2-40B4-BE49-F238E27FC236}">
                  <a16:creationId xmlns:a16="http://schemas.microsoft.com/office/drawing/2014/main" id="{8538542F-C639-A49E-7DB4-E08692699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625" y="497270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7" name="Freeform 1717">
              <a:extLst>
                <a:ext uri="{FF2B5EF4-FFF2-40B4-BE49-F238E27FC236}">
                  <a16:creationId xmlns:a16="http://schemas.microsoft.com/office/drawing/2014/main" id="{BAA7642F-29BA-A482-26E7-2CF02B86C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0705" y="497679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8" name="Freeform 1718">
              <a:extLst>
                <a:ext uri="{FF2B5EF4-FFF2-40B4-BE49-F238E27FC236}">
                  <a16:creationId xmlns:a16="http://schemas.microsoft.com/office/drawing/2014/main" id="{9BA9CF19-4503-A47D-5E7C-6D9F0C9DA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70" y="5265025"/>
              <a:ext cx="144019" cy="300494"/>
            </a:xfrm>
            <a:custGeom>
              <a:avLst/>
              <a:gdLst>
                <a:gd name="T0" fmla="*/ 69 w 79"/>
                <a:gd name="T1" fmla="*/ 4 h 154"/>
                <a:gd name="T2" fmla="*/ 67 w 79"/>
                <a:gd name="T3" fmla="*/ 0 h 154"/>
                <a:gd name="T4" fmla="*/ 65 w 79"/>
                <a:gd name="T5" fmla="*/ 2 h 154"/>
                <a:gd name="T6" fmla="*/ 64 w 79"/>
                <a:gd name="T7" fmla="*/ 9 h 154"/>
                <a:gd name="T8" fmla="*/ 63 w 79"/>
                <a:gd name="T9" fmla="*/ 13 h 154"/>
                <a:gd name="T10" fmla="*/ 55 w 79"/>
                <a:gd name="T11" fmla="*/ 16 h 154"/>
                <a:gd name="T12" fmla="*/ 52 w 79"/>
                <a:gd name="T13" fmla="*/ 17 h 154"/>
                <a:gd name="T14" fmla="*/ 52 w 79"/>
                <a:gd name="T15" fmla="*/ 18 h 154"/>
                <a:gd name="T16" fmla="*/ 51 w 79"/>
                <a:gd name="T17" fmla="*/ 23 h 154"/>
                <a:gd name="T18" fmla="*/ 51 w 79"/>
                <a:gd name="T19" fmla="*/ 24 h 154"/>
                <a:gd name="T20" fmla="*/ 51 w 79"/>
                <a:gd name="T21" fmla="*/ 28 h 154"/>
                <a:gd name="T22" fmla="*/ 42 w 79"/>
                <a:gd name="T23" fmla="*/ 34 h 154"/>
                <a:gd name="T24" fmla="*/ 36 w 79"/>
                <a:gd name="T25" fmla="*/ 37 h 154"/>
                <a:gd name="T26" fmla="*/ 25 w 79"/>
                <a:gd name="T27" fmla="*/ 42 h 154"/>
                <a:gd name="T28" fmla="*/ 19 w 79"/>
                <a:gd name="T29" fmla="*/ 43 h 154"/>
                <a:gd name="T30" fmla="*/ 11 w 79"/>
                <a:gd name="T31" fmla="*/ 45 h 154"/>
                <a:gd name="T32" fmla="*/ 11 w 79"/>
                <a:gd name="T33" fmla="*/ 49 h 154"/>
                <a:gd name="T34" fmla="*/ 8 w 79"/>
                <a:gd name="T35" fmla="*/ 59 h 154"/>
                <a:gd name="T36" fmla="*/ 10 w 79"/>
                <a:gd name="T37" fmla="*/ 77 h 154"/>
                <a:gd name="T38" fmla="*/ 7 w 79"/>
                <a:gd name="T39" fmla="*/ 102 h 154"/>
                <a:gd name="T40" fmla="*/ 3 w 79"/>
                <a:gd name="T41" fmla="*/ 127 h 154"/>
                <a:gd name="T42" fmla="*/ 6 w 79"/>
                <a:gd name="T43" fmla="*/ 137 h 154"/>
                <a:gd name="T44" fmla="*/ 10 w 79"/>
                <a:gd name="T45" fmla="*/ 148 h 154"/>
                <a:gd name="T46" fmla="*/ 24 w 79"/>
                <a:gd name="T47" fmla="*/ 154 h 154"/>
                <a:gd name="T48" fmla="*/ 27 w 79"/>
                <a:gd name="T49" fmla="*/ 153 h 154"/>
                <a:gd name="T50" fmla="*/ 34 w 79"/>
                <a:gd name="T51" fmla="*/ 151 h 154"/>
                <a:gd name="T52" fmla="*/ 39 w 79"/>
                <a:gd name="T53" fmla="*/ 149 h 154"/>
                <a:gd name="T54" fmla="*/ 49 w 79"/>
                <a:gd name="T55" fmla="*/ 119 h 154"/>
                <a:gd name="T56" fmla="*/ 55 w 79"/>
                <a:gd name="T57" fmla="*/ 102 h 154"/>
                <a:gd name="T58" fmla="*/ 67 w 79"/>
                <a:gd name="T59" fmla="*/ 59 h 154"/>
                <a:gd name="T60" fmla="*/ 68 w 79"/>
                <a:gd name="T61" fmla="*/ 52 h 154"/>
                <a:gd name="T62" fmla="*/ 69 w 79"/>
                <a:gd name="T63" fmla="*/ 47 h 154"/>
                <a:gd name="T64" fmla="*/ 69 w 79"/>
                <a:gd name="T65" fmla="*/ 37 h 154"/>
                <a:gd name="T66" fmla="*/ 72 w 79"/>
                <a:gd name="T67" fmla="*/ 36 h 154"/>
                <a:gd name="T68" fmla="*/ 75 w 79"/>
                <a:gd name="T69" fmla="*/ 38 h 154"/>
                <a:gd name="T70" fmla="*/ 77 w 79"/>
                <a:gd name="T71" fmla="*/ 40 h 154"/>
                <a:gd name="T72" fmla="*/ 78 w 79"/>
                <a:gd name="T73" fmla="*/ 37 h 154"/>
                <a:gd name="T74" fmla="*/ 77 w 79"/>
                <a:gd name="T75" fmla="*/ 28 h 154"/>
                <a:gd name="T76" fmla="*/ 74 w 79"/>
                <a:gd name="T77" fmla="*/ 16 h 154"/>
                <a:gd name="T78" fmla="*/ 69 w 79"/>
                <a:gd name="T79" fmla="*/ 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9" h="154">
                  <a:moveTo>
                    <a:pt x="69" y="4"/>
                  </a:moveTo>
                  <a:cubicBezTo>
                    <a:pt x="68" y="2"/>
                    <a:pt x="67" y="1"/>
                    <a:pt x="67" y="0"/>
                  </a:cubicBezTo>
                  <a:cubicBezTo>
                    <a:pt x="66" y="1"/>
                    <a:pt x="66" y="2"/>
                    <a:pt x="65" y="2"/>
                  </a:cubicBezTo>
                  <a:cubicBezTo>
                    <a:pt x="65" y="3"/>
                    <a:pt x="64" y="6"/>
                    <a:pt x="64" y="9"/>
                  </a:cubicBezTo>
                  <a:cubicBezTo>
                    <a:pt x="65" y="10"/>
                    <a:pt x="64" y="11"/>
                    <a:pt x="63" y="13"/>
                  </a:cubicBezTo>
                  <a:cubicBezTo>
                    <a:pt x="61" y="15"/>
                    <a:pt x="58" y="16"/>
                    <a:pt x="55" y="16"/>
                  </a:cubicBezTo>
                  <a:cubicBezTo>
                    <a:pt x="54" y="16"/>
                    <a:pt x="53" y="16"/>
                    <a:pt x="52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3" y="21"/>
                    <a:pt x="52" y="23"/>
                    <a:pt x="51" y="23"/>
                  </a:cubicBezTo>
                  <a:cubicBezTo>
                    <a:pt x="51" y="23"/>
                    <a:pt x="51" y="24"/>
                    <a:pt x="51" y="24"/>
                  </a:cubicBezTo>
                  <a:cubicBezTo>
                    <a:pt x="52" y="25"/>
                    <a:pt x="52" y="27"/>
                    <a:pt x="51" y="28"/>
                  </a:cubicBezTo>
                  <a:cubicBezTo>
                    <a:pt x="50" y="31"/>
                    <a:pt x="46" y="34"/>
                    <a:pt x="42" y="34"/>
                  </a:cubicBezTo>
                  <a:cubicBezTo>
                    <a:pt x="40" y="34"/>
                    <a:pt x="38" y="36"/>
                    <a:pt x="36" y="37"/>
                  </a:cubicBezTo>
                  <a:cubicBezTo>
                    <a:pt x="32" y="40"/>
                    <a:pt x="29" y="42"/>
                    <a:pt x="25" y="42"/>
                  </a:cubicBezTo>
                  <a:cubicBezTo>
                    <a:pt x="23" y="42"/>
                    <a:pt x="21" y="42"/>
                    <a:pt x="19" y="43"/>
                  </a:cubicBezTo>
                  <a:cubicBezTo>
                    <a:pt x="16" y="44"/>
                    <a:pt x="14" y="45"/>
                    <a:pt x="11" y="45"/>
                  </a:cubicBezTo>
                  <a:cubicBezTo>
                    <a:pt x="11" y="45"/>
                    <a:pt x="11" y="47"/>
                    <a:pt x="11" y="49"/>
                  </a:cubicBezTo>
                  <a:cubicBezTo>
                    <a:pt x="10" y="52"/>
                    <a:pt x="10" y="55"/>
                    <a:pt x="8" y="59"/>
                  </a:cubicBezTo>
                  <a:cubicBezTo>
                    <a:pt x="6" y="63"/>
                    <a:pt x="6" y="69"/>
                    <a:pt x="10" y="77"/>
                  </a:cubicBezTo>
                  <a:cubicBezTo>
                    <a:pt x="13" y="85"/>
                    <a:pt x="16" y="92"/>
                    <a:pt x="7" y="102"/>
                  </a:cubicBezTo>
                  <a:cubicBezTo>
                    <a:pt x="0" y="111"/>
                    <a:pt x="0" y="121"/>
                    <a:pt x="3" y="127"/>
                  </a:cubicBezTo>
                  <a:cubicBezTo>
                    <a:pt x="4" y="130"/>
                    <a:pt x="5" y="133"/>
                    <a:pt x="6" y="137"/>
                  </a:cubicBezTo>
                  <a:cubicBezTo>
                    <a:pt x="7" y="141"/>
                    <a:pt x="8" y="145"/>
                    <a:pt x="10" y="148"/>
                  </a:cubicBezTo>
                  <a:cubicBezTo>
                    <a:pt x="13" y="151"/>
                    <a:pt x="19" y="154"/>
                    <a:pt x="24" y="154"/>
                  </a:cubicBezTo>
                  <a:cubicBezTo>
                    <a:pt x="25" y="154"/>
                    <a:pt x="26" y="153"/>
                    <a:pt x="27" y="153"/>
                  </a:cubicBezTo>
                  <a:cubicBezTo>
                    <a:pt x="29" y="151"/>
                    <a:pt x="32" y="151"/>
                    <a:pt x="34" y="151"/>
                  </a:cubicBezTo>
                  <a:cubicBezTo>
                    <a:pt x="36" y="151"/>
                    <a:pt x="37" y="150"/>
                    <a:pt x="39" y="149"/>
                  </a:cubicBezTo>
                  <a:cubicBezTo>
                    <a:pt x="41" y="146"/>
                    <a:pt x="45" y="132"/>
                    <a:pt x="49" y="119"/>
                  </a:cubicBezTo>
                  <a:cubicBezTo>
                    <a:pt x="51" y="113"/>
                    <a:pt x="53" y="107"/>
                    <a:pt x="55" y="102"/>
                  </a:cubicBezTo>
                  <a:cubicBezTo>
                    <a:pt x="59" y="89"/>
                    <a:pt x="67" y="63"/>
                    <a:pt x="67" y="59"/>
                  </a:cubicBezTo>
                  <a:cubicBezTo>
                    <a:pt x="66" y="56"/>
                    <a:pt x="67" y="54"/>
                    <a:pt x="68" y="52"/>
                  </a:cubicBezTo>
                  <a:cubicBezTo>
                    <a:pt x="69" y="50"/>
                    <a:pt x="70" y="49"/>
                    <a:pt x="69" y="47"/>
                  </a:cubicBezTo>
                  <a:cubicBezTo>
                    <a:pt x="67" y="43"/>
                    <a:pt x="68" y="39"/>
                    <a:pt x="69" y="37"/>
                  </a:cubicBezTo>
                  <a:cubicBezTo>
                    <a:pt x="70" y="36"/>
                    <a:pt x="72" y="36"/>
                    <a:pt x="72" y="36"/>
                  </a:cubicBezTo>
                  <a:cubicBezTo>
                    <a:pt x="73" y="36"/>
                    <a:pt x="74" y="36"/>
                    <a:pt x="75" y="38"/>
                  </a:cubicBezTo>
                  <a:cubicBezTo>
                    <a:pt x="76" y="39"/>
                    <a:pt x="77" y="40"/>
                    <a:pt x="77" y="40"/>
                  </a:cubicBezTo>
                  <a:cubicBezTo>
                    <a:pt x="77" y="40"/>
                    <a:pt x="78" y="39"/>
                    <a:pt x="78" y="37"/>
                  </a:cubicBezTo>
                  <a:cubicBezTo>
                    <a:pt x="79" y="35"/>
                    <a:pt x="78" y="31"/>
                    <a:pt x="77" y="28"/>
                  </a:cubicBezTo>
                  <a:cubicBezTo>
                    <a:pt x="76" y="24"/>
                    <a:pt x="74" y="20"/>
                    <a:pt x="74" y="16"/>
                  </a:cubicBezTo>
                  <a:cubicBezTo>
                    <a:pt x="74" y="12"/>
                    <a:pt x="71" y="7"/>
                    <a:pt x="6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9" name="Freeform 1719">
              <a:extLst>
                <a:ext uri="{FF2B5EF4-FFF2-40B4-BE49-F238E27FC236}">
                  <a16:creationId xmlns:a16="http://schemas.microsoft.com/office/drawing/2014/main" id="{46C3FA02-50CF-FCC4-A2EF-C9AED9FFB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0810" y="4623153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0" name="Freeform 1720">
              <a:extLst>
                <a:ext uri="{FF2B5EF4-FFF2-40B4-BE49-F238E27FC236}">
                  <a16:creationId xmlns:a16="http://schemas.microsoft.com/office/drawing/2014/main" id="{C6F26EB3-360C-119B-1931-F1AA176DF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491" y="46211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1" name="Freeform 1721">
              <a:extLst>
                <a:ext uri="{FF2B5EF4-FFF2-40B4-BE49-F238E27FC236}">
                  <a16:creationId xmlns:a16="http://schemas.microsoft.com/office/drawing/2014/main" id="{8A132027-B8E8-EF26-272B-35F73D411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491" y="461906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2" name="Freeform 1722">
              <a:extLst>
                <a:ext uri="{FF2B5EF4-FFF2-40B4-BE49-F238E27FC236}">
                  <a16:creationId xmlns:a16="http://schemas.microsoft.com/office/drawing/2014/main" id="{6899D6FB-6F0C-410F-96D4-67FA6ACF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650" y="4621109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3" name="Freeform 1723">
              <a:extLst>
                <a:ext uri="{FF2B5EF4-FFF2-40B4-BE49-F238E27FC236}">
                  <a16:creationId xmlns:a16="http://schemas.microsoft.com/office/drawing/2014/main" id="{76241A77-123D-64E7-375A-2FD393BF2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70" y="46211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4" name="Freeform 1724">
              <a:extLst>
                <a:ext uri="{FF2B5EF4-FFF2-40B4-BE49-F238E27FC236}">
                  <a16:creationId xmlns:a16="http://schemas.microsoft.com/office/drawing/2014/main" id="{09C4D0C2-F1A7-6E9C-AA53-FEC3970C4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491" y="461906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5" name="Freeform 1725">
              <a:extLst>
                <a:ext uri="{FF2B5EF4-FFF2-40B4-BE49-F238E27FC236}">
                  <a16:creationId xmlns:a16="http://schemas.microsoft.com/office/drawing/2014/main" id="{4745C899-382A-21FD-6494-B5B420188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2730" y="4623153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6" name="Freeform 1726">
              <a:extLst>
                <a:ext uri="{FF2B5EF4-FFF2-40B4-BE49-F238E27FC236}">
                  <a16:creationId xmlns:a16="http://schemas.microsoft.com/office/drawing/2014/main" id="{4AFD279D-0DCF-4645-46C1-2432A6436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5091" y="5265025"/>
              <a:ext cx="19202" cy="18398"/>
            </a:xfrm>
            <a:custGeom>
              <a:avLst/>
              <a:gdLst>
                <a:gd name="T0" fmla="*/ 4 w 10"/>
                <a:gd name="T1" fmla="*/ 9 h 10"/>
                <a:gd name="T2" fmla="*/ 9 w 10"/>
                <a:gd name="T3" fmla="*/ 9 h 10"/>
                <a:gd name="T4" fmla="*/ 10 w 10"/>
                <a:gd name="T5" fmla="*/ 6 h 10"/>
                <a:gd name="T6" fmla="*/ 10 w 10"/>
                <a:gd name="T7" fmla="*/ 0 h 10"/>
                <a:gd name="T8" fmla="*/ 10 w 10"/>
                <a:gd name="T9" fmla="*/ 1 h 10"/>
                <a:gd name="T10" fmla="*/ 3 w 10"/>
                <a:gd name="T11" fmla="*/ 2 h 10"/>
                <a:gd name="T12" fmla="*/ 0 w 10"/>
                <a:gd name="T13" fmla="*/ 0 h 10"/>
                <a:gd name="T14" fmla="*/ 0 w 10"/>
                <a:gd name="T15" fmla="*/ 1 h 10"/>
                <a:gd name="T16" fmla="*/ 4 w 10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4" y="9"/>
                  </a:moveTo>
                  <a:cubicBezTo>
                    <a:pt x="5" y="10"/>
                    <a:pt x="8" y="9"/>
                    <a:pt x="9" y="9"/>
                  </a:cubicBezTo>
                  <a:cubicBezTo>
                    <a:pt x="10" y="9"/>
                    <a:pt x="10" y="8"/>
                    <a:pt x="10" y="6"/>
                  </a:cubicBezTo>
                  <a:cubicBezTo>
                    <a:pt x="10" y="5"/>
                    <a:pt x="10" y="2"/>
                    <a:pt x="10" y="0"/>
                  </a:cubicBezTo>
                  <a:cubicBezTo>
                    <a:pt x="10" y="0"/>
                    <a:pt x="10" y="1"/>
                    <a:pt x="10" y="1"/>
                  </a:cubicBezTo>
                  <a:cubicBezTo>
                    <a:pt x="8" y="2"/>
                    <a:pt x="6" y="3"/>
                    <a:pt x="3" y="2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3"/>
                    <a:pt x="2" y="8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7" name="Freeform 1727">
              <a:extLst>
                <a:ext uri="{FF2B5EF4-FFF2-40B4-BE49-F238E27FC236}">
                  <a16:creationId xmlns:a16="http://schemas.microsoft.com/office/drawing/2014/main" id="{4DDF3327-8A78-E9AC-FEBD-BCA98B0F8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569" y="4872543"/>
              <a:ext cx="370608" cy="390438"/>
            </a:xfrm>
            <a:custGeom>
              <a:avLst/>
              <a:gdLst>
                <a:gd name="T0" fmla="*/ 128 w 202"/>
                <a:gd name="T1" fmla="*/ 182 h 199"/>
                <a:gd name="T2" fmla="*/ 131 w 202"/>
                <a:gd name="T3" fmla="*/ 186 h 199"/>
                <a:gd name="T4" fmla="*/ 141 w 202"/>
                <a:gd name="T5" fmla="*/ 191 h 199"/>
                <a:gd name="T6" fmla="*/ 159 w 202"/>
                <a:gd name="T7" fmla="*/ 190 h 199"/>
                <a:gd name="T8" fmla="*/ 173 w 202"/>
                <a:gd name="T9" fmla="*/ 195 h 199"/>
                <a:gd name="T10" fmla="*/ 174 w 202"/>
                <a:gd name="T11" fmla="*/ 176 h 199"/>
                <a:gd name="T12" fmla="*/ 176 w 202"/>
                <a:gd name="T13" fmla="*/ 159 h 199"/>
                <a:gd name="T14" fmla="*/ 192 w 202"/>
                <a:gd name="T15" fmla="*/ 152 h 199"/>
                <a:gd name="T16" fmla="*/ 186 w 202"/>
                <a:gd name="T17" fmla="*/ 141 h 199"/>
                <a:gd name="T18" fmla="*/ 180 w 202"/>
                <a:gd name="T19" fmla="*/ 91 h 199"/>
                <a:gd name="T20" fmla="*/ 178 w 202"/>
                <a:gd name="T21" fmla="*/ 88 h 199"/>
                <a:gd name="T22" fmla="*/ 183 w 202"/>
                <a:gd name="T23" fmla="*/ 74 h 199"/>
                <a:gd name="T24" fmla="*/ 188 w 202"/>
                <a:gd name="T25" fmla="*/ 56 h 199"/>
                <a:gd name="T26" fmla="*/ 196 w 202"/>
                <a:gd name="T27" fmla="*/ 41 h 199"/>
                <a:gd name="T28" fmla="*/ 201 w 202"/>
                <a:gd name="T29" fmla="*/ 33 h 199"/>
                <a:gd name="T30" fmla="*/ 199 w 202"/>
                <a:gd name="T31" fmla="*/ 26 h 199"/>
                <a:gd name="T32" fmla="*/ 199 w 202"/>
                <a:gd name="T33" fmla="*/ 23 h 199"/>
                <a:gd name="T34" fmla="*/ 199 w 202"/>
                <a:gd name="T35" fmla="*/ 20 h 199"/>
                <a:gd name="T36" fmla="*/ 198 w 202"/>
                <a:gd name="T37" fmla="*/ 18 h 199"/>
                <a:gd name="T38" fmla="*/ 194 w 202"/>
                <a:gd name="T39" fmla="*/ 14 h 199"/>
                <a:gd name="T40" fmla="*/ 191 w 202"/>
                <a:gd name="T41" fmla="*/ 11 h 199"/>
                <a:gd name="T42" fmla="*/ 188 w 202"/>
                <a:gd name="T43" fmla="*/ 10 h 199"/>
                <a:gd name="T44" fmla="*/ 184 w 202"/>
                <a:gd name="T45" fmla="*/ 10 h 199"/>
                <a:gd name="T46" fmla="*/ 178 w 202"/>
                <a:gd name="T47" fmla="*/ 9 h 199"/>
                <a:gd name="T48" fmla="*/ 163 w 202"/>
                <a:gd name="T49" fmla="*/ 2 h 199"/>
                <a:gd name="T50" fmla="*/ 153 w 202"/>
                <a:gd name="T51" fmla="*/ 3 h 199"/>
                <a:gd name="T52" fmla="*/ 136 w 202"/>
                <a:gd name="T53" fmla="*/ 4 h 199"/>
                <a:gd name="T54" fmla="*/ 113 w 202"/>
                <a:gd name="T55" fmla="*/ 7 h 199"/>
                <a:gd name="T56" fmla="*/ 85 w 202"/>
                <a:gd name="T57" fmla="*/ 9 h 199"/>
                <a:gd name="T58" fmla="*/ 68 w 202"/>
                <a:gd name="T59" fmla="*/ 20 h 199"/>
                <a:gd name="T60" fmla="*/ 57 w 202"/>
                <a:gd name="T61" fmla="*/ 56 h 199"/>
                <a:gd name="T62" fmla="*/ 43 w 202"/>
                <a:gd name="T63" fmla="*/ 85 h 199"/>
                <a:gd name="T64" fmla="*/ 34 w 202"/>
                <a:gd name="T65" fmla="*/ 112 h 199"/>
                <a:gd name="T66" fmla="*/ 24 w 202"/>
                <a:gd name="T67" fmla="*/ 116 h 199"/>
                <a:gd name="T68" fmla="*/ 23 w 202"/>
                <a:gd name="T69" fmla="*/ 115 h 199"/>
                <a:gd name="T70" fmla="*/ 22 w 202"/>
                <a:gd name="T71" fmla="*/ 112 h 199"/>
                <a:gd name="T72" fmla="*/ 8 w 202"/>
                <a:gd name="T73" fmla="*/ 113 h 199"/>
                <a:gd name="T74" fmla="*/ 4 w 202"/>
                <a:gd name="T75" fmla="*/ 115 h 199"/>
                <a:gd name="T76" fmla="*/ 3 w 202"/>
                <a:gd name="T77" fmla="*/ 127 h 199"/>
                <a:gd name="T78" fmla="*/ 6 w 202"/>
                <a:gd name="T79" fmla="*/ 125 h 199"/>
                <a:gd name="T80" fmla="*/ 8 w 202"/>
                <a:gd name="T81" fmla="*/ 125 h 199"/>
                <a:gd name="T82" fmla="*/ 47 w 202"/>
                <a:gd name="T83" fmla="*/ 126 h 199"/>
                <a:gd name="T84" fmla="*/ 58 w 202"/>
                <a:gd name="T85" fmla="*/ 150 h 199"/>
                <a:gd name="T86" fmla="*/ 78 w 202"/>
                <a:gd name="T87" fmla="*/ 138 h 199"/>
                <a:gd name="T88" fmla="*/ 89 w 202"/>
                <a:gd name="T89" fmla="*/ 140 h 199"/>
                <a:gd name="T90" fmla="*/ 102 w 202"/>
                <a:gd name="T91" fmla="*/ 144 h 199"/>
                <a:gd name="T92" fmla="*/ 108 w 202"/>
                <a:gd name="T93" fmla="*/ 178 h 199"/>
                <a:gd name="T94" fmla="*/ 115 w 202"/>
                <a:gd name="T95" fmla="*/ 182 h 199"/>
                <a:gd name="T96" fmla="*/ 126 w 202"/>
                <a:gd name="T97" fmla="*/ 18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2" h="199">
                  <a:moveTo>
                    <a:pt x="126" y="181"/>
                  </a:moveTo>
                  <a:cubicBezTo>
                    <a:pt x="126" y="181"/>
                    <a:pt x="126" y="181"/>
                    <a:pt x="126" y="181"/>
                  </a:cubicBezTo>
                  <a:cubicBezTo>
                    <a:pt x="128" y="182"/>
                    <a:pt x="128" y="182"/>
                    <a:pt x="128" y="182"/>
                  </a:cubicBezTo>
                  <a:cubicBezTo>
                    <a:pt x="128" y="182"/>
                    <a:pt x="128" y="182"/>
                    <a:pt x="128" y="182"/>
                  </a:cubicBezTo>
                  <a:cubicBezTo>
                    <a:pt x="129" y="183"/>
                    <a:pt x="129" y="184"/>
                    <a:pt x="130" y="184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6"/>
                    <a:pt x="131" y="186"/>
                    <a:pt x="131" y="186"/>
                  </a:cubicBezTo>
                  <a:cubicBezTo>
                    <a:pt x="132" y="186"/>
                    <a:pt x="135" y="185"/>
                    <a:pt x="137" y="185"/>
                  </a:cubicBezTo>
                  <a:cubicBezTo>
                    <a:pt x="138" y="185"/>
                    <a:pt x="139" y="185"/>
                    <a:pt x="140" y="186"/>
                  </a:cubicBezTo>
                  <a:cubicBezTo>
                    <a:pt x="140" y="187"/>
                    <a:pt x="141" y="188"/>
                    <a:pt x="140" y="188"/>
                  </a:cubicBezTo>
                  <a:cubicBezTo>
                    <a:pt x="140" y="189"/>
                    <a:pt x="141" y="191"/>
                    <a:pt x="141" y="191"/>
                  </a:cubicBezTo>
                  <a:cubicBezTo>
                    <a:pt x="143" y="191"/>
                    <a:pt x="146" y="192"/>
                    <a:pt x="148" y="193"/>
                  </a:cubicBezTo>
                  <a:cubicBezTo>
                    <a:pt x="149" y="194"/>
                    <a:pt x="151" y="194"/>
                    <a:pt x="151" y="194"/>
                  </a:cubicBezTo>
                  <a:cubicBezTo>
                    <a:pt x="152" y="194"/>
                    <a:pt x="154" y="194"/>
                    <a:pt x="154" y="194"/>
                  </a:cubicBezTo>
                  <a:cubicBezTo>
                    <a:pt x="155" y="192"/>
                    <a:pt x="157" y="190"/>
                    <a:pt x="159" y="190"/>
                  </a:cubicBezTo>
                  <a:cubicBezTo>
                    <a:pt x="161" y="190"/>
                    <a:pt x="162" y="191"/>
                    <a:pt x="162" y="192"/>
                  </a:cubicBezTo>
                  <a:cubicBezTo>
                    <a:pt x="164" y="196"/>
                    <a:pt x="166" y="197"/>
                    <a:pt x="166" y="197"/>
                  </a:cubicBezTo>
                  <a:cubicBezTo>
                    <a:pt x="169" y="197"/>
                    <a:pt x="173" y="197"/>
                    <a:pt x="175" y="199"/>
                  </a:cubicBezTo>
                  <a:cubicBezTo>
                    <a:pt x="175" y="198"/>
                    <a:pt x="174" y="196"/>
                    <a:pt x="173" y="195"/>
                  </a:cubicBezTo>
                  <a:cubicBezTo>
                    <a:pt x="173" y="194"/>
                    <a:pt x="172" y="193"/>
                    <a:pt x="172" y="193"/>
                  </a:cubicBezTo>
                  <a:cubicBezTo>
                    <a:pt x="170" y="192"/>
                    <a:pt x="171" y="189"/>
                    <a:pt x="172" y="185"/>
                  </a:cubicBezTo>
                  <a:cubicBezTo>
                    <a:pt x="173" y="184"/>
                    <a:pt x="173" y="182"/>
                    <a:pt x="173" y="181"/>
                  </a:cubicBezTo>
                  <a:cubicBezTo>
                    <a:pt x="173" y="180"/>
                    <a:pt x="174" y="178"/>
                    <a:pt x="174" y="176"/>
                  </a:cubicBezTo>
                  <a:cubicBezTo>
                    <a:pt x="174" y="174"/>
                    <a:pt x="175" y="171"/>
                    <a:pt x="175" y="170"/>
                  </a:cubicBezTo>
                  <a:cubicBezTo>
                    <a:pt x="174" y="169"/>
                    <a:pt x="173" y="168"/>
                    <a:pt x="173" y="167"/>
                  </a:cubicBezTo>
                  <a:cubicBezTo>
                    <a:pt x="173" y="165"/>
                    <a:pt x="174" y="163"/>
                    <a:pt x="176" y="161"/>
                  </a:cubicBezTo>
                  <a:cubicBezTo>
                    <a:pt x="176" y="161"/>
                    <a:pt x="176" y="159"/>
                    <a:pt x="176" y="159"/>
                  </a:cubicBezTo>
                  <a:cubicBezTo>
                    <a:pt x="176" y="157"/>
                    <a:pt x="176" y="155"/>
                    <a:pt x="177" y="154"/>
                  </a:cubicBezTo>
                  <a:cubicBezTo>
                    <a:pt x="178" y="153"/>
                    <a:pt x="179" y="153"/>
                    <a:pt x="180" y="153"/>
                  </a:cubicBezTo>
                  <a:cubicBezTo>
                    <a:pt x="184" y="153"/>
                    <a:pt x="184" y="153"/>
                    <a:pt x="184" y="153"/>
                  </a:cubicBezTo>
                  <a:cubicBezTo>
                    <a:pt x="190" y="153"/>
                    <a:pt x="192" y="152"/>
                    <a:pt x="192" y="152"/>
                  </a:cubicBezTo>
                  <a:cubicBezTo>
                    <a:pt x="193" y="151"/>
                    <a:pt x="193" y="151"/>
                    <a:pt x="193" y="151"/>
                  </a:cubicBezTo>
                  <a:cubicBezTo>
                    <a:pt x="193" y="151"/>
                    <a:pt x="193" y="151"/>
                    <a:pt x="193" y="151"/>
                  </a:cubicBezTo>
                  <a:cubicBezTo>
                    <a:pt x="192" y="150"/>
                    <a:pt x="192" y="149"/>
                    <a:pt x="192" y="149"/>
                  </a:cubicBezTo>
                  <a:cubicBezTo>
                    <a:pt x="190" y="146"/>
                    <a:pt x="188" y="142"/>
                    <a:pt x="186" y="141"/>
                  </a:cubicBezTo>
                  <a:cubicBezTo>
                    <a:pt x="180" y="138"/>
                    <a:pt x="178" y="110"/>
                    <a:pt x="179" y="101"/>
                  </a:cubicBezTo>
                  <a:cubicBezTo>
                    <a:pt x="179" y="98"/>
                    <a:pt x="179" y="97"/>
                    <a:pt x="181" y="96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0" y="91"/>
                    <a:pt x="179" y="91"/>
                    <a:pt x="179" y="91"/>
                  </a:cubicBezTo>
                  <a:cubicBezTo>
                    <a:pt x="179" y="90"/>
                    <a:pt x="179" y="90"/>
                    <a:pt x="179" y="90"/>
                  </a:cubicBezTo>
                  <a:cubicBezTo>
                    <a:pt x="179" y="90"/>
                    <a:pt x="178" y="90"/>
                    <a:pt x="178" y="89"/>
                  </a:cubicBezTo>
                  <a:cubicBezTo>
                    <a:pt x="178" y="89"/>
                    <a:pt x="178" y="89"/>
                    <a:pt x="178" y="88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7" y="88"/>
                    <a:pt x="177" y="87"/>
                    <a:pt x="177" y="86"/>
                  </a:cubicBezTo>
                  <a:cubicBezTo>
                    <a:pt x="177" y="84"/>
                    <a:pt x="179" y="83"/>
                    <a:pt x="180" y="82"/>
                  </a:cubicBezTo>
                  <a:cubicBezTo>
                    <a:pt x="180" y="79"/>
                    <a:pt x="180" y="75"/>
                    <a:pt x="183" y="74"/>
                  </a:cubicBezTo>
                  <a:cubicBezTo>
                    <a:pt x="184" y="74"/>
                    <a:pt x="184" y="74"/>
                    <a:pt x="184" y="74"/>
                  </a:cubicBezTo>
                  <a:cubicBezTo>
                    <a:pt x="184" y="73"/>
                    <a:pt x="184" y="73"/>
                    <a:pt x="185" y="72"/>
                  </a:cubicBezTo>
                  <a:cubicBezTo>
                    <a:pt x="185" y="71"/>
                    <a:pt x="185" y="69"/>
                    <a:pt x="185" y="67"/>
                  </a:cubicBezTo>
                  <a:cubicBezTo>
                    <a:pt x="185" y="63"/>
                    <a:pt x="186" y="59"/>
                    <a:pt x="188" y="56"/>
                  </a:cubicBezTo>
                  <a:cubicBezTo>
                    <a:pt x="188" y="55"/>
                    <a:pt x="188" y="54"/>
                    <a:pt x="188" y="53"/>
                  </a:cubicBezTo>
                  <a:cubicBezTo>
                    <a:pt x="189" y="51"/>
                    <a:pt x="189" y="49"/>
                    <a:pt x="191" y="47"/>
                  </a:cubicBezTo>
                  <a:cubicBezTo>
                    <a:pt x="191" y="47"/>
                    <a:pt x="192" y="46"/>
                    <a:pt x="192" y="45"/>
                  </a:cubicBezTo>
                  <a:cubicBezTo>
                    <a:pt x="193" y="44"/>
                    <a:pt x="194" y="41"/>
                    <a:pt x="196" y="41"/>
                  </a:cubicBezTo>
                  <a:cubicBezTo>
                    <a:pt x="199" y="40"/>
                    <a:pt x="199" y="39"/>
                    <a:pt x="199" y="39"/>
                  </a:cubicBezTo>
                  <a:cubicBezTo>
                    <a:pt x="199" y="38"/>
                    <a:pt x="200" y="37"/>
                    <a:pt x="201" y="36"/>
                  </a:cubicBezTo>
                  <a:cubicBezTo>
                    <a:pt x="202" y="35"/>
                    <a:pt x="202" y="34"/>
                    <a:pt x="202" y="34"/>
                  </a:cubicBezTo>
                  <a:cubicBezTo>
                    <a:pt x="202" y="33"/>
                    <a:pt x="202" y="33"/>
                    <a:pt x="201" y="33"/>
                  </a:cubicBezTo>
                  <a:cubicBezTo>
                    <a:pt x="200" y="32"/>
                    <a:pt x="199" y="31"/>
                    <a:pt x="199" y="28"/>
                  </a:cubicBezTo>
                  <a:cubicBezTo>
                    <a:pt x="199" y="28"/>
                    <a:pt x="199" y="27"/>
                    <a:pt x="199" y="27"/>
                  </a:cubicBezTo>
                  <a:cubicBezTo>
                    <a:pt x="199" y="27"/>
                    <a:pt x="199" y="27"/>
                    <a:pt x="199" y="27"/>
                  </a:cubicBezTo>
                  <a:cubicBezTo>
                    <a:pt x="199" y="26"/>
                    <a:pt x="199" y="26"/>
                    <a:pt x="199" y="26"/>
                  </a:cubicBezTo>
                  <a:cubicBezTo>
                    <a:pt x="199" y="25"/>
                    <a:pt x="199" y="25"/>
                    <a:pt x="199" y="25"/>
                  </a:cubicBezTo>
                  <a:cubicBezTo>
                    <a:pt x="199" y="25"/>
                    <a:pt x="199" y="25"/>
                    <a:pt x="199" y="24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9" y="23"/>
                    <a:pt x="199" y="23"/>
                    <a:pt x="199" y="23"/>
                  </a:cubicBezTo>
                  <a:cubicBezTo>
                    <a:pt x="199" y="22"/>
                    <a:pt x="199" y="22"/>
                    <a:pt x="199" y="21"/>
                  </a:cubicBezTo>
                  <a:cubicBezTo>
                    <a:pt x="199" y="21"/>
                    <a:pt x="199" y="21"/>
                    <a:pt x="199" y="21"/>
                  </a:cubicBezTo>
                  <a:cubicBezTo>
                    <a:pt x="199" y="21"/>
                    <a:pt x="199" y="20"/>
                    <a:pt x="199" y="20"/>
                  </a:cubicBezTo>
                  <a:cubicBezTo>
                    <a:pt x="199" y="20"/>
                    <a:pt x="199" y="20"/>
                    <a:pt x="199" y="20"/>
                  </a:cubicBezTo>
                  <a:cubicBezTo>
                    <a:pt x="199" y="20"/>
                    <a:pt x="200" y="19"/>
                    <a:pt x="200" y="19"/>
                  </a:cubicBezTo>
                  <a:cubicBezTo>
                    <a:pt x="200" y="19"/>
                    <a:pt x="200" y="19"/>
                    <a:pt x="200" y="19"/>
                  </a:cubicBezTo>
                  <a:cubicBezTo>
                    <a:pt x="199" y="19"/>
                    <a:pt x="199" y="19"/>
                    <a:pt x="199" y="18"/>
                  </a:cubicBezTo>
                  <a:cubicBezTo>
                    <a:pt x="199" y="18"/>
                    <a:pt x="198" y="18"/>
                    <a:pt x="198" y="18"/>
                  </a:cubicBezTo>
                  <a:cubicBezTo>
                    <a:pt x="198" y="17"/>
                    <a:pt x="197" y="17"/>
                    <a:pt x="197" y="17"/>
                  </a:cubicBezTo>
                  <a:cubicBezTo>
                    <a:pt x="197" y="16"/>
                    <a:pt x="196" y="16"/>
                    <a:pt x="196" y="16"/>
                  </a:cubicBezTo>
                  <a:cubicBezTo>
                    <a:pt x="196" y="16"/>
                    <a:pt x="195" y="15"/>
                    <a:pt x="195" y="15"/>
                  </a:cubicBezTo>
                  <a:cubicBezTo>
                    <a:pt x="195" y="15"/>
                    <a:pt x="194" y="14"/>
                    <a:pt x="194" y="14"/>
                  </a:cubicBezTo>
                  <a:cubicBezTo>
                    <a:pt x="194" y="14"/>
                    <a:pt x="194" y="14"/>
                    <a:pt x="193" y="14"/>
                  </a:cubicBezTo>
                  <a:cubicBezTo>
                    <a:pt x="193" y="13"/>
                    <a:pt x="193" y="13"/>
                    <a:pt x="192" y="13"/>
                  </a:cubicBezTo>
                  <a:cubicBezTo>
                    <a:pt x="192" y="12"/>
                    <a:pt x="192" y="12"/>
                    <a:pt x="192" y="12"/>
                  </a:cubicBezTo>
                  <a:cubicBezTo>
                    <a:pt x="191" y="12"/>
                    <a:pt x="191" y="12"/>
                    <a:pt x="191" y="11"/>
                  </a:cubicBezTo>
                  <a:cubicBezTo>
                    <a:pt x="190" y="11"/>
                    <a:pt x="190" y="11"/>
                    <a:pt x="190" y="11"/>
                  </a:cubicBezTo>
                  <a:cubicBezTo>
                    <a:pt x="190" y="11"/>
                    <a:pt x="190" y="10"/>
                    <a:pt x="189" y="10"/>
                  </a:cubicBezTo>
                  <a:cubicBezTo>
                    <a:pt x="189" y="10"/>
                    <a:pt x="189" y="10"/>
                    <a:pt x="189" y="10"/>
                  </a:cubicBezTo>
                  <a:cubicBezTo>
                    <a:pt x="189" y="10"/>
                    <a:pt x="188" y="10"/>
                    <a:pt x="188" y="10"/>
                  </a:cubicBezTo>
                  <a:cubicBezTo>
                    <a:pt x="188" y="9"/>
                    <a:pt x="188" y="9"/>
                    <a:pt x="188" y="9"/>
                  </a:cubicBezTo>
                  <a:cubicBezTo>
                    <a:pt x="187" y="9"/>
                    <a:pt x="185" y="10"/>
                    <a:pt x="185" y="10"/>
                  </a:cubicBezTo>
                  <a:cubicBezTo>
                    <a:pt x="185" y="10"/>
                    <a:pt x="185" y="10"/>
                    <a:pt x="184" y="10"/>
                  </a:cubicBezTo>
                  <a:cubicBezTo>
                    <a:pt x="184" y="10"/>
                    <a:pt x="184" y="10"/>
                    <a:pt x="184" y="10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2" y="10"/>
                    <a:pt x="182" y="10"/>
                    <a:pt x="182" y="10"/>
                  </a:cubicBezTo>
                  <a:cubicBezTo>
                    <a:pt x="181" y="10"/>
                    <a:pt x="180" y="9"/>
                    <a:pt x="179" y="9"/>
                  </a:cubicBezTo>
                  <a:cubicBezTo>
                    <a:pt x="179" y="9"/>
                    <a:pt x="179" y="9"/>
                    <a:pt x="178" y="9"/>
                  </a:cubicBezTo>
                  <a:cubicBezTo>
                    <a:pt x="177" y="11"/>
                    <a:pt x="176" y="11"/>
                    <a:pt x="174" y="11"/>
                  </a:cubicBezTo>
                  <a:cubicBezTo>
                    <a:pt x="171" y="11"/>
                    <a:pt x="169" y="10"/>
                    <a:pt x="169" y="10"/>
                  </a:cubicBezTo>
                  <a:cubicBezTo>
                    <a:pt x="169" y="10"/>
                    <a:pt x="165" y="7"/>
                    <a:pt x="163" y="3"/>
                  </a:cubicBezTo>
                  <a:cubicBezTo>
                    <a:pt x="163" y="3"/>
                    <a:pt x="163" y="3"/>
                    <a:pt x="163" y="2"/>
                  </a:cubicBezTo>
                  <a:cubicBezTo>
                    <a:pt x="163" y="2"/>
                    <a:pt x="163" y="2"/>
                    <a:pt x="162" y="2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2" y="2"/>
                    <a:pt x="147" y="0"/>
                    <a:pt x="145" y="0"/>
                  </a:cubicBezTo>
                  <a:cubicBezTo>
                    <a:pt x="144" y="0"/>
                    <a:pt x="143" y="1"/>
                    <a:pt x="143" y="1"/>
                  </a:cubicBezTo>
                  <a:cubicBezTo>
                    <a:pt x="143" y="2"/>
                    <a:pt x="141" y="4"/>
                    <a:pt x="139" y="4"/>
                  </a:cubicBezTo>
                  <a:cubicBezTo>
                    <a:pt x="138" y="4"/>
                    <a:pt x="137" y="4"/>
                    <a:pt x="136" y="4"/>
                  </a:cubicBezTo>
                  <a:cubicBezTo>
                    <a:pt x="135" y="4"/>
                    <a:pt x="134" y="3"/>
                    <a:pt x="132" y="3"/>
                  </a:cubicBezTo>
                  <a:cubicBezTo>
                    <a:pt x="128" y="3"/>
                    <a:pt x="124" y="5"/>
                    <a:pt x="122" y="7"/>
                  </a:cubicBezTo>
                  <a:cubicBezTo>
                    <a:pt x="120" y="8"/>
                    <a:pt x="117" y="7"/>
                    <a:pt x="115" y="7"/>
                  </a:cubicBezTo>
                  <a:cubicBezTo>
                    <a:pt x="114" y="7"/>
                    <a:pt x="113" y="7"/>
                    <a:pt x="113" y="7"/>
                  </a:cubicBezTo>
                  <a:cubicBezTo>
                    <a:pt x="112" y="7"/>
                    <a:pt x="111" y="10"/>
                    <a:pt x="110" y="13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8"/>
                    <a:pt x="81" y="4"/>
                    <a:pt x="78" y="4"/>
                  </a:cubicBezTo>
                  <a:cubicBezTo>
                    <a:pt x="75" y="4"/>
                    <a:pt x="70" y="8"/>
                    <a:pt x="68" y="12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19"/>
                    <a:pt x="68" y="20"/>
                    <a:pt x="68" y="20"/>
                  </a:cubicBezTo>
                  <a:cubicBezTo>
                    <a:pt x="68" y="25"/>
                    <a:pt x="67" y="29"/>
                    <a:pt x="66" y="31"/>
                  </a:cubicBezTo>
                  <a:cubicBezTo>
                    <a:pt x="65" y="32"/>
                    <a:pt x="65" y="33"/>
                    <a:pt x="65" y="33"/>
                  </a:cubicBezTo>
                  <a:cubicBezTo>
                    <a:pt x="63" y="36"/>
                    <a:pt x="62" y="37"/>
                    <a:pt x="62" y="42"/>
                  </a:cubicBezTo>
                  <a:cubicBezTo>
                    <a:pt x="62" y="46"/>
                    <a:pt x="59" y="51"/>
                    <a:pt x="57" y="56"/>
                  </a:cubicBezTo>
                  <a:cubicBezTo>
                    <a:pt x="55" y="60"/>
                    <a:pt x="54" y="64"/>
                    <a:pt x="54" y="66"/>
                  </a:cubicBezTo>
                  <a:cubicBezTo>
                    <a:pt x="54" y="70"/>
                    <a:pt x="50" y="73"/>
                    <a:pt x="47" y="75"/>
                  </a:cubicBezTo>
                  <a:cubicBezTo>
                    <a:pt x="46" y="76"/>
                    <a:pt x="44" y="78"/>
                    <a:pt x="44" y="78"/>
                  </a:cubicBezTo>
                  <a:cubicBezTo>
                    <a:pt x="44" y="80"/>
                    <a:pt x="44" y="82"/>
                    <a:pt x="43" y="85"/>
                  </a:cubicBezTo>
                  <a:cubicBezTo>
                    <a:pt x="43" y="88"/>
                    <a:pt x="43" y="93"/>
                    <a:pt x="43" y="97"/>
                  </a:cubicBezTo>
                  <a:cubicBezTo>
                    <a:pt x="43" y="102"/>
                    <a:pt x="42" y="103"/>
                    <a:pt x="39" y="104"/>
                  </a:cubicBezTo>
                  <a:cubicBezTo>
                    <a:pt x="39" y="104"/>
                    <a:pt x="39" y="104"/>
                    <a:pt x="39" y="106"/>
                  </a:cubicBezTo>
                  <a:cubicBezTo>
                    <a:pt x="39" y="111"/>
                    <a:pt x="37" y="112"/>
                    <a:pt x="34" y="112"/>
                  </a:cubicBezTo>
                  <a:cubicBezTo>
                    <a:pt x="33" y="112"/>
                    <a:pt x="32" y="112"/>
                    <a:pt x="31" y="113"/>
                  </a:cubicBezTo>
                  <a:cubicBezTo>
                    <a:pt x="29" y="116"/>
                    <a:pt x="27" y="117"/>
                    <a:pt x="26" y="117"/>
                  </a:cubicBezTo>
                  <a:cubicBezTo>
                    <a:pt x="25" y="117"/>
                    <a:pt x="25" y="117"/>
                    <a:pt x="24" y="116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116"/>
                    <a:pt x="24" y="116"/>
                    <a:pt x="24" y="115"/>
                  </a:cubicBezTo>
                  <a:cubicBezTo>
                    <a:pt x="24" y="115"/>
                    <a:pt x="23" y="115"/>
                    <a:pt x="23" y="115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4"/>
                    <a:pt x="23" y="114"/>
                    <a:pt x="23" y="113"/>
                  </a:cubicBezTo>
                  <a:cubicBezTo>
                    <a:pt x="23" y="112"/>
                    <a:pt x="23" y="112"/>
                    <a:pt x="22" y="112"/>
                  </a:cubicBezTo>
                  <a:cubicBezTo>
                    <a:pt x="20" y="112"/>
                    <a:pt x="19" y="112"/>
                    <a:pt x="17" y="113"/>
                  </a:cubicBezTo>
                  <a:cubicBezTo>
                    <a:pt x="16" y="115"/>
                    <a:pt x="14" y="115"/>
                    <a:pt x="13" y="115"/>
                  </a:cubicBezTo>
                  <a:cubicBezTo>
                    <a:pt x="11" y="115"/>
                    <a:pt x="10" y="114"/>
                    <a:pt x="9" y="114"/>
                  </a:cubicBezTo>
                  <a:cubicBezTo>
                    <a:pt x="8" y="114"/>
                    <a:pt x="8" y="113"/>
                    <a:pt x="8" y="113"/>
                  </a:cubicBezTo>
                  <a:cubicBezTo>
                    <a:pt x="8" y="113"/>
                    <a:pt x="7" y="113"/>
                    <a:pt x="7" y="114"/>
                  </a:cubicBezTo>
                  <a:cubicBezTo>
                    <a:pt x="7" y="114"/>
                    <a:pt x="6" y="114"/>
                    <a:pt x="6" y="114"/>
                  </a:cubicBezTo>
                  <a:cubicBezTo>
                    <a:pt x="6" y="114"/>
                    <a:pt x="6" y="114"/>
                    <a:pt x="5" y="115"/>
                  </a:cubicBezTo>
                  <a:cubicBezTo>
                    <a:pt x="5" y="115"/>
                    <a:pt x="4" y="115"/>
                    <a:pt x="4" y="115"/>
                  </a:cubicBezTo>
                  <a:cubicBezTo>
                    <a:pt x="4" y="115"/>
                    <a:pt x="3" y="116"/>
                    <a:pt x="3" y="116"/>
                  </a:cubicBezTo>
                  <a:cubicBezTo>
                    <a:pt x="2" y="116"/>
                    <a:pt x="2" y="117"/>
                    <a:pt x="1" y="117"/>
                  </a:cubicBezTo>
                  <a:cubicBezTo>
                    <a:pt x="1" y="117"/>
                    <a:pt x="1" y="117"/>
                    <a:pt x="0" y="118"/>
                  </a:cubicBezTo>
                  <a:cubicBezTo>
                    <a:pt x="2" y="121"/>
                    <a:pt x="3" y="124"/>
                    <a:pt x="3" y="127"/>
                  </a:cubicBezTo>
                  <a:cubicBezTo>
                    <a:pt x="3" y="127"/>
                    <a:pt x="3" y="127"/>
                    <a:pt x="3" y="127"/>
                  </a:cubicBezTo>
                  <a:cubicBezTo>
                    <a:pt x="4" y="127"/>
                    <a:pt x="5" y="126"/>
                    <a:pt x="5" y="126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6" y="126"/>
                    <a:pt x="6" y="126"/>
                    <a:pt x="6" y="125"/>
                  </a:cubicBezTo>
                  <a:cubicBezTo>
                    <a:pt x="6" y="125"/>
                    <a:pt x="6" y="125"/>
                    <a:pt x="6" y="125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7" y="125"/>
                    <a:pt x="7" y="125"/>
                    <a:pt x="8" y="125"/>
                  </a:cubicBezTo>
                  <a:cubicBezTo>
                    <a:pt x="8" y="125"/>
                    <a:pt x="8" y="125"/>
                    <a:pt x="8" y="125"/>
                  </a:cubicBezTo>
                  <a:cubicBezTo>
                    <a:pt x="9" y="125"/>
                    <a:pt x="11" y="125"/>
                    <a:pt x="19" y="125"/>
                  </a:cubicBezTo>
                  <a:cubicBezTo>
                    <a:pt x="30" y="125"/>
                    <a:pt x="45" y="125"/>
                    <a:pt x="45" y="125"/>
                  </a:cubicBezTo>
                  <a:cubicBezTo>
                    <a:pt x="46" y="125"/>
                    <a:pt x="46" y="125"/>
                    <a:pt x="46" y="125"/>
                  </a:cubicBezTo>
                  <a:cubicBezTo>
                    <a:pt x="47" y="126"/>
                    <a:pt x="47" y="126"/>
                    <a:pt x="47" y="126"/>
                  </a:cubicBezTo>
                  <a:cubicBezTo>
                    <a:pt x="47" y="126"/>
                    <a:pt x="50" y="132"/>
                    <a:pt x="49" y="137"/>
                  </a:cubicBezTo>
                  <a:cubicBezTo>
                    <a:pt x="49" y="138"/>
                    <a:pt x="49" y="138"/>
                    <a:pt x="49" y="139"/>
                  </a:cubicBezTo>
                  <a:cubicBezTo>
                    <a:pt x="50" y="140"/>
                    <a:pt x="52" y="141"/>
                    <a:pt x="53" y="144"/>
                  </a:cubicBezTo>
                  <a:cubicBezTo>
                    <a:pt x="55" y="149"/>
                    <a:pt x="57" y="150"/>
                    <a:pt x="58" y="150"/>
                  </a:cubicBezTo>
                  <a:cubicBezTo>
                    <a:pt x="59" y="150"/>
                    <a:pt x="60" y="150"/>
                    <a:pt x="60" y="150"/>
                  </a:cubicBezTo>
                  <a:cubicBezTo>
                    <a:pt x="65" y="149"/>
                    <a:pt x="71" y="148"/>
                    <a:pt x="73" y="148"/>
                  </a:cubicBezTo>
                  <a:cubicBezTo>
                    <a:pt x="73" y="147"/>
                    <a:pt x="74" y="146"/>
                    <a:pt x="74" y="146"/>
                  </a:cubicBezTo>
                  <a:cubicBezTo>
                    <a:pt x="74" y="143"/>
                    <a:pt x="75" y="139"/>
                    <a:pt x="78" y="138"/>
                  </a:cubicBezTo>
                  <a:cubicBezTo>
                    <a:pt x="79" y="138"/>
                    <a:pt x="80" y="137"/>
                    <a:pt x="82" y="137"/>
                  </a:cubicBezTo>
                  <a:cubicBezTo>
                    <a:pt x="85" y="137"/>
                    <a:pt x="88" y="138"/>
                    <a:pt x="88" y="138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40"/>
                    <a:pt x="89" y="140"/>
                    <a:pt x="89" y="140"/>
                  </a:cubicBezTo>
                  <a:cubicBezTo>
                    <a:pt x="89" y="140"/>
                    <a:pt x="90" y="140"/>
                    <a:pt x="93" y="140"/>
                  </a:cubicBezTo>
                  <a:cubicBezTo>
                    <a:pt x="94" y="140"/>
                    <a:pt x="96" y="140"/>
                    <a:pt x="97" y="140"/>
                  </a:cubicBezTo>
                  <a:cubicBezTo>
                    <a:pt x="97" y="140"/>
                    <a:pt x="98" y="140"/>
                    <a:pt x="99" y="140"/>
                  </a:cubicBezTo>
                  <a:cubicBezTo>
                    <a:pt x="100" y="140"/>
                    <a:pt x="102" y="140"/>
                    <a:pt x="102" y="144"/>
                  </a:cubicBezTo>
                  <a:cubicBezTo>
                    <a:pt x="102" y="148"/>
                    <a:pt x="103" y="151"/>
                    <a:pt x="104" y="151"/>
                  </a:cubicBezTo>
                  <a:cubicBezTo>
                    <a:pt x="105" y="153"/>
                    <a:pt x="105" y="156"/>
                    <a:pt x="104" y="160"/>
                  </a:cubicBezTo>
                  <a:cubicBezTo>
                    <a:pt x="103" y="162"/>
                    <a:pt x="102" y="167"/>
                    <a:pt x="102" y="168"/>
                  </a:cubicBezTo>
                  <a:cubicBezTo>
                    <a:pt x="104" y="169"/>
                    <a:pt x="109" y="174"/>
                    <a:pt x="108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80"/>
                    <a:pt x="107" y="183"/>
                    <a:pt x="107" y="184"/>
                  </a:cubicBezTo>
                  <a:cubicBezTo>
                    <a:pt x="108" y="183"/>
                    <a:pt x="110" y="182"/>
                    <a:pt x="112" y="182"/>
                  </a:cubicBezTo>
                  <a:cubicBezTo>
                    <a:pt x="113" y="182"/>
                    <a:pt x="114" y="182"/>
                    <a:pt x="115" y="182"/>
                  </a:cubicBezTo>
                  <a:cubicBezTo>
                    <a:pt x="117" y="182"/>
                    <a:pt x="119" y="182"/>
                    <a:pt x="122" y="181"/>
                  </a:cubicBezTo>
                  <a:cubicBezTo>
                    <a:pt x="122" y="181"/>
                    <a:pt x="123" y="181"/>
                    <a:pt x="124" y="181"/>
                  </a:cubicBezTo>
                  <a:cubicBezTo>
                    <a:pt x="124" y="180"/>
                    <a:pt x="124" y="180"/>
                    <a:pt x="124" y="180"/>
                  </a:cubicBezTo>
                  <a:lnTo>
                    <a:pt x="126" y="1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8" name="Freeform 1728">
              <a:extLst>
                <a:ext uri="{FF2B5EF4-FFF2-40B4-BE49-F238E27FC236}">
                  <a16:creationId xmlns:a16="http://schemas.microsoft.com/office/drawing/2014/main" id="{9C2E48F7-A38F-5649-3FB6-A53158900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171" y="511784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9" name="Freeform 1729">
              <a:extLst>
                <a:ext uri="{FF2B5EF4-FFF2-40B4-BE49-F238E27FC236}">
                  <a16:creationId xmlns:a16="http://schemas.microsoft.com/office/drawing/2014/main" id="{FBBFC466-FC73-0A4C-9202-BE4EFA0A8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8250" y="511784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0" name="Freeform 1730">
              <a:extLst>
                <a:ext uri="{FF2B5EF4-FFF2-40B4-BE49-F238E27FC236}">
                  <a16:creationId xmlns:a16="http://schemas.microsoft.com/office/drawing/2014/main" id="{602B3A45-0C03-B8FF-8381-69106D0C6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0999" y="5228230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1" name="Freeform 1731">
              <a:extLst>
                <a:ext uri="{FF2B5EF4-FFF2-40B4-BE49-F238E27FC236}">
                  <a16:creationId xmlns:a16="http://schemas.microsoft.com/office/drawing/2014/main" id="{6374BC2D-D7CB-64AF-648C-F7457E6FA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4011" y="51178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2" name="Freeform 1732">
              <a:extLst>
                <a:ext uri="{FF2B5EF4-FFF2-40B4-BE49-F238E27FC236}">
                  <a16:creationId xmlns:a16="http://schemas.microsoft.com/office/drawing/2014/main" id="{B2D42AA8-0AF2-30C9-7677-C2A3F7433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6330" y="5119889"/>
              <a:ext cx="192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3" name="Freeform 1733">
              <a:extLst>
                <a:ext uri="{FF2B5EF4-FFF2-40B4-BE49-F238E27FC236}">
                  <a16:creationId xmlns:a16="http://schemas.microsoft.com/office/drawing/2014/main" id="{FD0CE62E-6AB1-BB9A-7C90-8677896C7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1975" y="5168949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4" name="Freeform 1734">
              <a:extLst>
                <a:ext uri="{FF2B5EF4-FFF2-40B4-BE49-F238E27FC236}">
                  <a16:creationId xmlns:a16="http://schemas.microsoft.com/office/drawing/2014/main" id="{9E917A85-E40F-1C32-FF2A-2762F842C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840" y="5230274"/>
              <a:ext cx="3840" cy="2044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0 w 2"/>
                <a:gd name="T5" fmla="*/ 0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2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5" name="Freeform 1735">
              <a:extLst>
                <a:ext uri="{FF2B5EF4-FFF2-40B4-BE49-F238E27FC236}">
                  <a16:creationId xmlns:a16="http://schemas.microsoft.com/office/drawing/2014/main" id="{FA6FDAF6-FAC7-F09F-D9AC-05B4A6FE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7159" y="5226186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2 w 2"/>
                <a:gd name="T5" fmla="*/ 1 h 1"/>
                <a:gd name="T6" fmla="*/ 0 w 2"/>
                <a:gd name="T7" fmla="*/ 0 h 1"/>
                <a:gd name="T8" fmla="*/ 0 w 2"/>
                <a:gd name="T9" fmla="*/ 1 h 1"/>
                <a:gd name="T10" fmla="*/ 2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6" name="Freeform 1736">
              <a:extLst>
                <a:ext uri="{FF2B5EF4-FFF2-40B4-BE49-F238E27FC236}">
                  <a16:creationId xmlns:a16="http://schemas.microsoft.com/office/drawing/2014/main" id="{955270AC-2CF3-1C35-EC48-F2AA5D9F6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0999" y="5228230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2 w 2"/>
                <a:gd name="T5" fmla="*/ 1 h 1"/>
                <a:gd name="T6" fmla="*/ 2 w 2"/>
                <a:gd name="T7" fmla="*/ 1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7" name="Freeform 1737">
              <a:extLst>
                <a:ext uri="{FF2B5EF4-FFF2-40B4-BE49-F238E27FC236}">
                  <a16:creationId xmlns:a16="http://schemas.microsoft.com/office/drawing/2014/main" id="{0B1AA716-DF07-276C-91B3-C64785513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932" y="5050387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8" name="Freeform 1738">
              <a:extLst>
                <a:ext uri="{FF2B5EF4-FFF2-40B4-BE49-F238E27FC236}">
                  <a16:creationId xmlns:a16="http://schemas.microsoft.com/office/drawing/2014/main" id="{42002E60-55D5-EAD5-7CFD-7240A2933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7012" y="504629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9" name="Freeform 1739">
              <a:extLst>
                <a:ext uri="{FF2B5EF4-FFF2-40B4-BE49-F238E27FC236}">
                  <a16:creationId xmlns:a16="http://schemas.microsoft.com/office/drawing/2014/main" id="{669C3DAC-C473-D8A3-1903-85A7802AB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7012" y="5048342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0" name="Freeform 1740">
              <a:extLst>
                <a:ext uri="{FF2B5EF4-FFF2-40B4-BE49-F238E27FC236}">
                  <a16:creationId xmlns:a16="http://schemas.microsoft.com/office/drawing/2014/main" id="{74F2386A-0207-5DEA-DCDD-E42FD2207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2091" y="5095358"/>
              <a:ext cx="1920" cy="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1" name="Freeform 1741">
              <a:extLst>
                <a:ext uri="{FF2B5EF4-FFF2-40B4-BE49-F238E27FC236}">
                  <a16:creationId xmlns:a16="http://schemas.microsoft.com/office/drawing/2014/main" id="{9B496A78-1E1D-89F6-0E6A-21C002DCA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569" y="510149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2" name="Freeform 1742">
              <a:extLst>
                <a:ext uri="{FF2B5EF4-FFF2-40B4-BE49-F238E27FC236}">
                  <a16:creationId xmlns:a16="http://schemas.microsoft.com/office/drawing/2014/main" id="{617A5B58-9620-6716-B31C-240B3CE0D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2815" y="50974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3" name="Freeform 1743">
              <a:extLst>
                <a:ext uri="{FF2B5EF4-FFF2-40B4-BE49-F238E27FC236}">
                  <a16:creationId xmlns:a16="http://schemas.microsoft.com/office/drawing/2014/main" id="{64F963D8-8A43-C4B0-21F2-6CE5EB478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386" y="491138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4" name="Freeform 1744">
              <a:extLst>
                <a:ext uri="{FF2B5EF4-FFF2-40B4-BE49-F238E27FC236}">
                  <a16:creationId xmlns:a16="http://schemas.microsoft.com/office/drawing/2014/main" id="{72A05B4F-F2BA-FAB5-8E1E-24635646A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8250" y="5095358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5" name="Freeform 1745">
              <a:extLst>
                <a:ext uri="{FF2B5EF4-FFF2-40B4-BE49-F238E27FC236}">
                  <a16:creationId xmlns:a16="http://schemas.microsoft.com/office/drawing/2014/main" id="{DE64B99E-B472-A1F1-0D0B-C34E03F3B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4735" y="50994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6" name="Freeform 1746">
              <a:extLst>
                <a:ext uri="{FF2B5EF4-FFF2-40B4-BE49-F238E27FC236}">
                  <a16:creationId xmlns:a16="http://schemas.microsoft.com/office/drawing/2014/main" id="{C71A5C2B-52EA-6CA6-1AC2-EEA794DED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4735" y="509740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7" name="Freeform 1747">
              <a:extLst>
                <a:ext uri="{FF2B5EF4-FFF2-40B4-BE49-F238E27FC236}">
                  <a16:creationId xmlns:a16="http://schemas.microsoft.com/office/drawing/2014/main" id="{8E24F543-941E-3815-DDA5-3A516199F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4735" y="5099447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8" name="Freeform 1748">
              <a:extLst>
                <a:ext uri="{FF2B5EF4-FFF2-40B4-BE49-F238E27FC236}">
                  <a16:creationId xmlns:a16="http://schemas.microsoft.com/office/drawing/2014/main" id="{3C0444AA-B55E-BCCC-DB2F-E51396382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6330" y="5097403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9" name="Freeform 1749">
              <a:extLst>
                <a:ext uri="{FF2B5EF4-FFF2-40B4-BE49-F238E27FC236}">
                  <a16:creationId xmlns:a16="http://schemas.microsoft.com/office/drawing/2014/main" id="{170B23CB-788C-6681-CF91-30F95F54E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895" y="490116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0" name="Freeform 1750">
              <a:extLst>
                <a:ext uri="{FF2B5EF4-FFF2-40B4-BE49-F238E27FC236}">
                  <a16:creationId xmlns:a16="http://schemas.microsoft.com/office/drawing/2014/main" id="{C04191CE-D503-30C5-22FA-1B459974E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1576" y="4907294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1" name="Freeform 1751">
              <a:extLst>
                <a:ext uri="{FF2B5EF4-FFF2-40B4-BE49-F238E27FC236}">
                  <a16:creationId xmlns:a16="http://schemas.microsoft.com/office/drawing/2014/main" id="{A5E7BA1A-CD6B-FA75-1271-241F60818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48929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2" name="Freeform 1752">
              <a:extLst>
                <a:ext uri="{FF2B5EF4-FFF2-40B4-BE49-F238E27FC236}">
                  <a16:creationId xmlns:a16="http://schemas.microsoft.com/office/drawing/2014/main" id="{8D2BC586-9A52-617D-FF2B-67B706479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09338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3" name="Freeform 1753">
              <a:extLst>
                <a:ext uri="{FF2B5EF4-FFF2-40B4-BE49-F238E27FC236}">
                  <a16:creationId xmlns:a16="http://schemas.microsoft.com/office/drawing/2014/main" id="{F753FE90-FF65-C921-8188-15C7639C6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0128" y="487663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4" name="Freeform 1754">
              <a:extLst>
                <a:ext uri="{FF2B5EF4-FFF2-40B4-BE49-F238E27FC236}">
                  <a16:creationId xmlns:a16="http://schemas.microsoft.com/office/drawing/2014/main" id="{89F71C51-ACBC-1795-B685-CE1100821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134" y="489502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5" name="Freeform 1755">
              <a:extLst>
                <a:ext uri="{FF2B5EF4-FFF2-40B4-BE49-F238E27FC236}">
                  <a16:creationId xmlns:a16="http://schemas.microsoft.com/office/drawing/2014/main" id="{0FAB83CC-58B1-42D9-AD10-5C8F28CCE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1975" y="489707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6" name="Freeform 1756">
              <a:extLst>
                <a:ext uri="{FF2B5EF4-FFF2-40B4-BE49-F238E27FC236}">
                  <a16:creationId xmlns:a16="http://schemas.microsoft.com/office/drawing/2014/main" id="{A9D75EC2-99BD-A327-9949-743BCA3FB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7736" y="490320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7" name="Freeform 1757">
              <a:extLst>
                <a:ext uri="{FF2B5EF4-FFF2-40B4-BE49-F238E27FC236}">
                  <a16:creationId xmlns:a16="http://schemas.microsoft.com/office/drawing/2014/main" id="{0DE29AA9-210E-E248-5DEE-A00238007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4693" y="4892985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1 h 1"/>
                <a:gd name="T4" fmla="*/ 2 w 2"/>
                <a:gd name="T5" fmla="*/ 0 h 1"/>
                <a:gd name="T6" fmla="*/ 1 w 2"/>
                <a:gd name="T7" fmla="*/ 1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1" y="1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8" name="Freeform 1758">
              <a:extLst>
                <a:ext uri="{FF2B5EF4-FFF2-40B4-BE49-F238E27FC236}">
                  <a16:creationId xmlns:a16="http://schemas.microsoft.com/office/drawing/2014/main" id="{A1B114D8-06ED-B4CA-8482-970003A27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4890941"/>
              <a:ext cx="3840" cy="2044"/>
            </a:xfrm>
            <a:custGeom>
              <a:avLst/>
              <a:gdLst>
                <a:gd name="T0" fmla="*/ 3 w 3"/>
                <a:gd name="T1" fmla="*/ 0 h 1"/>
                <a:gd name="T2" fmla="*/ 0 w 3"/>
                <a:gd name="T3" fmla="*/ 1 h 1"/>
                <a:gd name="T4" fmla="*/ 3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9" name="Freeform 1759">
              <a:extLst>
                <a:ext uri="{FF2B5EF4-FFF2-40B4-BE49-F238E27FC236}">
                  <a16:creationId xmlns:a16="http://schemas.microsoft.com/office/drawing/2014/main" id="{6BCBB628-3940-0DC9-4A58-5974EE4F5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4294" y="489094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0" name="Freeform 1760">
              <a:extLst>
                <a:ext uri="{FF2B5EF4-FFF2-40B4-BE49-F238E27FC236}">
                  <a16:creationId xmlns:a16="http://schemas.microsoft.com/office/drawing/2014/main" id="{BC502957-6A91-32C4-54E7-30953E2F0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8208" y="48766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1" name="Freeform 1761">
              <a:extLst>
                <a:ext uri="{FF2B5EF4-FFF2-40B4-BE49-F238E27FC236}">
                  <a16:creationId xmlns:a16="http://schemas.microsoft.com/office/drawing/2014/main" id="{DCB38EDC-92ED-4AF7-11B8-2A263E501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1342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2" name="Freeform 1762">
              <a:extLst>
                <a:ext uri="{FF2B5EF4-FFF2-40B4-BE49-F238E27FC236}">
                  <a16:creationId xmlns:a16="http://schemas.microsoft.com/office/drawing/2014/main" id="{4A3E0307-BBE6-8C73-41F9-8BDD2DE3A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15471"/>
              <a:ext cx="0" cy="2044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3" name="Freeform 1763">
              <a:extLst>
                <a:ext uri="{FF2B5EF4-FFF2-40B4-BE49-F238E27FC236}">
                  <a16:creationId xmlns:a16="http://schemas.microsoft.com/office/drawing/2014/main" id="{D5D96B6C-E537-0507-0BD6-7F7222837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2160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4" name="Freeform 1764">
              <a:extLst>
                <a:ext uri="{FF2B5EF4-FFF2-40B4-BE49-F238E27FC236}">
                  <a16:creationId xmlns:a16="http://schemas.microsoft.com/office/drawing/2014/main" id="{52AE72BD-173E-8889-6382-4B5F91222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195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5" name="Freeform 1765">
              <a:extLst>
                <a:ext uri="{FF2B5EF4-FFF2-40B4-BE49-F238E27FC236}">
                  <a16:creationId xmlns:a16="http://schemas.microsoft.com/office/drawing/2014/main" id="{45C36978-DD48-8841-1D95-E1417907E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05415"/>
              <a:ext cx="0" cy="8177"/>
            </a:xfrm>
            <a:custGeom>
              <a:avLst/>
              <a:gdLst>
                <a:gd name="T0" fmla="*/ 5 h 5"/>
                <a:gd name="T1" fmla="*/ 0 h 5"/>
                <a:gd name="T2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0" y="2"/>
                    <a:pt x="0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6" name="Freeform 1766">
              <a:extLst>
                <a:ext uri="{FF2B5EF4-FFF2-40B4-BE49-F238E27FC236}">
                  <a16:creationId xmlns:a16="http://schemas.microsoft.com/office/drawing/2014/main" id="{C5A1CE2B-3CB9-405C-1EBF-13444CA0C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2569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7" name="Freeform 1767">
              <a:extLst>
                <a:ext uri="{FF2B5EF4-FFF2-40B4-BE49-F238E27FC236}">
                  <a16:creationId xmlns:a16="http://schemas.microsoft.com/office/drawing/2014/main" id="{6398C99A-6D8A-0829-4572-8920B9AFD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11382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8" name="Freeform 1768">
              <a:extLst>
                <a:ext uri="{FF2B5EF4-FFF2-40B4-BE49-F238E27FC236}">
                  <a16:creationId xmlns:a16="http://schemas.microsoft.com/office/drawing/2014/main" id="{480508C4-1376-0222-BD7D-DCB294EC3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48342"/>
              <a:ext cx="21123" cy="34751"/>
            </a:xfrm>
            <a:custGeom>
              <a:avLst/>
              <a:gdLst>
                <a:gd name="T0" fmla="*/ 8 w 12"/>
                <a:gd name="T1" fmla="*/ 0 h 18"/>
                <a:gd name="T2" fmla="*/ 8 w 12"/>
                <a:gd name="T3" fmla="*/ 0 h 18"/>
                <a:gd name="T4" fmla="*/ 8 w 12"/>
                <a:gd name="T5" fmla="*/ 0 h 18"/>
                <a:gd name="T6" fmla="*/ 8 w 12"/>
                <a:gd name="T7" fmla="*/ 1 h 18"/>
                <a:gd name="T8" fmla="*/ 7 w 12"/>
                <a:gd name="T9" fmla="*/ 1 h 18"/>
                <a:gd name="T10" fmla="*/ 6 w 12"/>
                <a:gd name="T11" fmla="*/ 2 h 18"/>
                <a:gd name="T12" fmla="*/ 6 w 12"/>
                <a:gd name="T13" fmla="*/ 2 h 18"/>
                <a:gd name="T14" fmla="*/ 5 w 12"/>
                <a:gd name="T15" fmla="*/ 3 h 18"/>
                <a:gd name="T16" fmla="*/ 4 w 12"/>
                <a:gd name="T17" fmla="*/ 3 h 18"/>
                <a:gd name="T18" fmla="*/ 3 w 12"/>
                <a:gd name="T19" fmla="*/ 3 h 18"/>
                <a:gd name="T20" fmla="*/ 2 w 12"/>
                <a:gd name="T21" fmla="*/ 3 h 18"/>
                <a:gd name="T22" fmla="*/ 2 w 12"/>
                <a:gd name="T23" fmla="*/ 3 h 18"/>
                <a:gd name="T24" fmla="*/ 0 w 12"/>
                <a:gd name="T25" fmla="*/ 3 h 18"/>
                <a:gd name="T26" fmla="*/ 0 w 12"/>
                <a:gd name="T27" fmla="*/ 3 h 18"/>
                <a:gd name="T28" fmla="*/ 0 w 12"/>
                <a:gd name="T29" fmla="*/ 9 h 18"/>
                <a:gd name="T30" fmla="*/ 0 w 12"/>
                <a:gd name="T31" fmla="*/ 9 h 18"/>
                <a:gd name="T32" fmla="*/ 2 w 12"/>
                <a:gd name="T33" fmla="*/ 18 h 18"/>
                <a:gd name="T34" fmla="*/ 3 w 12"/>
                <a:gd name="T35" fmla="*/ 17 h 18"/>
                <a:gd name="T36" fmla="*/ 4 w 12"/>
                <a:gd name="T37" fmla="*/ 17 h 18"/>
                <a:gd name="T38" fmla="*/ 4 w 12"/>
                <a:gd name="T39" fmla="*/ 17 h 18"/>
                <a:gd name="T40" fmla="*/ 4 w 12"/>
                <a:gd name="T41" fmla="*/ 17 h 18"/>
                <a:gd name="T42" fmla="*/ 5 w 12"/>
                <a:gd name="T43" fmla="*/ 16 h 18"/>
                <a:gd name="T44" fmla="*/ 12 w 12"/>
                <a:gd name="T45" fmla="*/ 6 h 18"/>
                <a:gd name="T46" fmla="*/ 10 w 12"/>
                <a:gd name="T47" fmla="*/ 4 h 18"/>
                <a:gd name="T48" fmla="*/ 10 w 12"/>
                <a:gd name="T49" fmla="*/ 3 h 18"/>
                <a:gd name="T50" fmla="*/ 10 w 12"/>
                <a:gd name="T51" fmla="*/ 3 h 18"/>
                <a:gd name="T52" fmla="*/ 10 w 12"/>
                <a:gd name="T53" fmla="*/ 3 h 18"/>
                <a:gd name="T54" fmla="*/ 10 w 12"/>
                <a:gd name="T55" fmla="*/ 2 h 18"/>
                <a:gd name="T56" fmla="*/ 10 w 12"/>
                <a:gd name="T57" fmla="*/ 1 h 18"/>
                <a:gd name="T58" fmla="*/ 10 w 12"/>
                <a:gd name="T59" fmla="*/ 0 h 18"/>
                <a:gd name="T60" fmla="*/ 10 w 12"/>
                <a:gd name="T61" fmla="*/ 0 h 18"/>
                <a:gd name="T62" fmla="*/ 10 w 12"/>
                <a:gd name="T63" fmla="*/ 0 h 18"/>
                <a:gd name="T64" fmla="*/ 8 w 12"/>
                <a:gd name="T6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" h="18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3"/>
                    <a:pt x="5" y="3"/>
                  </a:cubicBezTo>
                  <a:cubicBezTo>
                    <a:pt x="5" y="3"/>
                    <a:pt x="5" y="3"/>
                    <a:pt x="4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1"/>
                    <a:pt x="1" y="14"/>
                    <a:pt x="2" y="18"/>
                  </a:cubicBezTo>
                  <a:cubicBezTo>
                    <a:pt x="3" y="18"/>
                    <a:pt x="3" y="17"/>
                    <a:pt x="3" y="17"/>
                  </a:cubicBezTo>
                  <a:cubicBezTo>
                    <a:pt x="3" y="17"/>
                    <a:pt x="3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5" y="17"/>
                    <a:pt x="5" y="16"/>
                  </a:cubicBezTo>
                  <a:cubicBezTo>
                    <a:pt x="6" y="16"/>
                    <a:pt x="9" y="11"/>
                    <a:pt x="12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1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9" name="Freeform 1769">
              <a:extLst>
                <a:ext uri="{FF2B5EF4-FFF2-40B4-BE49-F238E27FC236}">
                  <a16:creationId xmlns:a16="http://schemas.microsoft.com/office/drawing/2014/main" id="{6505F67A-6577-EB68-81D6-1920361EE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524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0" name="Freeform 1770">
              <a:extLst>
                <a:ext uri="{FF2B5EF4-FFF2-40B4-BE49-F238E27FC236}">
                  <a16:creationId xmlns:a16="http://schemas.microsoft.com/office/drawing/2014/main" id="{B460DBB4-F95B-03EA-9D19-28013696A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895" y="5048342"/>
              <a:ext cx="3840" cy="0"/>
            </a:xfrm>
            <a:custGeom>
              <a:avLst/>
              <a:gdLst>
                <a:gd name="T0" fmla="*/ 0 w 2"/>
                <a:gd name="T1" fmla="*/ 0 w 2"/>
                <a:gd name="T2" fmla="*/ 0 w 2"/>
                <a:gd name="T3" fmla="*/ 2 w 2"/>
                <a:gd name="T4" fmla="*/ 2 w 2"/>
                <a:gd name="T5" fmla="*/ 0 w 2"/>
                <a:gd name="T6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1" name="Freeform 1771">
              <a:extLst>
                <a:ext uri="{FF2B5EF4-FFF2-40B4-BE49-F238E27FC236}">
                  <a16:creationId xmlns:a16="http://schemas.microsoft.com/office/drawing/2014/main" id="{0BC5F19B-0970-95CF-FC19-66D7BB85E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134" y="505038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2" name="Freeform 1772">
              <a:extLst>
                <a:ext uri="{FF2B5EF4-FFF2-40B4-BE49-F238E27FC236}">
                  <a16:creationId xmlns:a16="http://schemas.microsoft.com/office/drawing/2014/main" id="{08163AEE-B519-0D30-EC1E-829CF032D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52431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3" name="Freeform 1773">
              <a:extLst>
                <a:ext uri="{FF2B5EF4-FFF2-40B4-BE49-F238E27FC236}">
                  <a16:creationId xmlns:a16="http://schemas.microsoft.com/office/drawing/2014/main" id="{5A4FD078-6514-A821-1599-ACA8D921E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4294" y="505243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4" name="Freeform 1774">
              <a:extLst>
                <a:ext uri="{FF2B5EF4-FFF2-40B4-BE49-F238E27FC236}">
                  <a16:creationId xmlns:a16="http://schemas.microsoft.com/office/drawing/2014/main" id="{BAC6A36B-FE0C-9992-707E-2358A4654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055" y="5050387"/>
              <a:ext cx="3840" cy="0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0 h 1"/>
                <a:gd name="T4" fmla="*/ 0 w 2"/>
                <a:gd name="T5" fmla="*/ 1 h 1"/>
                <a:gd name="T6" fmla="*/ 1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5" name="Freeform 1775">
              <a:extLst>
                <a:ext uri="{FF2B5EF4-FFF2-40B4-BE49-F238E27FC236}">
                  <a16:creationId xmlns:a16="http://schemas.microsoft.com/office/drawing/2014/main" id="{1B4A8527-5B2C-20C1-12D0-DFD020291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6469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6" name="Freeform 1776">
              <a:extLst>
                <a:ext uri="{FF2B5EF4-FFF2-40B4-BE49-F238E27FC236}">
                  <a16:creationId xmlns:a16="http://schemas.microsoft.com/office/drawing/2014/main" id="{6BEECFB4-EDC9-8831-7916-56131A767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7736" y="5230274"/>
              <a:ext cx="211227" cy="365908"/>
            </a:xfrm>
            <a:custGeom>
              <a:avLst/>
              <a:gdLst>
                <a:gd name="T0" fmla="*/ 56 w 115"/>
                <a:gd name="T1" fmla="*/ 35 h 187"/>
                <a:gd name="T2" fmla="*/ 59 w 115"/>
                <a:gd name="T3" fmla="*/ 38 h 187"/>
                <a:gd name="T4" fmla="*/ 61 w 115"/>
                <a:gd name="T5" fmla="*/ 40 h 187"/>
                <a:gd name="T6" fmla="*/ 63 w 115"/>
                <a:gd name="T7" fmla="*/ 54 h 187"/>
                <a:gd name="T8" fmla="*/ 56 w 115"/>
                <a:gd name="T9" fmla="*/ 68 h 187"/>
                <a:gd name="T10" fmla="*/ 54 w 115"/>
                <a:gd name="T11" fmla="*/ 74 h 187"/>
                <a:gd name="T12" fmla="*/ 44 w 115"/>
                <a:gd name="T13" fmla="*/ 44 h 187"/>
                <a:gd name="T14" fmla="*/ 37 w 115"/>
                <a:gd name="T15" fmla="*/ 44 h 187"/>
                <a:gd name="T16" fmla="*/ 30 w 115"/>
                <a:gd name="T17" fmla="*/ 39 h 187"/>
                <a:gd name="T18" fmla="*/ 0 w 115"/>
                <a:gd name="T19" fmla="*/ 49 h 187"/>
                <a:gd name="T20" fmla="*/ 4 w 115"/>
                <a:gd name="T21" fmla="*/ 58 h 187"/>
                <a:gd name="T22" fmla="*/ 7 w 115"/>
                <a:gd name="T23" fmla="*/ 59 h 187"/>
                <a:gd name="T24" fmla="*/ 10 w 115"/>
                <a:gd name="T25" fmla="*/ 59 h 187"/>
                <a:gd name="T26" fmla="*/ 13 w 115"/>
                <a:gd name="T27" fmla="*/ 60 h 187"/>
                <a:gd name="T28" fmla="*/ 15 w 115"/>
                <a:gd name="T29" fmla="*/ 61 h 187"/>
                <a:gd name="T30" fmla="*/ 30 w 115"/>
                <a:gd name="T31" fmla="*/ 66 h 187"/>
                <a:gd name="T32" fmla="*/ 29 w 115"/>
                <a:gd name="T33" fmla="*/ 93 h 187"/>
                <a:gd name="T34" fmla="*/ 31 w 115"/>
                <a:gd name="T35" fmla="*/ 102 h 187"/>
                <a:gd name="T36" fmla="*/ 25 w 115"/>
                <a:gd name="T37" fmla="*/ 117 h 187"/>
                <a:gd name="T38" fmla="*/ 12 w 115"/>
                <a:gd name="T39" fmla="*/ 135 h 187"/>
                <a:gd name="T40" fmla="*/ 12 w 115"/>
                <a:gd name="T41" fmla="*/ 136 h 187"/>
                <a:gd name="T42" fmla="*/ 13 w 115"/>
                <a:gd name="T43" fmla="*/ 138 h 187"/>
                <a:gd name="T44" fmla="*/ 18 w 115"/>
                <a:gd name="T45" fmla="*/ 154 h 187"/>
                <a:gd name="T46" fmla="*/ 20 w 115"/>
                <a:gd name="T47" fmla="*/ 179 h 187"/>
                <a:gd name="T48" fmla="*/ 23 w 115"/>
                <a:gd name="T49" fmla="*/ 187 h 187"/>
                <a:gd name="T50" fmla="*/ 26 w 115"/>
                <a:gd name="T51" fmla="*/ 183 h 187"/>
                <a:gd name="T52" fmla="*/ 26 w 115"/>
                <a:gd name="T53" fmla="*/ 183 h 187"/>
                <a:gd name="T54" fmla="*/ 53 w 115"/>
                <a:gd name="T55" fmla="*/ 157 h 187"/>
                <a:gd name="T56" fmla="*/ 54 w 115"/>
                <a:gd name="T57" fmla="*/ 135 h 187"/>
                <a:gd name="T58" fmla="*/ 47 w 115"/>
                <a:gd name="T59" fmla="*/ 113 h 187"/>
                <a:gd name="T60" fmla="*/ 53 w 115"/>
                <a:gd name="T61" fmla="*/ 99 h 187"/>
                <a:gd name="T62" fmla="*/ 64 w 115"/>
                <a:gd name="T63" fmla="*/ 90 h 187"/>
                <a:gd name="T64" fmla="*/ 89 w 115"/>
                <a:gd name="T65" fmla="*/ 71 h 187"/>
                <a:gd name="T66" fmla="*/ 112 w 115"/>
                <a:gd name="T67" fmla="*/ 24 h 187"/>
                <a:gd name="T68" fmla="*/ 111 w 115"/>
                <a:gd name="T69" fmla="*/ 0 h 187"/>
                <a:gd name="T70" fmla="*/ 108 w 115"/>
                <a:gd name="T71" fmla="*/ 1 h 187"/>
                <a:gd name="T72" fmla="*/ 105 w 115"/>
                <a:gd name="T73" fmla="*/ 3 h 187"/>
                <a:gd name="T74" fmla="*/ 104 w 115"/>
                <a:gd name="T75" fmla="*/ 3 h 187"/>
                <a:gd name="T76" fmla="*/ 103 w 115"/>
                <a:gd name="T77" fmla="*/ 4 h 187"/>
                <a:gd name="T78" fmla="*/ 99 w 115"/>
                <a:gd name="T79" fmla="*/ 6 h 187"/>
                <a:gd name="T80" fmla="*/ 88 w 115"/>
                <a:gd name="T81" fmla="*/ 7 h 187"/>
                <a:gd name="T82" fmla="*/ 81 w 115"/>
                <a:gd name="T83" fmla="*/ 12 h 187"/>
                <a:gd name="T84" fmla="*/ 67 w 115"/>
                <a:gd name="T85" fmla="*/ 13 h 187"/>
                <a:gd name="T86" fmla="*/ 59 w 115"/>
                <a:gd name="T87" fmla="*/ 10 h 187"/>
                <a:gd name="T88" fmla="*/ 55 w 115"/>
                <a:gd name="T89" fmla="*/ 11 h 187"/>
                <a:gd name="T90" fmla="*/ 52 w 115"/>
                <a:gd name="T91" fmla="*/ 1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" h="187">
                  <a:moveTo>
                    <a:pt x="51" y="13"/>
                  </a:moveTo>
                  <a:cubicBezTo>
                    <a:pt x="50" y="16"/>
                    <a:pt x="52" y="22"/>
                    <a:pt x="54" y="27"/>
                  </a:cubicBezTo>
                  <a:cubicBezTo>
                    <a:pt x="55" y="30"/>
                    <a:pt x="56" y="33"/>
                    <a:pt x="56" y="35"/>
                  </a:cubicBezTo>
                  <a:cubicBezTo>
                    <a:pt x="56" y="35"/>
                    <a:pt x="57" y="36"/>
                    <a:pt x="57" y="36"/>
                  </a:cubicBezTo>
                  <a:cubicBezTo>
                    <a:pt x="57" y="36"/>
                    <a:pt x="58" y="36"/>
                    <a:pt x="58" y="37"/>
                  </a:cubicBezTo>
                  <a:cubicBezTo>
                    <a:pt x="58" y="37"/>
                    <a:pt x="59" y="37"/>
                    <a:pt x="59" y="38"/>
                  </a:cubicBezTo>
                  <a:cubicBezTo>
                    <a:pt x="59" y="38"/>
                    <a:pt x="60" y="38"/>
                    <a:pt x="60" y="38"/>
                  </a:cubicBezTo>
                  <a:cubicBezTo>
                    <a:pt x="60" y="39"/>
                    <a:pt x="61" y="39"/>
                    <a:pt x="61" y="39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2" y="40"/>
                    <a:pt x="62" y="41"/>
                    <a:pt x="63" y="41"/>
                  </a:cubicBezTo>
                  <a:cubicBezTo>
                    <a:pt x="65" y="44"/>
                    <a:pt x="65" y="45"/>
                    <a:pt x="64" y="48"/>
                  </a:cubicBezTo>
                  <a:cubicBezTo>
                    <a:pt x="64" y="49"/>
                    <a:pt x="63" y="51"/>
                    <a:pt x="63" y="54"/>
                  </a:cubicBezTo>
                  <a:cubicBezTo>
                    <a:pt x="64" y="60"/>
                    <a:pt x="62" y="61"/>
                    <a:pt x="59" y="62"/>
                  </a:cubicBezTo>
                  <a:cubicBezTo>
                    <a:pt x="58" y="62"/>
                    <a:pt x="57" y="62"/>
                    <a:pt x="56" y="63"/>
                  </a:cubicBezTo>
                  <a:cubicBezTo>
                    <a:pt x="55" y="64"/>
                    <a:pt x="56" y="66"/>
                    <a:pt x="56" y="68"/>
                  </a:cubicBezTo>
                  <a:cubicBezTo>
                    <a:pt x="56" y="70"/>
                    <a:pt x="56" y="71"/>
                    <a:pt x="56" y="72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4" y="74"/>
                    <a:pt x="54" y="74"/>
                    <a:pt x="54" y="74"/>
                  </a:cubicBezTo>
                  <a:cubicBezTo>
                    <a:pt x="50" y="74"/>
                    <a:pt x="42" y="59"/>
                    <a:pt x="42" y="59"/>
                  </a:cubicBezTo>
                  <a:cubicBezTo>
                    <a:pt x="41" y="57"/>
                    <a:pt x="42" y="55"/>
                    <a:pt x="43" y="52"/>
                  </a:cubicBezTo>
                  <a:cubicBezTo>
                    <a:pt x="44" y="49"/>
                    <a:pt x="45" y="46"/>
                    <a:pt x="44" y="44"/>
                  </a:cubicBezTo>
                  <a:cubicBezTo>
                    <a:pt x="44" y="43"/>
                    <a:pt x="44" y="43"/>
                    <a:pt x="43" y="43"/>
                  </a:cubicBezTo>
                  <a:cubicBezTo>
                    <a:pt x="42" y="43"/>
                    <a:pt x="40" y="43"/>
                    <a:pt x="39" y="43"/>
                  </a:cubicBezTo>
                  <a:cubicBezTo>
                    <a:pt x="38" y="44"/>
                    <a:pt x="38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5" y="44"/>
                    <a:pt x="33" y="42"/>
                    <a:pt x="31" y="40"/>
                  </a:cubicBezTo>
                  <a:cubicBezTo>
                    <a:pt x="30" y="40"/>
                    <a:pt x="30" y="40"/>
                    <a:pt x="30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6" y="40"/>
                    <a:pt x="11" y="45"/>
                    <a:pt x="0" y="4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4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5" y="58"/>
                    <a:pt x="5" y="58"/>
                  </a:cubicBezTo>
                  <a:cubicBezTo>
                    <a:pt x="5" y="58"/>
                    <a:pt x="6" y="58"/>
                    <a:pt x="6" y="58"/>
                  </a:cubicBezTo>
                  <a:cubicBezTo>
                    <a:pt x="6" y="58"/>
                    <a:pt x="6" y="58"/>
                    <a:pt x="7" y="59"/>
                  </a:cubicBezTo>
                  <a:cubicBezTo>
                    <a:pt x="7" y="59"/>
                    <a:pt x="7" y="59"/>
                    <a:pt x="8" y="59"/>
                  </a:cubicBezTo>
                  <a:cubicBezTo>
                    <a:pt x="8" y="59"/>
                    <a:pt x="8" y="59"/>
                    <a:pt x="9" y="59"/>
                  </a:cubicBezTo>
                  <a:cubicBezTo>
                    <a:pt x="9" y="59"/>
                    <a:pt x="9" y="59"/>
                    <a:pt x="10" y="59"/>
                  </a:cubicBezTo>
                  <a:cubicBezTo>
                    <a:pt x="10" y="59"/>
                    <a:pt x="10" y="59"/>
                    <a:pt x="11" y="59"/>
                  </a:cubicBezTo>
                  <a:cubicBezTo>
                    <a:pt x="11" y="59"/>
                    <a:pt x="11" y="59"/>
                    <a:pt x="12" y="59"/>
                  </a:cubicBezTo>
                  <a:cubicBezTo>
                    <a:pt x="12" y="60"/>
                    <a:pt x="12" y="60"/>
                    <a:pt x="13" y="60"/>
                  </a:cubicBezTo>
                  <a:cubicBezTo>
                    <a:pt x="13" y="60"/>
                    <a:pt x="13" y="60"/>
                    <a:pt x="14" y="60"/>
                  </a:cubicBezTo>
                  <a:cubicBezTo>
                    <a:pt x="14" y="60"/>
                    <a:pt x="14" y="60"/>
                    <a:pt x="15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6" y="61"/>
                    <a:pt x="17" y="61"/>
                    <a:pt x="17" y="62"/>
                  </a:cubicBezTo>
                  <a:cubicBezTo>
                    <a:pt x="20" y="63"/>
                    <a:pt x="23" y="64"/>
                    <a:pt x="26" y="65"/>
                  </a:cubicBezTo>
                  <a:cubicBezTo>
                    <a:pt x="28" y="65"/>
                    <a:pt x="29" y="66"/>
                    <a:pt x="30" y="66"/>
                  </a:cubicBezTo>
                  <a:cubicBezTo>
                    <a:pt x="32" y="67"/>
                    <a:pt x="32" y="70"/>
                    <a:pt x="31" y="77"/>
                  </a:cubicBezTo>
                  <a:cubicBezTo>
                    <a:pt x="31" y="80"/>
                    <a:pt x="31" y="83"/>
                    <a:pt x="31" y="85"/>
                  </a:cubicBezTo>
                  <a:cubicBezTo>
                    <a:pt x="32" y="89"/>
                    <a:pt x="30" y="91"/>
                    <a:pt x="29" y="93"/>
                  </a:cubicBezTo>
                  <a:cubicBezTo>
                    <a:pt x="28" y="93"/>
                    <a:pt x="28" y="94"/>
                    <a:pt x="28" y="94"/>
                  </a:cubicBezTo>
                  <a:cubicBezTo>
                    <a:pt x="30" y="96"/>
                    <a:pt x="30" y="99"/>
                    <a:pt x="31" y="101"/>
                  </a:cubicBezTo>
                  <a:cubicBezTo>
                    <a:pt x="31" y="101"/>
                    <a:pt x="31" y="102"/>
                    <a:pt x="31" y="102"/>
                  </a:cubicBezTo>
                  <a:cubicBezTo>
                    <a:pt x="32" y="102"/>
                    <a:pt x="32" y="103"/>
                    <a:pt x="32" y="104"/>
                  </a:cubicBezTo>
                  <a:cubicBezTo>
                    <a:pt x="33" y="107"/>
                    <a:pt x="27" y="113"/>
                    <a:pt x="25" y="114"/>
                  </a:cubicBezTo>
                  <a:cubicBezTo>
                    <a:pt x="25" y="114"/>
                    <a:pt x="25" y="116"/>
                    <a:pt x="25" y="117"/>
                  </a:cubicBezTo>
                  <a:cubicBezTo>
                    <a:pt x="25" y="119"/>
                    <a:pt x="24" y="122"/>
                    <a:pt x="23" y="125"/>
                  </a:cubicBezTo>
                  <a:cubicBezTo>
                    <a:pt x="21" y="127"/>
                    <a:pt x="18" y="130"/>
                    <a:pt x="14" y="133"/>
                  </a:cubicBezTo>
                  <a:cubicBezTo>
                    <a:pt x="14" y="134"/>
                    <a:pt x="13" y="134"/>
                    <a:pt x="12" y="135"/>
                  </a:cubicBezTo>
                  <a:cubicBezTo>
                    <a:pt x="12" y="135"/>
                    <a:pt x="12" y="135"/>
                    <a:pt x="12" y="135"/>
                  </a:cubicBezTo>
                  <a:cubicBezTo>
                    <a:pt x="12" y="135"/>
                    <a:pt x="12" y="136"/>
                    <a:pt x="12" y="136"/>
                  </a:cubicBezTo>
                  <a:cubicBezTo>
                    <a:pt x="12" y="136"/>
                    <a:pt x="12" y="136"/>
                    <a:pt x="12" y="136"/>
                  </a:cubicBezTo>
                  <a:cubicBezTo>
                    <a:pt x="12" y="136"/>
                    <a:pt x="12" y="137"/>
                    <a:pt x="13" y="137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8"/>
                    <a:pt x="13" y="138"/>
                    <a:pt x="13" y="138"/>
                  </a:cubicBezTo>
                  <a:cubicBezTo>
                    <a:pt x="13" y="138"/>
                    <a:pt x="13" y="138"/>
                    <a:pt x="13" y="139"/>
                  </a:cubicBezTo>
                  <a:cubicBezTo>
                    <a:pt x="13" y="139"/>
                    <a:pt x="13" y="140"/>
                    <a:pt x="13" y="140"/>
                  </a:cubicBezTo>
                  <a:cubicBezTo>
                    <a:pt x="14" y="144"/>
                    <a:pt x="17" y="153"/>
                    <a:pt x="18" y="154"/>
                  </a:cubicBezTo>
                  <a:cubicBezTo>
                    <a:pt x="23" y="157"/>
                    <a:pt x="20" y="177"/>
                    <a:pt x="20" y="177"/>
                  </a:cubicBezTo>
                  <a:cubicBezTo>
                    <a:pt x="20" y="177"/>
                    <a:pt x="20" y="178"/>
                    <a:pt x="20" y="178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20" y="181"/>
                    <a:pt x="21" y="185"/>
                    <a:pt x="21" y="187"/>
                  </a:cubicBezTo>
                  <a:cubicBezTo>
                    <a:pt x="21" y="187"/>
                    <a:pt x="22" y="187"/>
                    <a:pt x="23" y="187"/>
                  </a:cubicBezTo>
                  <a:cubicBezTo>
                    <a:pt x="23" y="187"/>
                    <a:pt x="23" y="187"/>
                    <a:pt x="23" y="187"/>
                  </a:cubicBezTo>
                  <a:cubicBezTo>
                    <a:pt x="24" y="187"/>
                    <a:pt x="25" y="187"/>
                    <a:pt x="26" y="187"/>
                  </a:cubicBezTo>
                  <a:cubicBezTo>
                    <a:pt x="26" y="187"/>
                    <a:pt x="26" y="187"/>
                    <a:pt x="26" y="187"/>
                  </a:cubicBezTo>
                  <a:cubicBezTo>
                    <a:pt x="26" y="186"/>
                    <a:pt x="26" y="184"/>
                    <a:pt x="26" y="183"/>
                  </a:cubicBezTo>
                  <a:cubicBezTo>
                    <a:pt x="26" y="183"/>
                    <a:pt x="26" y="183"/>
                    <a:pt x="26" y="182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3"/>
                    <a:pt x="26" y="183"/>
                    <a:pt x="26" y="183"/>
                  </a:cubicBezTo>
                  <a:cubicBezTo>
                    <a:pt x="24" y="183"/>
                    <a:pt x="22" y="182"/>
                    <a:pt x="22" y="180"/>
                  </a:cubicBezTo>
                  <a:cubicBezTo>
                    <a:pt x="19" y="174"/>
                    <a:pt x="35" y="166"/>
                    <a:pt x="41" y="164"/>
                  </a:cubicBezTo>
                  <a:cubicBezTo>
                    <a:pt x="50" y="161"/>
                    <a:pt x="53" y="159"/>
                    <a:pt x="53" y="157"/>
                  </a:cubicBezTo>
                  <a:cubicBezTo>
                    <a:pt x="54" y="155"/>
                    <a:pt x="54" y="153"/>
                    <a:pt x="54" y="150"/>
                  </a:cubicBezTo>
                  <a:cubicBezTo>
                    <a:pt x="54" y="146"/>
                    <a:pt x="54" y="143"/>
                    <a:pt x="55" y="140"/>
                  </a:cubicBezTo>
                  <a:cubicBezTo>
                    <a:pt x="55" y="139"/>
                    <a:pt x="55" y="138"/>
                    <a:pt x="54" y="135"/>
                  </a:cubicBezTo>
                  <a:cubicBezTo>
                    <a:pt x="54" y="133"/>
                    <a:pt x="53" y="131"/>
                    <a:pt x="53" y="127"/>
                  </a:cubicBezTo>
                  <a:cubicBezTo>
                    <a:pt x="52" y="122"/>
                    <a:pt x="51" y="120"/>
                    <a:pt x="49" y="118"/>
                  </a:cubicBezTo>
                  <a:cubicBezTo>
                    <a:pt x="49" y="116"/>
                    <a:pt x="48" y="115"/>
                    <a:pt x="47" y="113"/>
                  </a:cubicBezTo>
                  <a:cubicBezTo>
                    <a:pt x="46" y="110"/>
                    <a:pt x="46" y="106"/>
                    <a:pt x="47" y="104"/>
                  </a:cubicBezTo>
                  <a:cubicBezTo>
                    <a:pt x="48" y="103"/>
                    <a:pt x="49" y="102"/>
                    <a:pt x="51" y="102"/>
                  </a:cubicBezTo>
                  <a:cubicBezTo>
                    <a:pt x="52" y="102"/>
                    <a:pt x="52" y="102"/>
                    <a:pt x="53" y="99"/>
                  </a:cubicBezTo>
                  <a:cubicBezTo>
                    <a:pt x="53" y="99"/>
                    <a:pt x="54" y="98"/>
                    <a:pt x="54" y="97"/>
                  </a:cubicBezTo>
                  <a:cubicBezTo>
                    <a:pt x="56" y="94"/>
                    <a:pt x="58" y="93"/>
                    <a:pt x="60" y="92"/>
                  </a:cubicBezTo>
                  <a:cubicBezTo>
                    <a:pt x="61" y="92"/>
                    <a:pt x="63" y="91"/>
                    <a:pt x="64" y="90"/>
                  </a:cubicBezTo>
                  <a:cubicBezTo>
                    <a:pt x="66" y="89"/>
                    <a:pt x="67" y="88"/>
                    <a:pt x="68" y="86"/>
                  </a:cubicBezTo>
                  <a:cubicBezTo>
                    <a:pt x="70" y="83"/>
                    <a:pt x="72" y="81"/>
                    <a:pt x="76" y="77"/>
                  </a:cubicBezTo>
                  <a:cubicBezTo>
                    <a:pt x="80" y="74"/>
                    <a:pt x="85" y="73"/>
                    <a:pt x="89" y="71"/>
                  </a:cubicBezTo>
                  <a:cubicBezTo>
                    <a:pt x="92" y="70"/>
                    <a:pt x="96" y="69"/>
                    <a:pt x="98" y="68"/>
                  </a:cubicBezTo>
                  <a:cubicBezTo>
                    <a:pt x="105" y="64"/>
                    <a:pt x="115" y="49"/>
                    <a:pt x="115" y="46"/>
                  </a:cubicBezTo>
                  <a:cubicBezTo>
                    <a:pt x="114" y="44"/>
                    <a:pt x="112" y="30"/>
                    <a:pt x="112" y="24"/>
                  </a:cubicBezTo>
                  <a:cubicBezTo>
                    <a:pt x="113" y="21"/>
                    <a:pt x="112" y="14"/>
                    <a:pt x="112" y="8"/>
                  </a:cubicBezTo>
                  <a:cubicBezTo>
                    <a:pt x="112" y="5"/>
                    <a:pt x="112" y="2"/>
                    <a:pt x="1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0"/>
                    <a:pt x="111" y="0"/>
                    <a:pt x="110" y="0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08" y="1"/>
                    <a:pt x="107" y="2"/>
                    <a:pt x="107" y="2"/>
                  </a:cubicBezTo>
                  <a:cubicBezTo>
                    <a:pt x="107" y="2"/>
                    <a:pt x="106" y="2"/>
                    <a:pt x="106" y="2"/>
                  </a:cubicBezTo>
                  <a:cubicBezTo>
                    <a:pt x="106" y="2"/>
                    <a:pt x="106" y="2"/>
                    <a:pt x="105" y="3"/>
                  </a:cubicBezTo>
                  <a:cubicBezTo>
                    <a:pt x="105" y="3"/>
                    <a:pt x="105" y="3"/>
                    <a:pt x="105" y="3"/>
                  </a:cubicBezTo>
                  <a:cubicBezTo>
                    <a:pt x="105" y="3"/>
                    <a:pt x="105" y="3"/>
                    <a:pt x="104" y="3"/>
                  </a:cubicBezTo>
                  <a:cubicBezTo>
                    <a:pt x="104" y="3"/>
                    <a:pt x="104" y="3"/>
                    <a:pt x="104" y="3"/>
                  </a:cubicBezTo>
                  <a:cubicBezTo>
                    <a:pt x="104" y="3"/>
                    <a:pt x="104" y="3"/>
                    <a:pt x="104" y="4"/>
                  </a:cubicBezTo>
                  <a:cubicBezTo>
                    <a:pt x="104" y="4"/>
                    <a:pt x="104" y="4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2" y="6"/>
                    <a:pt x="100" y="6"/>
                    <a:pt x="99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6" y="6"/>
                    <a:pt x="95" y="6"/>
                    <a:pt x="95" y="6"/>
                  </a:cubicBezTo>
                  <a:cubicBezTo>
                    <a:pt x="92" y="9"/>
                    <a:pt x="90" y="8"/>
                    <a:pt x="88" y="7"/>
                  </a:cubicBezTo>
                  <a:cubicBezTo>
                    <a:pt x="87" y="7"/>
                    <a:pt x="87" y="7"/>
                    <a:pt x="86" y="7"/>
                  </a:cubicBezTo>
                  <a:cubicBezTo>
                    <a:pt x="86" y="7"/>
                    <a:pt x="85" y="8"/>
                    <a:pt x="85" y="9"/>
                  </a:cubicBezTo>
                  <a:cubicBezTo>
                    <a:pt x="85" y="10"/>
                    <a:pt x="84" y="12"/>
                    <a:pt x="81" y="12"/>
                  </a:cubicBezTo>
                  <a:cubicBezTo>
                    <a:pt x="79" y="12"/>
                    <a:pt x="77" y="12"/>
                    <a:pt x="76" y="12"/>
                  </a:cubicBezTo>
                  <a:cubicBezTo>
                    <a:pt x="75" y="11"/>
                    <a:pt x="74" y="12"/>
                    <a:pt x="72" y="12"/>
                  </a:cubicBezTo>
                  <a:cubicBezTo>
                    <a:pt x="70" y="13"/>
                    <a:pt x="68" y="13"/>
                    <a:pt x="67" y="13"/>
                  </a:cubicBezTo>
                  <a:cubicBezTo>
                    <a:pt x="64" y="13"/>
                    <a:pt x="63" y="11"/>
                    <a:pt x="63" y="10"/>
                  </a:cubicBezTo>
                  <a:cubicBezTo>
                    <a:pt x="63" y="10"/>
                    <a:pt x="63" y="10"/>
                    <a:pt x="62" y="9"/>
                  </a:cubicBezTo>
                  <a:cubicBezTo>
                    <a:pt x="61" y="9"/>
                    <a:pt x="60" y="10"/>
                    <a:pt x="59" y="10"/>
                  </a:cubicBezTo>
                  <a:cubicBezTo>
                    <a:pt x="58" y="10"/>
                    <a:pt x="57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1"/>
                    <a:pt x="55" y="11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3" y="11"/>
                    <a:pt x="53" y="11"/>
                    <a:pt x="52" y="10"/>
                  </a:cubicBezTo>
                  <a:cubicBezTo>
                    <a:pt x="52" y="11"/>
                    <a:pt x="52" y="12"/>
                    <a:pt x="5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7" name="Freeform 1777">
              <a:extLst>
                <a:ext uri="{FF2B5EF4-FFF2-40B4-BE49-F238E27FC236}">
                  <a16:creationId xmlns:a16="http://schemas.microsoft.com/office/drawing/2014/main" id="{45715D59-808F-CBAD-1870-024B5DA28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1177" y="534679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8" name="Freeform 1778">
              <a:extLst>
                <a:ext uri="{FF2B5EF4-FFF2-40B4-BE49-F238E27FC236}">
                  <a16:creationId xmlns:a16="http://schemas.microsoft.com/office/drawing/2014/main" id="{4C9C439B-BC84-92EC-1273-03B4E191C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018" y="534679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9" name="Freeform 1779">
              <a:extLst>
                <a:ext uri="{FF2B5EF4-FFF2-40B4-BE49-F238E27FC236}">
                  <a16:creationId xmlns:a16="http://schemas.microsoft.com/office/drawing/2014/main" id="{ABCE11AF-4FCD-89D1-CBC3-7A526DE5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7337" y="5344748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0" name="Freeform 1780">
              <a:extLst>
                <a:ext uri="{FF2B5EF4-FFF2-40B4-BE49-F238E27FC236}">
                  <a16:creationId xmlns:a16="http://schemas.microsoft.com/office/drawing/2014/main" id="{05CFFEA5-7F11-4441-92D0-0FFDCA6B7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5491929"/>
              <a:ext cx="3840" cy="4088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0 h 2"/>
                <a:gd name="T4" fmla="*/ 0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1" y="1"/>
                    <a:pt x="2" y="1"/>
                    <a:pt x="2" y="0"/>
                  </a:cubicBezTo>
                  <a:cubicBezTo>
                    <a:pt x="2" y="1"/>
                    <a:pt x="1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1" name="Freeform 1781">
              <a:extLst>
                <a:ext uri="{FF2B5EF4-FFF2-40B4-BE49-F238E27FC236}">
                  <a16:creationId xmlns:a16="http://schemas.microsoft.com/office/drawing/2014/main" id="{FF30CD16-735B-4A53-BD6D-18DEA075C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53447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2" name="Freeform 1782">
              <a:extLst>
                <a:ext uri="{FF2B5EF4-FFF2-40B4-BE49-F238E27FC236}">
                  <a16:creationId xmlns:a16="http://schemas.microsoft.com/office/drawing/2014/main" id="{AF64905A-7D72-ADD3-BB47-135370ADB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699" y="5348837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3" name="Freeform 1783">
              <a:extLst>
                <a:ext uri="{FF2B5EF4-FFF2-40B4-BE49-F238E27FC236}">
                  <a16:creationId xmlns:a16="http://schemas.microsoft.com/office/drawing/2014/main" id="{300C5ED5-078B-8DDA-0974-A4AF98FB6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539" y="53508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4" name="Freeform 1784">
              <a:extLst>
                <a:ext uri="{FF2B5EF4-FFF2-40B4-BE49-F238E27FC236}">
                  <a16:creationId xmlns:a16="http://schemas.microsoft.com/office/drawing/2014/main" id="{6E0DF16A-0E39-5A21-EB3D-42FD0AFE0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8858" y="534679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5" name="Freeform 1785">
              <a:extLst>
                <a:ext uri="{FF2B5EF4-FFF2-40B4-BE49-F238E27FC236}">
                  <a16:creationId xmlns:a16="http://schemas.microsoft.com/office/drawing/2014/main" id="{50316689-D839-2C79-1B27-ACC2E1693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220" y="5579829"/>
              <a:ext cx="1920" cy="16353"/>
            </a:xfrm>
            <a:custGeom>
              <a:avLst/>
              <a:gdLst>
                <a:gd name="T0" fmla="*/ 0 w 1"/>
                <a:gd name="T1" fmla="*/ 2 h 9"/>
                <a:gd name="T2" fmla="*/ 1 w 1"/>
                <a:gd name="T3" fmla="*/ 9 h 9"/>
                <a:gd name="T4" fmla="*/ 1 w 1"/>
                <a:gd name="T5" fmla="*/ 9 h 9"/>
                <a:gd name="T6" fmla="*/ 0 w 1"/>
                <a:gd name="T7" fmla="*/ 1 h 9"/>
                <a:gd name="T8" fmla="*/ 0 w 1"/>
                <a:gd name="T9" fmla="*/ 0 h 9"/>
                <a:gd name="T10" fmla="*/ 0 w 1"/>
                <a:gd name="T11" fmla="*/ 1 h 9"/>
                <a:gd name="T12" fmla="*/ 0 w 1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9">
                  <a:moveTo>
                    <a:pt x="0" y="2"/>
                  </a:moveTo>
                  <a:cubicBezTo>
                    <a:pt x="0" y="4"/>
                    <a:pt x="1" y="7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7"/>
                    <a:pt x="0" y="3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6" name="Freeform 1786">
              <a:extLst>
                <a:ext uri="{FF2B5EF4-FFF2-40B4-BE49-F238E27FC236}">
                  <a16:creationId xmlns:a16="http://schemas.microsoft.com/office/drawing/2014/main" id="{AB626493-F86C-4394-2F8C-0EFF54D57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981" y="5596182"/>
              <a:ext cx="5761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7" name="Freeform 1787">
              <a:extLst>
                <a:ext uri="{FF2B5EF4-FFF2-40B4-BE49-F238E27FC236}">
                  <a16:creationId xmlns:a16="http://schemas.microsoft.com/office/drawing/2014/main" id="{31A998DC-9EA7-8C0E-02C9-59088D266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699" y="5502150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8" name="Freeform 1788">
              <a:extLst>
                <a:ext uri="{FF2B5EF4-FFF2-40B4-BE49-F238E27FC236}">
                  <a16:creationId xmlns:a16="http://schemas.microsoft.com/office/drawing/2014/main" id="{7919E732-22E5-496D-1318-0E7B555F9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5498061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9" name="Freeform 1789">
              <a:extLst>
                <a:ext uri="{FF2B5EF4-FFF2-40B4-BE49-F238E27FC236}">
                  <a16:creationId xmlns:a16="http://schemas.microsoft.com/office/drawing/2014/main" id="{6790CC3C-6745-1526-B950-0A21CED67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699" y="550010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0" name="Freeform 1790">
              <a:extLst>
                <a:ext uri="{FF2B5EF4-FFF2-40B4-BE49-F238E27FC236}">
                  <a16:creationId xmlns:a16="http://schemas.microsoft.com/office/drawing/2014/main" id="{ABE1581B-D3FE-39B2-7436-98878DC78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220" y="5577784"/>
              <a:ext cx="0" cy="2044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1" name="Freeform 1791">
              <a:extLst>
                <a:ext uri="{FF2B5EF4-FFF2-40B4-BE49-F238E27FC236}">
                  <a16:creationId xmlns:a16="http://schemas.microsoft.com/office/drawing/2014/main" id="{BE5FCA83-FA2A-7470-5211-531224A5F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549601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2" name="Freeform 1792">
              <a:extLst>
                <a:ext uri="{FF2B5EF4-FFF2-40B4-BE49-F238E27FC236}">
                  <a16:creationId xmlns:a16="http://schemas.microsoft.com/office/drawing/2014/main" id="{9109ED70-F4FE-3A76-E663-4D7AFAE0F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141" y="5596182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3" name="Freeform 1793">
              <a:extLst>
                <a:ext uri="{FF2B5EF4-FFF2-40B4-BE49-F238E27FC236}">
                  <a16:creationId xmlns:a16="http://schemas.microsoft.com/office/drawing/2014/main" id="{12ADB823-1E9D-B50C-18F9-0D445040F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220" y="5579829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1 h 2"/>
                <a:gd name="T3" fmla="*/ 0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4" name="Freeform 1794">
              <a:extLst>
                <a:ext uri="{FF2B5EF4-FFF2-40B4-BE49-F238E27FC236}">
                  <a16:creationId xmlns:a16="http://schemas.microsoft.com/office/drawing/2014/main" id="{E707C221-5553-4E64-5C50-978EE54FC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141" y="55961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5" name="Freeform 1795">
              <a:extLst>
                <a:ext uri="{FF2B5EF4-FFF2-40B4-BE49-F238E27FC236}">
                  <a16:creationId xmlns:a16="http://schemas.microsoft.com/office/drawing/2014/main" id="{BF562768-7582-11E1-4E20-847F95DEA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7736" y="5307953"/>
              <a:ext cx="53767" cy="18398"/>
            </a:xfrm>
            <a:custGeom>
              <a:avLst/>
              <a:gdLst>
                <a:gd name="T0" fmla="*/ 0 w 29"/>
                <a:gd name="T1" fmla="*/ 10 h 10"/>
                <a:gd name="T2" fmla="*/ 29 w 29"/>
                <a:gd name="T3" fmla="*/ 0 h 10"/>
                <a:gd name="T4" fmla="*/ 29 w 29"/>
                <a:gd name="T5" fmla="*/ 0 h 10"/>
                <a:gd name="T6" fmla="*/ 0 w 29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0">
                  <a:moveTo>
                    <a:pt x="0" y="10"/>
                  </a:moveTo>
                  <a:cubicBezTo>
                    <a:pt x="11" y="6"/>
                    <a:pt x="26" y="1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6" y="1"/>
                    <a:pt x="11" y="6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6" name="Freeform 1796">
              <a:extLst>
                <a:ext uri="{FF2B5EF4-FFF2-40B4-BE49-F238E27FC236}">
                  <a16:creationId xmlns:a16="http://schemas.microsoft.com/office/drawing/2014/main" id="{BE292496-F0DA-3368-A990-FBE3E187F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7736" y="5326351"/>
              <a:ext cx="5761" cy="18398"/>
            </a:xfrm>
            <a:custGeom>
              <a:avLst/>
              <a:gdLst>
                <a:gd name="T0" fmla="*/ 3 w 3"/>
                <a:gd name="T1" fmla="*/ 9 h 9"/>
                <a:gd name="T2" fmla="*/ 0 w 3"/>
                <a:gd name="T3" fmla="*/ 0 h 9"/>
                <a:gd name="T4" fmla="*/ 3 w 3"/>
                <a:gd name="T5" fmla="*/ 9 h 9"/>
                <a:gd name="T6" fmla="*/ 3 w 3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9">
                  <a:moveTo>
                    <a:pt x="3" y="9"/>
                  </a:moveTo>
                  <a:lnTo>
                    <a:pt x="0" y="0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7" name="Freeform 1797">
              <a:extLst>
                <a:ext uri="{FF2B5EF4-FFF2-40B4-BE49-F238E27FC236}">
                  <a16:creationId xmlns:a16="http://schemas.microsoft.com/office/drawing/2014/main" id="{2DDD5EE0-5DDD-C67C-7754-11D225C9D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4294" y="5013591"/>
              <a:ext cx="216988" cy="235080"/>
            </a:xfrm>
            <a:custGeom>
              <a:avLst/>
              <a:gdLst>
                <a:gd name="T0" fmla="*/ 45 w 118"/>
                <a:gd name="T1" fmla="*/ 16 h 120"/>
                <a:gd name="T2" fmla="*/ 25 w 118"/>
                <a:gd name="T3" fmla="*/ 17 h 120"/>
                <a:gd name="T4" fmla="*/ 21 w 118"/>
                <a:gd name="T5" fmla="*/ 0 h 120"/>
                <a:gd name="T6" fmla="*/ 13 w 118"/>
                <a:gd name="T7" fmla="*/ 4 h 120"/>
                <a:gd name="T8" fmla="*/ 14 w 118"/>
                <a:gd name="T9" fmla="*/ 14 h 120"/>
                <a:gd name="T10" fmla="*/ 11 w 118"/>
                <a:gd name="T11" fmla="*/ 16 h 120"/>
                <a:gd name="T12" fmla="*/ 11 w 118"/>
                <a:gd name="T13" fmla="*/ 18 h 120"/>
                <a:gd name="T14" fmla="*/ 14 w 118"/>
                <a:gd name="T15" fmla="*/ 21 h 120"/>
                <a:gd name="T16" fmla="*/ 3 w 118"/>
                <a:gd name="T17" fmla="*/ 37 h 120"/>
                <a:gd name="T18" fmla="*/ 2 w 118"/>
                <a:gd name="T19" fmla="*/ 38 h 120"/>
                <a:gd name="T20" fmla="*/ 0 w 118"/>
                <a:gd name="T21" fmla="*/ 39 h 120"/>
                <a:gd name="T22" fmla="*/ 13 w 118"/>
                <a:gd name="T23" fmla="*/ 74 h 120"/>
                <a:gd name="T24" fmla="*/ 16 w 118"/>
                <a:gd name="T25" fmla="*/ 84 h 120"/>
                <a:gd name="T26" fmla="*/ 19 w 118"/>
                <a:gd name="T27" fmla="*/ 85 h 120"/>
                <a:gd name="T28" fmla="*/ 41 w 118"/>
                <a:gd name="T29" fmla="*/ 95 h 120"/>
                <a:gd name="T30" fmla="*/ 44 w 118"/>
                <a:gd name="T31" fmla="*/ 95 h 120"/>
                <a:gd name="T32" fmla="*/ 47 w 118"/>
                <a:gd name="T33" fmla="*/ 95 h 120"/>
                <a:gd name="T34" fmla="*/ 52 w 118"/>
                <a:gd name="T35" fmla="*/ 96 h 120"/>
                <a:gd name="T36" fmla="*/ 59 w 118"/>
                <a:gd name="T37" fmla="*/ 118 h 120"/>
                <a:gd name="T38" fmla="*/ 61 w 118"/>
                <a:gd name="T39" fmla="*/ 118 h 120"/>
                <a:gd name="T40" fmla="*/ 63 w 118"/>
                <a:gd name="T41" fmla="*/ 118 h 120"/>
                <a:gd name="T42" fmla="*/ 69 w 118"/>
                <a:gd name="T43" fmla="*/ 116 h 120"/>
                <a:gd name="T44" fmla="*/ 72 w 118"/>
                <a:gd name="T45" fmla="*/ 117 h 120"/>
                <a:gd name="T46" fmla="*/ 74 w 118"/>
                <a:gd name="T47" fmla="*/ 120 h 120"/>
                <a:gd name="T48" fmla="*/ 88 w 118"/>
                <a:gd name="T49" fmla="*/ 119 h 120"/>
                <a:gd name="T50" fmla="*/ 96 w 118"/>
                <a:gd name="T51" fmla="*/ 114 h 120"/>
                <a:gd name="T52" fmla="*/ 104 w 118"/>
                <a:gd name="T53" fmla="*/ 113 h 120"/>
                <a:gd name="T54" fmla="*/ 107 w 118"/>
                <a:gd name="T55" fmla="*/ 113 h 120"/>
                <a:gd name="T56" fmla="*/ 107 w 118"/>
                <a:gd name="T57" fmla="*/ 112 h 120"/>
                <a:gd name="T58" fmla="*/ 107 w 118"/>
                <a:gd name="T59" fmla="*/ 112 h 120"/>
                <a:gd name="T60" fmla="*/ 108 w 118"/>
                <a:gd name="T61" fmla="*/ 112 h 120"/>
                <a:gd name="T62" fmla="*/ 108 w 118"/>
                <a:gd name="T63" fmla="*/ 111 h 120"/>
                <a:gd name="T64" fmla="*/ 109 w 118"/>
                <a:gd name="T65" fmla="*/ 111 h 120"/>
                <a:gd name="T66" fmla="*/ 110 w 118"/>
                <a:gd name="T67" fmla="*/ 110 h 120"/>
                <a:gd name="T68" fmla="*/ 112 w 118"/>
                <a:gd name="T69" fmla="*/ 109 h 120"/>
                <a:gd name="T70" fmla="*/ 114 w 118"/>
                <a:gd name="T71" fmla="*/ 108 h 120"/>
                <a:gd name="T72" fmla="*/ 116 w 118"/>
                <a:gd name="T73" fmla="*/ 107 h 120"/>
                <a:gd name="T74" fmla="*/ 118 w 118"/>
                <a:gd name="T75" fmla="*/ 106 h 120"/>
                <a:gd name="T76" fmla="*/ 108 w 118"/>
                <a:gd name="T77" fmla="*/ 92 h 120"/>
                <a:gd name="T78" fmla="*/ 106 w 118"/>
                <a:gd name="T79" fmla="*/ 78 h 120"/>
                <a:gd name="T80" fmla="*/ 108 w 118"/>
                <a:gd name="T81" fmla="*/ 66 h 120"/>
                <a:gd name="T82" fmla="*/ 106 w 118"/>
                <a:gd name="T83" fmla="*/ 42 h 120"/>
                <a:gd name="T84" fmla="*/ 101 w 118"/>
                <a:gd name="T85" fmla="*/ 39 h 120"/>
                <a:gd name="T86" fmla="*/ 97 w 118"/>
                <a:gd name="T87" fmla="*/ 36 h 120"/>
                <a:gd name="T88" fmla="*/ 92 w 118"/>
                <a:gd name="T89" fmla="*/ 33 h 120"/>
                <a:gd name="T90" fmla="*/ 90 w 118"/>
                <a:gd name="T91" fmla="*/ 31 h 120"/>
                <a:gd name="T92" fmla="*/ 87 w 118"/>
                <a:gd name="T93" fmla="*/ 29 h 120"/>
                <a:gd name="T94" fmla="*/ 43 w 118"/>
                <a:gd name="T95" fmla="*/ 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8" h="120">
                  <a:moveTo>
                    <a:pt x="43" y="10"/>
                  </a:moveTo>
                  <a:cubicBezTo>
                    <a:pt x="43" y="11"/>
                    <a:pt x="44" y="11"/>
                    <a:pt x="44" y="12"/>
                  </a:cubicBezTo>
                  <a:cubicBezTo>
                    <a:pt x="45" y="13"/>
                    <a:pt x="46" y="14"/>
                    <a:pt x="45" y="16"/>
                  </a:cubicBezTo>
                  <a:cubicBezTo>
                    <a:pt x="45" y="17"/>
                    <a:pt x="44" y="18"/>
                    <a:pt x="43" y="18"/>
                  </a:cubicBezTo>
                  <a:cubicBezTo>
                    <a:pt x="41" y="18"/>
                    <a:pt x="39" y="18"/>
                    <a:pt x="36" y="17"/>
                  </a:cubicBezTo>
                  <a:cubicBezTo>
                    <a:pt x="32" y="16"/>
                    <a:pt x="28" y="16"/>
                    <a:pt x="25" y="17"/>
                  </a:cubicBezTo>
                  <a:cubicBezTo>
                    <a:pt x="23" y="17"/>
                    <a:pt x="22" y="17"/>
                    <a:pt x="21" y="16"/>
                  </a:cubicBezTo>
                  <a:cubicBezTo>
                    <a:pt x="18" y="13"/>
                    <a:pt x="20" y="5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4" y="1"/>
                    <a:pt x="12" y="1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6" y="9"/>
                    <a:pt x="15" y="13"/>
                  </a:cubicBezTo>
                  <a:cubicBezTo>
                    <a:pt x="15" y="13"/>
                    <a:pt x="15" y="13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2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7"/>
                    <a:pt x="11" y="17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9"/>
                    <a:pt x="11" y="19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2" y="27"/>
                    <a:pt x="7" y="36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8"/>
                  </a:cubicBezTo>
                  <a:cubicBezTo>
                    <a:pt x="1" y="39"/>
                    <a:pt x="1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" y="46"/>
                    <a:pt x="3" y="56"/>
                    <a:pt x="6" y="58"/>
                  </a:cubicBezTo>
                  <a:cubicBezTo>
                    <a:pt x="11" y="62"/>
                    <a:pt x="11" y="67"/>
                    <a:pt x="12" y="71"/>
                  </a:cubicBezTo>
                  <a:cubicBezTo>
                    <a:pt x="12" y="72"/>
                    <a:pt x="12" y="73"/>
                    <a:pt x="13" y="74"/>
                  </a:cubicBezTo>
                  <a:cubicBezTo>
                    <a:pt x="13" y="75"/>
                    <a:pt x="14" y="76"/>
                    <a:pt x="14" y="77"/>
                  </a:cubicBezTo>
                  <a:cubicBezTo>
                    <a:pt x="16" y="79"/>
                    <a:pt x="17" y="81"/>
                    <a:pt x="16" y="83"/>
                  </a:cubicBezTo>
                  <a:cubicBezTo>
                    <a:pt x="16" y="83"/>
                    <a:pt x="16" y="83"/>
                    <a:pt x="16" y="84"/>
                  </a:cubicBezTo>
                  <a:cubicBezTo>
                    <a:pt x="16" y="84"/>
                    <a:pt x="16" y="84"/>
                    <a:pt x="16" y="84"/>
                  </a:cubicBezTo>
                  <a:cubicBezTo>
                    <a:pt x="17" y="84"/>
                    <a:pt x="18" y="84"/>
                    <a:pt x="18" y="85"/>
                  </a:cubicBezTo>
                  <a:cubicBezTo>
                    <a:pt x="18" y="85"/>
                    <a:pt x="19" y="85"/>
                    <a:pt x="19" y="85"/>
                  </a:cubicBezTo>
                  <a:cubicBezTo>
                    <a:pt x="20" y="85"/>
                    <a:pt x="20" y="86"/>
                    <a:pt x="21" y="86"/>
                  </a:cubicBezTo>
                  <a:cubicBezTo>
                    <a:pt x="22" y="87"/>
                    <a:pt x="24" y="87"/>
                    <a:pt x="25" y="88"/>
                  </a:cubicBezTo>
                  <a:cubicBezTo>
                    <a:pt x="28" y="88"/>
                    <a:pt x="39" y="92"/>
                    <a:pt x="41" y="95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42" y="95"/>
                    <a:pt x="43" y="95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5"/>
                    <a:pt x="46" y="95"/>
                    <a:pt x="46" y="95"/>
                  </a:cubicBezTo>
                  <a:cubicBezTo>
                    <a:pt x="46" y="95"/>
                    <a:pt x="47" y="95"/>
                    <a:pt x="47" y="95"/>
                  </a:cubicBezTo>
                  <a:cubicBezTo>
                    <a:pt x="48" y="94"/>
                    <a:pt x="50" y="94"/>
                    <a:pt x="52" y="96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6" y="100"/>
                    <a:pt x="59" y="110"/>
                    <a:pt x="59" y="117"/>
                  </a:cubicBezTo>
                  <a:cubicBezTo>
                    <a:pt x="59" y="117"/>
                    <a:pt x="59" y="118"/>
                    <a:pt x="59" y="118"/>
                  </a:cubicBezTo>
                  <a:cubicBezTo>
                    <a:pt x="59" y="118"/>
                    <a:pt x="60" y="118"/>
                    <a:pt x="60" y="118"/>
                  </a:cubicBezTo>
                  <a:cubicBezTo>
                    <a:pt x="60" y="118"/>
                    <a:pt x="61" y="118"/>
                    <a:pt x="61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2" y="118"/>
                    <a:pt x="62" y="118"/>
                    <a:pt x="62" y="118"/>
                  </a:cubicBezTo>
                  <a:cubicBezTo>
                    <a:pt x="62" y="118"/>
                    <a:pt x="63" y="118"/>
                    <a:pt x="63" y="118"/>
                  </a:cubicBezTo>
                  <a:cubicBezTo>
                    <a:pt x="63" y="118"/>
                    <a:pt x="63" y="118"/>
                    <a:pt x="63" y="118"/>
                  </a:cubicBezTo>
                  <a:cubicBezTo>
                    <a:pt x="64" y="118"/>
                    <a:pt x="64" y="118"/>
                    <a:pt x="65" y="117"/>
                  </a:cubicBezTo>
                  <a:cubicBezTo>
                    <a:pt x="66" y="117"/>
                    <a:pt x="67" y="116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9" y="116"/>
                    <a:pt x="70" y="116"/>
                    <a:pt x="71" y="117"/>
                  </a:cubicBezTo>
                  <a:cubicBezTo>
                    <a:pt x="71" y="117"/>
                    <a:pt x="72" y="117"/>
                    <a:pt x="72" y="117"/>
                  </a:cubicBezTo>
                  <a:cubicBezTo>
                    <a:pt x="72" y="117"/>
                    <a:pt x="72" y="117"/>
                    <a:pt x="72" y="117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4" y="119"/>
                    <a:pt x="74" y="120"/>
                  </a:cubicBezTo>
                  <a:cubicBezTo>
                    <a:pt x="75" y="120"/>
                    <a:pt x="77" y="120"/>
                    <a:pt x="78" y="119"/>
                  </a:cubicBezTo>
                  <a:cubicBezTo>
                    <a:pt x="81" y="119"/>
                    <a:pt x="83" y="118"/>
                    <a:pt x="84" y="119"/>
                  </a:cubicBezTo>
                  <a:cubicBezTo>
                    <a:pt x="85" y="119"/>
                    <a:pt x="86" y="119"/>
                    <a:pt x="88" y="119"/>
                  </a:cubicBezTo>
                  <a:cubicBezTo>
                    <a:pt x="88" y="119"/>
                    <a:pt x="88" y="119"/>
                    <a:pt x="88" y="119"/>
                  </a:cubicBezTo>
                  <a:cubicBezTo>
                    <a:pt x="89" y="115"/>
                    <a:pt x="91" y="113"/>
                    <a:pt x="94" y="114"/>
                  </a:cubicBezTo>
                  <a:cubicBezTo>
                    <a:pt x="95" y="114"/>
                    <a:pt x="96" y="114"/>
                    <a:pt x="96" y="114"/>
                  </a:cubicBezTo>
                  <a:cubicBezTo>
                    <a:pt x="97" y="115"/>
                    <a:pt x="97" y="115"/>
                    <a:pt x="98" y="115"/>
                  </a:cubicBezTo>
                  <a:cubicBezTo>
                    <a:pt x="98" y="115"/>
                    <a:pt x="98" y="115"/>
                    <a:pt x="99" y="114"/>
                  </a:cubicBezTo>
                  <a:cubicBezTo>
                    <a:pt x="101" y="113"/>
                    <a:pt x="103" y="113"/>
                    <a:pt x="104" y="113"/>
                  </a:cubicBezTo>
                  <a:cubicBezTo>
                    <a:pt x="106" y="113"/>
                    <a:pt x="106" y="113"/>
                    <a:pt x="106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8" y="112"/>
                    <a:pt x="108" y="112"/>
                  </a:cubicBezTo>
                  <a:cubicBezTo>
                    <a:pt x="108" y="112"/>
                    <a:pt x="108" y="112"/>
                    <a:pt x="108" y="112"/>
                  </a:cubicBezTo>
                  <a:cubicBezTo>
                    <a:pt x="108" y="112"/>
                    <a:pt x="108" y="112"/>
                    <a:pt x="108" y="112"/>
                  </a:cubicBezTo>
                  <a:cubicBezTo>
                    <a:pt x="108" y="112"/>
                    <a:pt x="108" y="111"/>
                    <a:pt x="108" y="111"/>
                  </a:cubicBezTo>
                  <a:cubicBezTo>
                    <a:pt x="108" y="111"/>
                    <a:pt x="108" y="111"/>
                    <a:pt x="108" y="111"/>
                  </a:cubicBezTo>
                  <a:cubicBezTo>
                    <a:pt x="109" y="111"/>
                    <a:pt x="109" y="111"/>
                    <a:pt x="109" y="111"/>
                  </a:cubicBezTo>
                  <a:cubicBezTo>
                    <a:pt x="109" y="111"/>
                    <a:pt x="109" y="111"/>
                    <a:pt x="109" y="111"/>
                  </a:cubicBezTo>
                  <a:cubicBezTo>
                    <a:pt x="109" y="111"/>
                    <a:pt x="109" y="111"/>
                    <a:pt x="109" y="111"/>
                  </a:cubicBezTo>
                  <a:cubicBezTo>
                    <a:pt x="109" y="111"/>
                    <a:pt x="110" y="111"/>
                    <a:pt x="110" y="110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10" y="110"/>
                    <a:pt x="110" y="110"/>
                    <a:pt x="111" y="110"/>
                  </a:cubicBezTo>
                  <a:cubicBezTo>
                    <a:pt x="111" y="110"/>
                    <a:pt x="111" y="110"/>
                    <a:pt x="111" y="110"/>
                  </a:cubicBezTo>
                  <a:cubicBezTo>
                    <a:pt x="111" y="110"/>
                    <a:pt x="111" y="110"/>
                    <a:pt x="112" y="109"/>
                  </a:cubicBezTo>
                  <a:cubicBezTo>
                    <a:pt x="112" y="109"/>
                    <a:pt x="112" y="109"/>
                    <a:pt x="112" y="109"/>
                  </a:cubicBezTo>
                  <a:cubicBezTo>
                    <a:pt x="112" y="109"/>
                    <a:pt x="113" y="109"/>
                    <a:pt x="113" y="109"/>
                  </a:cubicBezTo>
                  <a:cubicBezTo>
                    <a:pt x="113" y="109"/>
                    <a:pt x="113" y="109"/>
                    <a:pt x="114" y="108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108"/>
                    <a:pt x="116" y="107"/>
                    <a:pt x="116" y="107"/>
                  </a:cubicBezTo>
                  <a:cubicBezTo>
                    <a:pt x="116" y="107"/>
                    <a:pt x="117" y="107"/>
                    <a:pt x="117" y="107"/>
                  </a:cubicBezTo>
                  <a:cubicBezTo>
                    <a:pt x="117" y="107"/>
                    <a:pt x="117" y="107"/>
                    <a:pt x="118" y="107"/>
                  </a:cubicBezTo>
                  <a:cubicBezTo>
                    <a:pt x="118" y="106"/>
                    <a:pt x="118" y="106"/>
                    <a:pt x="118" y="106"/>
                  </a:cubicBezTo>
                  <a:cubicBezTo>
                    <a:pt x="118" y="105"/>
                    <a:pt x="117" y="105"/>
                    <a:pt x="116" y="104"/>
                  </a:cubicBezTo>
                  <a:cubicBezTo>
                    <a:pt x="114" y="103"/>
                    <a:pt x="111" y="102"/>
                    <a:pt x="110" y="97"/>
                  </a:cubicBezTo>
                  <a:cubicBezTo>
                    <a:pt x="110" y="94"/>
                    <a:pt x="109" y="93"/>
                    <a:pt x="108" y="92"/>
                  </a:cubicBezTo>
                  <a:cubicBezTo>
                    <a:pt x="107" y="90"/>
                    <a:pt x="106" y="89"/>
                    <a:pt x="106" y="86"/>
                  </a:cubicBezTo>
                  <a:cubicBezTo>
                    <a:pt x="106" y="84"/>
                    <a:pt x="106" y="84"/>
                    <a:pt x="106" y="84"/>
                  </a:cubicBezTo>
                  <a:cubicBezTo>
                    <a:pt x="106" y="82"/>
                    <a:pt x="106" y="79"/>
                    <a:pt x="106" y="78"/>
                  </a:cubicBezTo>
                  <a:cubicBezTo>
                    <a:pt x="105" y="78"/>
                    <a:pt x="105" y="77"/>
                    <a:pt x="104" y="76"/>
                  </a:cubicBezTo>
                  <a:cubicBezTo>
                    <a:pt x="104" y="74"/>
                    <a:pt x="105" y="70"/>
                    <a:pt x="107" y="67"/>
                  </a:cubicBezTo>
                  <a:cubicBezTo>
                    <a:pt x="108" y="66"/>
                    <a:pt x="108" y="66"/>
                    <a:pt x="108" y="66"/>
                  </a:cubicBezTo>
                  <a:cubicBezTo>
                    <a:pt x="108" y="66"/>
                    <a:pt x="106" y="65"/>
                    <a:pt x="106" y="65"/>
                  </a:cubicBezTo>
                  <a:cubicBezTo>
                    <a:pt x="104" y="64"/>
                    <a:pt x="102" y="62"/>
                    <a:pt x="101" y="59"/>
                  </a:cubicBezTo>
                  <a:cubicBezTo>
                    <a:pt x="101" y="58"/>
                    <a:pt x="100" y="56"/>
                    <a:pt x="106" y="42"/>
                  </a:cubicBezTo>
                  <a:cubicBezTo>
                    <a:pt x="105" y="42"/>
                    <a:pt x="105" y="42"/>
                    <a:pt x="105" y="41"/>
                  </a:cubicBezTo>
                  <a:cubicBezTo>
                    <a:pt x="104" y="41"/>
                    <a:pt x="103" y="40"/>
                    <a:pt x="103" y="40"/>
                  </a:cubicBezTo>
                  <a:cubicBezTo>
                    <a:pt x="102" y="40"/>
                    <a:pt x="102" y="39"/>
                    <a:pt x="101" y="39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99" y="37"/>
                    <a:pt x="98" y="37"/>
                    <a:pt x="97" y="36"/>
                  </a:cubicBezTo>
                  <a:cubicBezTo>
                    <a:pt x="97" y="36"/>
                    <a:pt x="97" y="36"/>
                    <a:pt x="97" y="36"/>
                  </a:cubicBezTo>
                  <a:cubicBezTo>
                    <a:pt x="96" y="35"/>
                    <a:pt x="95" y="35"/>
                    <a:pt x="95" y="34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3" y="33"/>
                    <a:pt x="93" y="33"/>
                    <a:pt x="92" y="33"/>
                  </a:cubicBezTo>
                  <a:cubicBezTo>
                    <a:pt x="92" y="32"/>
                    <a:pt x="92" y="32"/>
                    <a:pt x="91" y="32"/>
                  </a:cubicBezTo>
                  <a:cubicBezTo>
                    <a:pt x="91" y="32"/>
                    <a:pt x="91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89" y="31"/>
                    <a:pt x="89" y="31"/>
                    <a:pt x="89" y="31"/>
                  </a:cubicBezTo>
                  <a:cubicBezTo>
                    <a:pt x="89" y="30"/>
                    <a:pt x="88" y="29"/>
                    <a:pt x="88" y="29"/>
                  </a:cubicBezTo>
                  <a:cubicBezTo>
                    <a:pt x="87" y="29"/>
                    <a:pt x="87" y="29"/>
                    <a:pt x="87" y="29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8" y="6"/>
                    <a:pt x="46" y="9"/>
                    <a:pt x="4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8" name="Freeform 1798">
              <a:extLst>
                <a:ext uri="{FF2B5EF4-FFF2-40B4-BE49-F238E27FC236}">
                  <a16:creationId xmlns:a16="http://schemas.microsoft.com/office/drawing/2014/main" id="{8B6FF24C-8327-81B1-70FF-8860D5AC2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018" y="5179170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2" y="0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9" name="Freeform 1799">
              <a:extLst>
                <a:ext uri="{FF2B5EF4-FFF2-40B4-BE49-F238E27FC236}">
                  <a16:creationId xmlns:a16="http://schemas.microsoft.com/office/drawing/2014/main" id="{BEA18992-D7D1-6C5C-9D62-48F953875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5181214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0" name="Freeform 1800">
              <a:extLst>
                <a:ext uri="{FF2B5EF4-FFF2-40B4-BE49-F238E27FC236}">
                  <a16:creationId xmlns:a16="http://schemas.microsoft.com/office/drawing/2014/main" id="{020606AD-479C-9131-0727-B21351CC2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1177" y="5040166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1" name="Freeform 1801">
              <a:extLst>
                <a:ext uri="{FF2B5EF4-FFF2-40B4-BE49-F238E27FC236}">
                  <a16:creationId xmlns:a16="http://schemas.microsoft.com/office/drawing/2014/main" id="{0E72F190-9B72-CD9C-4D48-E1081C30E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5044254"/>
              <a:ext cx="384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2" name="Freeform 1802">
              <a:extLst>
                <a:ext uri="{FF2B5EF4-FFF2-40B4-BE49-F238E27FC236}">
                  <a16:creationId xmlns:a16="http://schemas.microsoft.com/office/drawing/2014/main" id="{B3DC01D9-1BB0-E04C-6744-6382D2320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257" y="504221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3" name="Freeform 1803">
              <a:extLst>
                <a:ext uri="{FF2B5EF4-FFF2-40B4-BE49-F238E27FC236}">
                  <a16:creationId xmlns:a16="http://schemas.microsoft.com/office/drawing/2014/main" id="{000EC49E-A249-AAE7-FA5B-F4EC6E79B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15" y="5070828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1" y="1"/>
                    <a:pt x="1" y="2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4" name="Freeform 1804">
              <a:extLst>
                <a:ext uri="{FF2B5EF4-FFF2-40B4-BE49-F238E27FC236}">
                  <a16:creationId xmlns:a16="http://schemas.microsoft.com/office/drawing/2014/main" id="{1B64EC7E-D55C-462A-3A54-EAB4D99E2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1355" y="50749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5" name="Freeform 1805">
              <a:extLst>
                <a:ext uri="{FF2B5EF4-FFF2-40B4-BE49-F238E27FC236}">
                  <a16:creationId xmlns:a16="http://schemas.microsoft.com/office/drawing/2014/main" id="{F9872CBE-2B4A-7F57-B7C8-DBC1E9B73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2877" y="50851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6" name="Freeform 1806">
              <a:extLst>
                <a:ext uri="{FF2B5EF4-FFF2-40B4-BE49-F238E27FC236}">
                  <a16:creationId xmlns:a16="http://schemas.microsoft.com/office/drawing/2014/main" id="{66063C2A-106D-5294-A4E7-E533BFF1F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3276" y="5076961"/>
              <a:ext cx="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7" name="Freeform 1807">
              <a:extLst>
                <a:ext uri="{FF2B5EF4-FFF2-40B4-BE49-F238E27FC236}">
                  <a16:creationId xmlns:a16="http://schemas.microsoft.com/office/drawing/2014/main" id="{72B8B369-A65C-938A-93D0-B741F7561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638" y="5089226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8" name="Freeform 1808">
              <a:extLst>
                <a:ext uri="{FF2B5EF4-FFF2-40B4-BE49-F238E27FC236}">
                  <a16:creationId xmlns:a16="http://schemas.microsoft.com/office/drawing/2014/main" id="{EBB288D8-FA92-5056-29CD-1CF962BC8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116" y="5081049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9" name="Freeform 1809">
              <a:extLst>
                <a:ext uri="{FF2B5EF4-FFF2-40B4-BE49-F238E27FC236}">
                  <a16:creationId xmlns:a16="http://schemas.microsoft.com/office/drawing/2014/main" id="{25D6E84E-B4DC-7F20-1F00-37F7AE22C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4398" y="5093314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0" name="Rectangle 1810">
              <a:extLst>
                <a:ext uri="{FF2B5EF4-FFF2-40B4-BE49-F238E27FC236}">
                  <a16:creationId xmlns:a16="http://schemas.microsoft.com/office/drawing/2014/main" id="{0222D827-25B9-8257-04D5-4AD75B8BC7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4619" y="5013591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1" name="Freeform 1811">
              <a:extLst>
                <a:ext uri="{FF2B5EF4-FFF2-40B4-BE49-F238E27FC236}">
                  <a16:creationId xmlns:a16="http://schemas.microsoft.com/office/drawing/2014/main" id="{F0E805B7-A265-8CF3-1668-25A8B9CF3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508922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2" name="Freeform 1812">
              <a:extLst>
                <a:ext uri="{FF2B5EF4-FFF2-40B4-BE49-F238E27FC236}">
                  <a16:creationId xmlns:a16="http://schemas.microsoft.com/office/drawing/2014/main" id="{F0BCAB48-0F1A-985F-9A68-6EDE181E5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134" y="5087182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3" name="Freeform 1813">
              <a:extLst>
                <a:ext uri="{FF2B5EF4-FFF2-40B4-BE49-F238E27FC236}">
                  <a16:creationId xmlns:a16="http://schemas.microsoft.com/office/drawing/2014/main" id="{FDF1BF3A-58D1-812F-5C3A-7B23A60A5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4294" y="50912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4" name="Freeform 1814">
              <a:extLst>
                <a:ext uri="{FF2B5EF4-FFF2-40B4-BE49-F238E27FC236}">
                  <a16:creationId xmlns:a16="http://schemas.microsoft.com/office/drawing/2014/main" id="{2FC85E3D-1DC2-31D3-4A94-1EC023C3B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055" y="50871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5" name="Freeform 1815">
              <a:extLst>
                <a:ext uri="{FF2B5EF4-FFF2-40B4-BE49-F238E27FC236}">
                  <a16:creationId xmlns:a16="http://schemas.microsoft.com/office/drawing/2014/main" id="{85B1120B-8B43-F612-C79C-2108B289A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5050387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6" name="Freeform 1816">
              <a:extLst>
                <a:ext uri="{FF2B5EF4-FFF2-40B4-BE49-F238E27FC236}">
                  <a16:creationId xmlns:a16="http://schemas.microsoft.com/office/drawing/2014/main" id="{4D07167F-3104-08E4-8996-9E0FEB91B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504629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7" name="Freeform 1817">
              <a:extLst>
                <a:ext uri="{FF2B5EF4-FFF2-40B4-BE49-F238E27FC236}">
                  <a16:creationId xmlns:a16="http://schemas.microsoft.com/office/drawing/2014/main" id="{2E5291C4-111A-8BDD-17E9-DC91CAA67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000" y="523231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8" name="Freeform 1818">
              <a:extLst>
                <a:ext uri="{FF2B5EF4-FFF2-40B4-BE49-F238E27FC236}">
                  <a16:creationId xmlns:a16="http://schemas.microsoft.com/office/drawing/2014/main" id="{76347187-815A-AB9E-61EC-45AB83FB2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920" y="523027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9" name="Freeform 1819">
              <a:extLst>
                <a:ext uri="{FF2B5EF4-FFF2-40B4-BE49-F238E27FC236}">
                  <a16:creationId xmlns:a16="http://schemas.microsoft.com/office/drawing/2014/main" id="{77B39838-CFF2-FE38-780A-AFC13F3B3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920" y="5230274"/>
              <a:ext cx="1920" cy="0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0" name="Freeform 1820">
              <a:extLst>
                <a:ext uri="{FF2B5EF4-FFF2-40B4-BE49-F238E27FC236}">
                  <a16:creationId xmlns:a16="http://schemas.microsoft.com/office/drawing/2014/main" id="{B7C03065-BA60-914A-C6E9-344A7D686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000" y="523027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1" name="Freeform 1821">
              <a:extLst>
                <a:ext uri="{FF2B5EF4-FFF2-40B4-BE49-F238E27FC236}">
                  <a16:creationId xmlns:a16="http://schemas.microsoft.com/office/drawing/2014/main" id="{69744B7F-8F1A-9262-7AD8-23DEE667B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362" y="522414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2" name="Freeform 1822">
              <a:extLst>
                <a:ext uri="{FF2B5EF4-FFF2-40B4-BE49-F238E27FC236}">
                  <a16:creationId xmlns:a16="http://schemas.microsoft.com/office/drawing/2014/main" id="{DC80AB8C-D698-7A15-640D-A857F006F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3748" y="524253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3" name="Freeform 1823">
              <a:extLst>
                <a:ext uri="{FF2B5EF4-FFF2-40B4-BE49-F238E27FC236}">
                  <a16:creationId xmlns:a16="http://schemas.microsoft.com/office/drawing/2014/main" id="{AA7F0C27-0BDE-017A-1931-E445B7BBF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589" y="524458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4" name="Freeform 1824">
              <a:extLst>
                <a:ext uri="{FF2B5EF4-FFF2-40B4-BE49-F238E27FC236}">
                  <a16:creationId xmlns:a16="http://schemas.microsoft.com/office/drawing/2014/main" id="{CEEC60E7-41C9-11CC-5297-D276FCF3B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5668" y="524458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5" name="Freeform 1825">
              <a:extLst>
                <a:ext uri="{FF2B5EF4-FFF2-40B4-BE49-F238E27FC236}">
                  <a16:creationId xmlns:a16="http://schemas.microsoft.com/office/drawing/2014/main" id="{31D7FF6A-DD91-1969-BFD7-988A5B449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29" y="524458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6" name="Freeform 1826">
              <a:extLst>
                <a:ext uri="{FF2B5EF4-FFF2-40B4-BE49-F238E27FC236}">
                  <a16:creationId xmlns:a16="http://schemas.microsoft.com/office/drawing/2014/main" id="{A0F87AF1-ED56-7301-9179-A1FE69222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79" y="523231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7" name="Freeform 1827">
              <a:extLst>
                <a:ext uri="{FF2B5EF4-FFF2-40B4-BE49-F238E27FC236}">
                  <a16:creationId xmlns:a16="http://schemas.microsoft.com/office/drawing/2014/main" id="{C3F6BEB8-7FFF-C6FD-5CBF-CE78DCFD3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79" y="523231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8" name="Freeform 1828">
              <a:extLst>
                <a:ext uri="{FF2B5EF4-FFF2-40B4-BE49-F238E27FC236}">
                  <a16:creationId xmlns:a16="http://schemas.microsoft.com/office/drawing/2014/main" id="{BA7D6997-798C-9F59-6826-7B12B25F7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79" y="52343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9" name="Freeform 1829">
              <a:extLst>
                <a:ext uri="{FF2B5EF4-FFF2-40B4-BE49-F238E27FC236}">
                  <a16:creationId xmlns:a16="http://schemas.microsoft.com/office/drawing/2014/main" id="{C321E2BD-2A84-066B-C9B4-414DBB2C9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79" y="523231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0" name="Freeform 1830">
              <a:extLst>
                <a:ext uri="{FF2B5EF4-FFF2-40B4-BE49-F238E27FC236}">
                  <a16:creationId xmlns:a16="http://schemas.microsoft.com/office/drawing/2014/main" id="{A397E83A-6390-49E8-7820-FE5220631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521" y="5224142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1" name="Freeform 1831">
              <a:extLst>
                <a:ext uri="{FF2B5EF4-FFF2-40B4-BE49-F238E27FC236}">
                  <a16:creationId xmlns:a16="http://schemas.microsoft.com/office/drawing/2014/main" id="{3AF95191-4ED7-61F0-43C9-08556C1DF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6791" y="5242539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2" name="Freeform 1833">
              <a:extLst>
                <a:ext uri="{FF2B5EF4-FFF2-40B4-BE49-F238E27FC236}">
                  <a16:creationId xmlns:a16="http://schemas.microsoft.com/office/drawing/2014/main" id="{94BB660A-7A49-20FA-AEF1-18DB67247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712" y="5244583"/>
              <a:ext cx="9601" cy="4088"/>
            </a:xfrm>
            <a:custGeom>
              <a:avLst/>
              <a:gdLst>
                <a:gd name="T0" fmla="*/ 0 w 5"/>
                <a:gd name="T1" fmla="*/ 0 h 2"/>
                <a:gd name="T2" fmla="*/ 1 w 5"/>
                <a:gd name="T3" fmla="*/ 2 h 2"/>
                <a:gd name="T4" fmla="*/ 5 w 5"/>
                <a:gd name="T5" fmla="*/ 1 h 2"/>
                <a:gd name="T6" fmla="*/ 1 w 5"/>
                <a:gd name="T7" fmla="*/ 2 h 2"/>
                <a:gd name="T8" fmla="*/ 0 w 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2" y="2"/>
                    <a:pt x="4" y="2"/>
                    <a:pt x="5" y="1"/>
                  </a:cubicBezTo>
                  <a:cubicBezTo>
                    <a:pt x="4" y="2"/>
                    <a:pt x="2" y="2"/>
                    <a:pt x="1" y="2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3" name="Freeform 1834">
              <a:extLst>
                <a:ext uri="{FF2B5EF4-FFF2-40B4-BE49-F238E27FC236}">
                  <a16:creationId xmlns:a16="http://schemas.microsoft.com/office/drawing/2014/main" id="{BB8D1719-7BA7-E58A-C55E-2250BF00E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522" y="522618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4" name="Freeform 1835">
              <a:extLst>
                <a:ext uri="{FF2B5EF4-FFF2-40B4-BE49-F238E27FC236}">
                  <a16:creationId xmlns:a16="http://schemas.microsoft.com/office/drawing/2014/main" id="{B47D8BFD-36AD-5AB8-0EBB-6B337440B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031" y="5240495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1" y="0"/>
                    <a:pt x="2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5" name="Freeform 1836">
              <a:extLst>
                <a:ext uri="{FF2B5EF4-FFF2-40B4-BE49-F238E27FC236}">
                  <a16:creationId xmlns:a16="http://schemas.microsoft.com/office/drawing/2014/main" id="{778A64AD-1D2A-55B0-35DB-7B5D81058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7841" y="5230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6" name="Freeform 1837">
              <a:extLst>
                <a:ext uri="{FF2B5EF4-FFF2-40B4-BE49-F238E27FC236}">
                  <a16:creationId xmlns:a16="http://schemas.microsoft.com/office/drawing/2014/main" id="{B036AECA-E661-8388-3AF6-DAF123C34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871" y="524253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7" name="Freeform 1838">
              <a:extLst>
                <a:ext uri="{FF2B5EF4-FFF2-40B4-BE49-F238E27FC236}">
                  <a16:creationId xmlns:a16="http://schemas.microsoft.com/office/drawing/2014/main" id="{0ABC7D76-12ED-9CD7-F14A-8B9A72063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80" y="523231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8" name="Freeform 1839">
              <a:extLst>
                <a:ext uri="{FF2B5EF4-FFF2-40B4-BE49-F238E27FC236}">
                  <a16:creationId xmlns:a16="http://schemas.microsoft.com/office/drawing/2014/main" id="{8209F7FA-8DFC-DE32-DCC0-793CBE1DD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9761" y="522823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9" name="Freeform 1840">
              <a:extLst>
                <a:ext uri="{FF2B5EF4-FFF2-40B4-BE49-F238E27FC236}">
                  <a16:creationId xmlns:a16="http://schemas.microsoft.com/office/drawing/2014/main" id="{21C1257C-60AA-4313-43FA-1A93CB2D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1681" y="5228230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0" name="Freeform 1841">
              <a:extLst>
                <a:ext uri="{FF2B5EF4-FFF2-40B4-BE49-F238E27FC236}">
                  <a16:creationId xmlns:a16="http://schemas.microsoft.com/office/drawing/2014/main" id="{C919BB1F-00D4-5764-718F-4DA6F0089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1503" y="5226186"/>
              <a:ext cx="59528" cy="136960"/>
            </a:xfrm>
            <a:custGeom>
              <a:avLst/>
              <a:gdLst>
                <a:gd name="T0" fmla="*/ 10 w 32"/>
                <a:gd name="T1" fmla="*/ 2 h 70"/>
                <a:gd name="T2" fmla="*/ 9 w 32"/>
                <a:gd name="T3" fmla="*/ 2 h 70"/>
                <a:gd name="T4" fmla="*/ 9 w 32"/>
                <a:gd name="T5" fmla="*/ 2 h 70"/>
                <a:gd name="T6" fmla="*/ 9 w 32"/>
                <a:gd name="T7" fmla="*/ 2 h 70"/>
                <a:gd name="T8" fmla="*/ 8 w 32"/>
                <a:gd name="T9" fmla="*/ 3 h 70"/>
                <a:gd name="T10" fmla="*/ 8 w 32"/>
                <a:gd name="T11" fmla="*/ 3 h 70"/>
                <a:gd name="T12" fmla="*/ 7 w 32"/>
                <a:gd name="T13" fmla="*/ 3 h 70"/>
                <a:gd name="T14" fmla="*/ 7 w 32"/>
                <a:gd name="T15" fmla="*/ 3 h 70"/>
                <a:gd name="T16" fmla="*/ 6 w 32"/>
                <a:gd name="T17" fmla="*/ 3 h 70"/>
                <a:gd name="T18" fmla="*/ 6 w 32"/>
                <a:gd name="T19" fmla="*/ 19 h 70"/>
                <a:gd name="T20" fmla="*/ 7 w 32"/>
                <a:gd name="T21" fmla="*/ 22 h 70"/>
                <a:gd name="T22" fmla="*/ 3 w 32"/>
                <a:gd name="T23" fmla="*/ 24 h 70"/>
                <a:gd name="T24" fmla="*/ 2 w 32"/>
                <a:gd name="T25" fmla="*/ 24 h 70"/>
                <a:gd name="T26" fmla="*/ 0 w 32"/>
                <a:gd name="T27" fmla="*/ 35 h 70"/>
                <a:gd name="T28" fmla="*/ 1 w 32"/>
                <a:gd name="T29" fmla="*/ 37 h 70"/>
                <a:gd name="T30" fmla="*/ 2 w 32"/>
                <a:gd name="T31" fmla="*/ 38 h 70"/>
                <a:gd name="T32" fmla="*/ 2 w 32"/>
                <a:gd name="T33" fmla="*/ 38 h 70"/>
                <a:gd name="T34" fmla="*/ 3 w 32"/>
                <a:gd name="T35" fmla="*/ 39 h 70"/>
                <a:gd name="T36" fmla="*/ 3 w 32"/>
                <a:gd name="T37" fmla="*/ 39 h 70"/>
                <a:gd name="T38" fmla="*/ 4 w 32"/>
                <a:gd name="T39" fmla="*/ 40 h 70"/>
                <a:gd name="T40" fmla="*/ 8 w 32"/>
                <a:gd name="T41" fmla="*/ 43 h 70"/>
                <a:gd name="T42" fmla="*/ 9 w 32"/>
                <a:gd name="T43" fmla="*/ 43 h 70"/>
                <a:gd name="T44" fmla="*/ 14 w 32"/>
                <a:gd name="T45" fmla="*/ 42 h 70"/>
                <a:gd name="T46" fmla="*/ 19 w 32"/>
                <a:gd name="T47" fmla="*/ 46 h 70"/>
                <a:gd name="T48" fmla="*/ 18 w 32"/>
                <a:gd name="T49" fmla="*/ 56 h 70"/>
                <a:gd name="T50" fmla="*/ 17 w 32"/>
                <a:gd name="T51" fmla="*/ 60 h 70"/>
                <a:gd name="T52" fmla="*/ 17 w 32"/>
                <a:gd name="T53" fmla="*/ 61 h 70"/>
                <a:gd name="T54" fmla="*/ 23 w 32"/>
                <a:gd name="T55" fmla="*/ 70 h 70"/>
                <a:gd name="T56" fmla="*/ 25 w 32"/>
                <a:gd name="T57" fmla="*/ 63 h 70"/>
                <a:gd name="T58" fmla="*/ 29 w 32"/>
                <a:gd name="T59" fmla="*/ 61 h 70"/>
                <a:gd name="T60" fmla="*/ 30 w 32"/>
                <a:gd name="T61" fmla="*/ 57 h 70"/>
                <a:gd name="T62" fmla="*/ 31 w 32"/>
                <a:gd name="T63" fmla="*/ 50 h 70"/>
                <a:gd name="T64" fmla="*/ 31 w 32"/>
                <a:gd name="T65" fmla="*/ 47 h 70"/>
                <a:gd name="T66" fmla="*/ 30 w 32"/>
                <a:gd name="T67" fmla="*/ 46 h 70"/>
                <a:gd name="T68" fmla="*/ 29 w 32"/>
                <a:gd name="T69" fmla="*/ 45 h 70"/>
                <a:gd name="T70" fmla="*/ 28 w 32"/>
                <a:gd name="T71" fmla="*/ 44 h 70"/>
                <a:gd name="T72" fmla="*/ 28 w 32"/>
                <a:gd name="T73" fmla="*/ 44 h 70"/>
                <a:gd name="T74" fmla="*/ 26 w 32"/>
                <a:gd name="T75" fmla="*/ 43 h 70"/>
                <a:gd name="T76" fmla="*/ 23 w 32"/>
                <a:gd name="T77" fmla="*/ 44 h 70"/>
                <a:gd name="T78" fmla="*/ 23 w 32"/>
                <a:gd name="T79" fmla="*/ 44 h 70"/>
                <a:gd name="T80" fmla="*/ 11 w 32"/>
                <a:gd name="T81" fmla="*/ 24 h 70"/>
                <a:gd name="T82" fmla="*/ 12 w 32"/>
                <a:gd name="T83" fmla="*/ 14 h 70"/>
                <a:gd name="T84" fmla="*/ 12 w 32"/>
                <a:gd name="T85" fmla="*/ 4 h 70"/>
                <a:gd name="T86" fmla="*/ 10 w 32"/>
                <a:gd name="T87" fmla="*/ 0 h 70"/>
                <a:gd name="T88" fmla="*/ 10 w 32"/>
                <a:gd name="T89" fmla="*/ 0 h 70"/>
                <a:gd name="T90" fmla="*/ 10 w 32"/>
                <a:gd name="T91" fmla="*/ 1 h 70"/>
                <a:gd name="T92" fmla="*/ 10 w 32"/>
                <a:gd name="T93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" h="70">
                  <a:moveTo>
                    <a:pt x="10" y="2"/>
                  </a:move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6"/>
                    <a:pt x="5" y="18"/>
                    <a:pt x="6" y="19"/>
                  </a:cubicBezTo>
                  <a:cubicBezTo>
                    <a:pt x="7" y="21"/>
                    <a:pt x="7" y="22"/>
                    <a:pt x="7" y="22"/>
                  </a:cubicBezTo>
                  <a:cubicBezTo>
                    <a:pt x="6" y="24"/>
                    <a:pt x="5" y="24"/>
                    <a:pt x="3" y="24"/>
                  </a:cubicBezTo>
                  <a:cubicBezTo>
                    <a:pt x="3" y="24"/>
                    <a:pt x="2" y="24"/>
                    <a:pt x="2" y="24"/>
                  </a:cubicBezTo>
                  <a:cubicBezTo>
                    <a:pt x="2" y="27"/>
                    <a:pt x="2" y="33"/>
                    <a:pt x="0" y="35"/>
                  </a:cubicBezTo>
                  <a:cubicBezTo>
                    <a:pt x="0" y="36"/>
                    <a:pt x="1" y="36"/>
                    <a:pt x="1" y="37"/>
                  </a:cubicBezTo>
                  <a:cubicBezTo>
                    <a:pt x="1" y="37"/>
                    <a:pt x="1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4" y="40"/>
                    <a:pt x="4" y="40"/>
                  </a:cubicBezTo>
                  <a:cubicBezTo>
                    <a:pt x="5" y="41"/>
                    <a:pt x="7" y="43"/>
                    <a:pt x="8" y="43"/>
                  </a:cubicBezTo>
                  <a:cubicBezTo>
                    <a:pt x="8" y="43"/>
                    <a:pt x="9" y="43"/>
                    <a:pt x="9" y="43"/>
                  </a:cubicBezTo>
                  <a:cubicBezTo>
                    <a:pt x="10" y="42"/>
                    <a:pt x="12" y="42"/>
                    <a:pt x="14" y="42"/>
                  </a:cubicBezTo>
                  <a:cubicBezTo>
                    <a:pt x="17" y="42"/>
                    <a:pt x="18" y="43"/>
                    <a:pt x="19" y="46"/>
                  </a:cubicBezTo>
                  <a:cubicBezTo>
                    <a:pt x="20" y="49"/>
                    <a:pt x="19" y="53"/>
                    <a:pt x="18" y="56"/>
                  </a:cubicBezTo>
                  <a:cubicBezTo>
                    <a:pt x="17" y="58"/>
                    <a:pt x="17" y="60"/>
                    <a:pt x="17" y="60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8" y="63"/>
                    <a:pt x="20" y="67"/>
                    <a:pt x="23" y="70"/>
                  </a:cubicBezTo>
                  <a:cubicBezTo>
                    <a:pt x="22" y="67"/>
                    <a:pt x="23" y="65"/>
                    <a:pt x="25" y="63"/>
                  </a:cubicBezTo>
                  <a:cubicBezTo>
                    <a:pt x="26" y="61"/>
                    <a:pt x="28" y="61"/>
                    <a:pt x="29" y="61"/>
                  </a:cubicBezTo>
                  <a:cubicBezTo>
                    <a:pt x="30" y="61"/>
                    <a:pt x="31" y="61"/>
                    <a:pt x="30" y="57"/>
                  </a:cubicBezTo>
                  <a:cubicBezTo>
                    <a:pt x="30" y="53"/>
                    <a:pt x="31" y="51"/>
                    <a:pt x="31" y="50"/>
                  </a:cubicBezTo>
                  <a:cubicBezTo>
                    <a:pt x="32" y="48"/>
                    <a:pt x="32" y="48"/>
                    <a:pt x="31" y="47"/>
                  </a:cubicBezTo>
                  <a:cubicBezTo>
                    <a:pt x="30" y="47"/>
                    <a:pt x="30" y="46"/>
                    <a:pt x="30" y="46"/>
                  </a:cubicBezTo>
                  <a:cubicBezTo>
                    <a:pt x="29" y="46"/>
                    <a:pt x="29" y="46"/>
                    <a:pt x="29" y="45"/>
                  </a:cubicBezTo>
                  <a:cubicBezTo>
                    <a:pt x="29" y="45"/>
                    <a:pt x="29" y="45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7" y="44"/>
                    <a:pt x="27" y="43"/>
                    <a:pt x="26" y="43"/>
                  </a:cubicBezTo>
                  <a:cubicBezTo>
                    <a:pt x="25" y="43"/>
                    <a:pt x="25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8" y="44"/>
                    <a:pt x="12" y="31"/>
                    <a:pt x="11" y="24"/>
                  </a:cubicBezTo>
                  <a:cubicBezTo>
                    <a:pt x="10" y="20"/>
                    <a:pt x="11" y="17"/>
                    <a:pt x="12" y="14"/>
                  </a:cubicBezTo>
                  <a:cubicBezTo>
                    <a:pt x="13" y="11"/>
                    <a:pt x="14" y="8"/>
                    <a:pt x="12" y="4"/>
                  </a:cubicBezTo>
                  <a:cubicBezTo>
                    <a:pt x="11" y="3"/>
                    <a:pt x="11" y="1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0" y="2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1" name="Freeform 1842">
              <a:extLst>
                <a:ext uri="{FF2B5EF4-FFF2-40B4-BE49-F238E27FC236}">
                  <a16:creationId xmlns:a16="http://schemas.microsoft.com/office/drawing/2014/main" id="{39CD8CFB-FDF2-5C46-B6D7-9D6959746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945" y="5207788"/>
              <a:ext cx="3840" cy="8177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4 h 4"/>
                <a:gd name="T4" fmla="*/ 2 w 2"/>
                <a:gd name="T5" fmla="*/ 4 h 4"/>
                <a:gd name="T6" fmla="*/ 1 w 2"/>
                <a:gd name="T7" fmla="*/ 0 h 4"/>
                <a:gd name="T8" fmla="*/ 1 w 2"/>
                <a:gd name="T9" fmla="*/ 0 h 4"/>
                <a:gd name="T10" fmla="*/ 0 w 2"/>
                <a:gd name="T11" fmla="*/ 0 h 4"/>
                <a:gd name="T12" fmla="*/ 0 w 2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2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2" name="Freeform 1843">
              <a:extLst>
                <a:ext uri="{FF2B5EF4-FFF2-40B4-BE49-F238E27FC236}">
                  <a16:creationId xmlns:a16="http://schemas.microsoft.com/office/drawing/2014/main" id="{1C8672C3-208A-C894-8BFD-37B46A491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865" y="5230274"/>
              <a:ext cx="1920" cy="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3" name="Freeform 1844">
              <a:extLst>
                <a:ext uri="{FF2B5EF4-FFF2-40B4-BE49-F238E27FC236}">
                  <a16:creationId xmlns:a16="http://schemas.microsoft.com/office/drawing/2014/main" id="{9B4B83E1-4AC3-A78D-A603-65EDD9F25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785" y="5230274"/>
              <a:ext cx="0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4" name="Freeform 1845">
              <a:extLst>
                <a:ext uri="{FF2B5EF4-FFF2-40B4-BE49-F238E27FC236}">
                  <a16:creationId xmlns:a16="http://schemas.microsoft.com/office/drawing/2014/main" id="{A6106370-5A58-571A-9E7F-FA50EAAC6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785" y="522618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5" name="Freeform 1846">
              <a:extLst>
                <a:ext uri="{FF2B5EF4-FFF2-40B4-BE49-F238E27FC236}">
                  <a16:creationId xmlns:a16="http://schemas.microsoft.com/office/drawing/2014/main" id="{4594CC1D-CF85-4607-5188-481197056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945" y="5207788"/>
              <a:ext cx="3840" cy="8177"/>
            </a:xfrm>
            <a:custGeom>
              <a:avLst/>
              <a:gdLst>
                <a:gd name="T0" fmla="*/ 2 w 2"/>
                <a:gd name="T1" fmla="*/ 4 h 4"/>
                <a:gd name="T2" fmla="*/ 0 w 2"/>
                <a:gd name="T3" fmla="*/ 0 h 4"/>
                <a:gd name="T4" fmla="*/ 2 w 2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6" name="Freeform 1847">
              <a:extLst>
                <a:ext uri="{FF2B5EF4-FFF2-40B4-BE49-F238E27FC236}">
                  <a16:creationId xmlns:a16="http://schemas.microsoft.com/office/drawing/2014/main" id="{063CC65D-A125-2754-1AD8-024DE2FAA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945" y="5230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7" name="Freeform 1848">
              <a:extLst>
                <a:ext uri="{FF2B5EF4-FFF2-40B4-BE49-F238E27FC236}">
                  <a16:creationId xmlns:a16="http://schemas.microsoft.com/office/drawing/2014/main" id="{B7840F40-80CD-6D03-C514-C517C1FE7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190" y="5316130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8" name="Freeform 1849">
              <a:extLst>
                <a:ext uri="{FF2B5EF4-FFF2-40B4-BE49-F238E27FC236}">
                  <a16:creationId xmlns:a16="http://schemas.microsoft.com/office/drawing/2014/main" id="{8A5AD297-E701-3A48-17AB-31A750728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5344" y="529977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9" name="Freeform 1850">
              <a:extLst>
                <a:ext uri="{FF2B5EF4-FFF2-40B4-BE49-F238E27FC236}">
                  <a16:creationId xmlns:a16="http://schemas.microsoft.com/office/drawing/2014/main" id="{DA4BB498-A730-A4D2-3A2C-ACD3ECA75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3350" y="5312041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0" name="Freeform 1851">
              <a:extLst>
                <a:ext uri="{FF2B5EF4-FFF2-40B4-BE49-F238E27FC236}">
                  <a16:creationId xmlns:a16="http://schemas.microsoft.com/office/drawing/2014/main" id="{D2710455-0A0B-197C-FE22-AF8203190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7264" y="5301820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1" name="Freeform 1852">
              <a:extLst>
                <a:ext uri="{FF2B5EF4-FFF2-40B4-BE49-F238E27FC236}">
                  <a16:creationId xmlns:a16="http://schemas.microsoft.com/office/drawing/2014/main" id="{80C6F7CA-1884-4BF1-BFE5-FE0358E68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509" y="5309997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2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2" name="Freeform 1853">
              <a:extLst>
                <a:ext uri="{FF2B5EF4-FFF2-40B4-BE49-F238E27FC236}">
                  <a16:creationId xmlns:a16="http://schemas.microsoft.com/office/drawing/2014/main" id="{F34C02CF-3E85-7E20-5709-EBF042720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865" y="52077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3" name="Freeform 1857">
              <a:extLst>
                <a:ext uri="{FF2B5EF4-FFF2-40B4-BE49-F238E27FC236}">
                  <a16:creationId xmlns:a16="http://schemas.microsoft.com/office/drawing/2014/main" id="{3AF9A0E0-99C3-4E40-CBBC-601C17EAA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255" y="4471496"/>
              <a:ext cx="816105" cy="887173"/>
            </a:xfrm>
            <a:custGeom>
              <a:avLst/>
              <a:gdLst>
                <a:gd name="T0" fmla="*/ 216 w 444"/>
                <a:gd name="T1" fmla="*/ 30 h 453"/>
                <a:gd name="T2" fmla="*/ 200 w 444"/>
                <a:gd name="T3" fmla="*/ 39 h 453"/>
                <a:gd name="T4" fmla="*/ 195 w 444"/>
                <a:gd name="T5" fmla="*/ 38 h 453"/>
                <a:gd name="T6" fmla="*/ 178 w 444"/>
                <a:gd name="T7" fmla="*/ 43 h 453"/>
                <a:gd name="T8" fmla="*/ 160 w 444"/>
                <a:gd name="T9" fmla="*/ 13 h 453"/>
                <a:gd name="T10" fmla="*/ 153 w 444"/>
                <a:gd name="T11" fmla="*/ 1 h 453"/>
                <a:gd name="T12" fmla="*/ 151 w 444"/>
                <a:gd name="T13" fmla="*/ 5 h 453"/>
                <a:gd name="T14" fmla="*/ 119 w 444"/>
                <a:gd name="T15" fmla="*/ 15 h 453"/>
                <a:gd name="T16" fmla="*/ 113 w 444"/>
                <a:gd name="T17" fmla="*/ 28 h 453"/>
                <a:gd name="T18" fmla="*/ 103 w 444"/>
                <a:gd name="T19" fmla="*/ 45 h 453"/>
                <a:gd name="T20" fmla="*/ 88 w 444"/>
                <a:gd name="T21" fmla="*/ 51 h 453"/>
                <a:gd name="T22" fmla="*/ 82 w 444"/>
                <a:gd name="T23" fmla="*/ 50 h 453"/>
                <a:gd name="T24" fmla="*/ 72 w 444"/>
                <a:gd name="T25" fmla="*/ 38 h 453"/>
                <a:gd name="T26" fmla="*/ 53 w 444"/>
                <a:gd name="T27" fmla="*/ 40 h 453"/>
                <a:gd name="T28" fmla="*/ 45 w 444"/>
                <a:gd name="T29" fmla="*/ 54 h 453"/>
                <a:gd name="T30" fmla="*/ 46 w 444"/>
                <a:gd name="T31" fmla="*/ 107 h 453"/>
                <a:gd name="T32" fmla="*/ 35 w 444"/>
                <a:gd name="T33" fmla="*/ 107 h 453"/>
                <a:gd name="T34" fmla="*/ 8 w 444"/>
                <a:gd name="T35" fmla="*/ 128 h 453"/>
                <a:gd name="T36" fmla="*/ 4 w 444"/>
                <a:gd name="T37" fmla="*/ 150 h 453"/>
                <a:gd name="T38" fmla="*/ 18 w 444"/>
                <a:gd name="T39" fmla="*/ 170 h 453"/>
                <a:gd name="T40" fmla="*/ 38 w 444"/>
                <a:gd name="T41" fmla="*/ 182 h 453"/>
                <a:gd name="T42" fmla="*/ 50 w 444"/>
                <a:gd name="T43" fmla="*/ 181 h 453"/>
                <a:gd name="T44" fmla="*/ 71 w 444"/>
                <a:gd name="T45" fmla="*/ 175 h 453"/>
                <a:gd name="T46" fmla="*/ 98 w 444"/>
                <a:gd name="T47" fmla="*/ 172 h 453"/>
                <a:gd name="T48" fmla="*/ 121 w 444"/>
                <a:gd name="T49" fmla="*/ 201 h 453"/>
                <a:gd name="T50" fmla="*/ 142 w 444"/>
                <a:gd name="T51" fmla="*/ 211 h 453"/>
                <a:gd name="T52" fmla="*/ 155 w 444"/>
                <a:gd name="T53" fmla="*/ 234 h 453"/>
                <a:gd name="T54" fmla="*/ 184 w 444"/>
                <a:gd name="T55" fmla="*/ 271 h 453"/>
                <a:gd name="T56" fmla="*/ 182 w 444"/>
                <a:gd name="T57" fmla="*/ 283 h 453"/>
                <a:gd name="T58" fmla="*/ 182 w 444"/>
                <a:gd name="T59" fmla="*/ 286 h 453"/>
                <a:gd name="T60" fmla="*/ 182 w 444"/>
                <a:gd name="T61" fmla="*/ 310 h 453"/>
                <a:gd name="T62" fmla="*/ 210 w 444"/>
                <a:gd name="T63" fmla="*/ 334 h 453"/>
                <a:gd name="T64" fmla="*/ 220 w 444"/>
                <a:gd name="T65" fmla="*/ 352 h 453"/>
                <a:gd name="T66" fmla="*/ 193 w 444"/>
                <a:gd name="T67" fmla="*/ 406 h 453"/>
                <a:gd name="T68" fmla="*/ 191 w 444"/>
                <a:gd name="T69" fmla="*/ 409 h 453"/>
                <a:gd name="T70" fmla="*/ 223 w 444"/>
                <a:gd name="T71" fmla="*/ 430 h 453"/>
                <a:gd name="T72" fmla="*/ 230 w 444"/>
                <a:gd name="T73" fmla="*/ 448 h 453"/>
                <a:gd name="T74" fmla="*/ 242 w 444"/>
                <a:gd name="T75" fmla="*/ 437 h 453"/>
                <a:gd name="T76" fmla="*/ 268 w 444"/>
                <a:gd name="T77" fmla="*/ 407 h 453"/>
                <a:gd name="T78" fmla="*/ 290 w 444"/>
                <a:gd name="T79" fmla="*/ 349 h 453"/>
                <a:gd name="T80" fmla="*/ 338 w 444"/>
                <a:gd name="T81" fmla="*/ 320 h 453"/>
                <a:gd name="T82" fmla="*/ 377 w 444"/>
                <a:gd name="T83" fmla="*/ 296 h 453"/>
                <a:gd name="T84" fmla="*/ 391 w 444"/>
                <a:gd name="T85" fmla="*/ 262 h 453"/>
                <a:gd name="T86" fmla="*/ 397 w 444"/>
                <a:gd name="T87" fmla="*/ 206 h 453"/>
                <a:gd name="T88" fmla="*/ 414 w 444"/>
                <a:gd name="T89" fmla="*/ 185 h 453"/>
                <a:gd name="T90" fmla="*/ 432 w 444"/>
                <a:gd name="T91" fmla="*/ 118 h 453"/>
                <a:gd name="T92" fmla="*/ 353 w 444"/>
                <a:gd name="T93" fmla="*/ 90 h 453"/>
                <a:gd name="T94" fmla="*/ 308 w 444"/>
                <a:gd name="T95" fmla="*/ 68 h 453"/>
                <a:gd name="T96" fmla="*/ 279 w 444"/>
                <a:gd name="T97" fmla="*/ 83 h 453"/>
                <a:gd name="T98" fmla="*/ 260 w 444"/>
                <a:gd name="T99" fmla="*/ 69 h 453"/>
                <a:gd name="T100" fmla="*/ 262 w 444"/>
                <a:gd name="T101" fmla="*/ 33 h 453"/>
                <a:gd name="T102" fmla="*/ 251 w 444"/>
                <a:gd name="T103" fmla="*/ 17 h 453"/>
                <a:gd name="T104" fmla="*/ 246 w 444"/>
                <a:gd name="T105" fmla="*/ 25 h 453"/>
                <a:gd name="T106" fmla="*/ 228 w 444"/>
                <a:gd name="T107" fmla="*/ 36 h 453"/>
                <a:gd name="T108" fmla="*/ 222 w 444"/>
                <a:gd name="T109" fmla="*/ 35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4" h="453">
                  <a:moveTo>
                    <a:pt x="220" y="34"/>
                  </a:moveTo>
                  <a:cubicBezTo>
                    <a:pt x="218" y="33"/>
                    <a:pt x="218" y="33"/>
                    <a:pt x="218" y="33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7" y="31"/>
                    <a:pt x="217" y="31"/>
                    <a:pt x="216" y="30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5" y="30"/>
                    <a:pt x="213" y="31"/>
                    <a:pt x="212" y="31"/>
                  </a:cubicBezTo>
                  <a:cubicBezTo>
                    <a:pt x="210" y="31"/>
                    <a:pt x="208" y="31"/>
                    <a:pt x="206" y="31"/>
                  </a:cubicBezTo>
                  <a:cubicBezTo>
                    <a:pt x="206" y="31"/>
                    <a:pt x="206" y="31"/>
                    <a:pt x="206" y="31"/>
                  </a:cubicBezTo>
                  <a:cubicBezTo>
                    <a:pt x="205" y="32"/>
                    <a:pt x="205" y="32"/>
                    <a:pt x="205" y="33"/>
                  </a:cubicBezTo>
                  <a:cubicBezTo>
                    <a:pt x="205" y="35"/>
                    <a:pt x="205" y="37"/>
                    <a:pt x="202" y="38"/>
                  </a:cubicBezTo>
                  <a:cubicBezTo>
                    <a:pt x="202" y="39"/>
                    <a:pt x="201" y="39"/>
                    <a:pt x="200" y="39"/>
                  </a:cubicBezTo>
                  <a:cubicBezTo>
                    <a:pt x="200" y="39"/>
                    <a:pt x="200" y="39"/>
                    <a:pt x="200" y="39"/>
                  </a:cubicBezTo>
                  <a:cubicBezTo>
                    <a:pt x="200" y="39"/>
                    <a:pt x="200" y="39"/>
                    <a:pt x="200" y="39"/>
                  </a:cubicBezTo>
                  <a:cubicBezTo>
                    <a:pt x="200" y="39"/>
                    <a:pt x="200" y="39"/>
                    <a:pt x="200" y="39"/>
                  </a:cubicBezTo>
                  <a:cubicBezTo>
                    <a:pt x="195" y="38"/>
                    <a:pt x="195" y="38"/>
                    <a:pt x="195" y="38"/>
                  </a:cubicBezTo>
                  <a:cubicBezTo>
                    <a:pt x="195" y="38"/>
                    <a:pt x="195" y="38"/>
                    <a:pt x="195" y="38"/>
                  </a:cubicBezTo>
                  <a:cubicBezTo>
                    <a:pt x="195" y="38"/>
                    <a:pt x="195" y="38"/>
                    <a:pt x="195" y="38"/>
                  </a:cubicBezTo>
                  <a:cubicBezTo>
                    <a:pt x="195" y="38"/>
                    <a:pt x="195" y="38"/>
                    <a:pt x="195" y="38"/>
                  </a:cubicBezTo>
                  <a:cubicBezTo>
                    <a:pt x="194" y="38"/>
                    <a:pt x="194" y="38"/>
                    <a:pt x="193" y="38"/>
                  </a:cubicBezTo>
                  <a:cubicBezTo>
                    <a:pt x="193" y="37"/>
                    <a:pt x="193" y="37"/>
                    <a:pt x="192" y="37"/>
                  </a:cubicBezTo>
                  <a:cubicBezTo>
                    <a:pt x="191" y="37"/>
                    <a:pt x="190" y="37"/>
                    <a:pt x="189" y="37"/>
                  </a:cubicBezTo>
                  <a:cubicBezTo>
                    <a:pt x="188" y="39"/>
                    <a:pt x="187" y="39"/>
                    <a:pt x="186" y="40"/>
                  </a:cubicBezTo>
                  <a:cubicBezTo>
                    <a:pt x="186" y="40"/>
                    <a:pt x="185" y="40"/>
                    <a:pt x="185" y="40"/>
                  </a:cubicBezTo>
                  <a:cubicBezTo>
                    <a:pt x="184" y="40"/>
                    <a:pt x="184" y="40"/>
                    <a:pt x="184" y="40"/>
                  </a:cubicBezTo>
                  <a:cubicBezTo>
                    <a:pt x="183" y="42"/>
                    <a:pt x="180" y="42"/>
                    <a:pt x="178" y="43"/>
                  </a:cubicBezTo>
                  <a:cubicBezTo>
                    <a:pt x="177" y="43"/>
                    <a:pt x="176" y="43"/>
                    <a:pt x="176" y="43"/>
                  </a:cubicBezTo>
                  <a:cubicBezTo>
                    <a:pt x="175" y="44"/>
                    <a:pt x="174" y="45"/>
                    <a:pt x="172" y="45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4"/>
                    <a:pt x="165" y="43"/>
                    <a:pt x="161" y="39"/>
                  </a:cubicBezTo>
                  <a:cubicBezTo>
                    <a:pt x="157" y="34"/>
                    <a:pt x="156" y="27"/>
                    <a:pt x="156" y="23"/>
                  </a:cubicBezTo>
                  <a:cubicBezTo>
                    <a:pt x="156" y="21"/>
                    <a:pt x="157" y="17"/>
                    <a:pt x="159" y="16"/>
                  </a:cubicBezTo>
                  <a:cubicBezTo>
                    <a:pt x="160" y="15"/>
                    <a:pt x="160" y="14"/>
                    <a:pt x="160" y="13"/>
                  </a:cubicBezTo>
                  <a:cubicBezTo>
                    <a:pt x="160" y="12"/>
                    <a:pt x="160" y="10"/>
                    <a:pt x="158" y="10"/>
                  </a:cubicBezTo>
                  <a:cubicBezTo>
                    <a:pt x="155" y="9"/>
                    <a:pt x="155" y="6"/>
                    <a:pt x="155" y="3"/>
                  </a:cubicBezTo>
                  <a:cubicBezTo>
                    <a:pt x="155" y="1"/>
                    <a:pt x="155" y="1"/>
                    <a:pt x="154" y="1"/>
                  </a:cubicBezTo>
                  <a:cubicBezTo>
                    <a:pt x="154" y="0"/>
                    <a:pt x="154" y="0"/>
                    <a:pt x="153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2" y="1"/>
                    <a:pt x="152" y="2"/>
                    <a:pt x="152" y="2"/>
                  </a:cubicBezTo>
                  <a:cubicBezTo>
                    <a:pt x="152" y="2"/>
                    <a:pt x="152" y="2"/>
                    <a:pt x="152" y="2"/>
                  </a:cubicBezTo>
                  <a:cubicBezTo>
                    <a:pt x="152" y="3"/>
                    <a:pt x="152" y="3"/>
                    <a:pt x="152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5"/>
                    <a:pt x="151" y="5"/>
                    <a:pt x="151" y="5"/>
                  </a:cubicBezTo>
                  <a:cubicBezTo>
                    <a:pt x="151" y="5"/>
                    <a:pt x="151" y="5"/>
                    <a:pt x="151" y="5"/>
                  </a:cubicBezTo>
                  <a:cubicBezTo>
                    <a:pt x="150" y="6"/>
                    <a:pt x="149" y="6"/>
                    <a:pt x="148" y="7"/>
                  </a:cubicBezTo>
                  <a:cubicBezTo>
                    <a:pt x="147" y="7"/>
                    <a:pt x="146" y="8"/>
                    <a:pt x="144" y="9"/>
                  </a:cubicBezTo>
                  <a:cubicBezTo>
                    <a:pt x="140" y="11"/>
                    <a:pt x="136" y="13"/>
                    <a:pt x="133" y="12"/>
                  </a:cubicBezTo>
                  <a:cubicBezTo>
                    <a:pt x="133" y="12"/>
                    <a:pt x="132" y="12"/>
                    <a:pt x="132" y="12"/>
                  </a:cubicBezTo>
                  <a:cubicBezTo>
                    <a:pt x="130" y="12"/>
                    <a:pt x="128" y="13"/>
                    <a:pt x="128" y="15"/>
                  </a:cubicBezTo>
                  <a:cubicBezTo>
                    <a:pt x="128" y="18"/>
                    <a:pt x="126" y="19"/>
                    <a:pt x="124" y="19"/>
                  </a:cubicBezTo>
                  <a:cubicBezTo>
                    <a:pt x="122" y="19"/>
                    <a:pt x="120" y="17"/>
                    <a:pt x="119" y="15"/>
                  </a:cubicBezTo>
                  <a:cubicBezTo>
                    <a:pt x="119" y="15"/>
                    <a:pt x="117" y="14"/>
                    <a:pt x="116" y="14"/>
                  </a:cubicBezTo>
                  <a:cubicBezTo>
                    <a:pt x="114" y="14"/>
                    <a:pt x="111" y="14"/>
                    <a:pt x="110" y="12"/>
                  </a:cubicBezTo>
                  <a:cubicBezTo>
                    <a:pt x="110" y="12"/>
                    <a:pt x="109" y="12"/>
                    <a:pt x="107" y="12"/>
                  </a:cubicBezTo>
                  <a:cubicBezTo>
                    <a:pt x="110" y="15"/>
                    <a:pt x="110" y="18"/>
                    <a:pt x="110" y="21"/>
                  </a:cubicBezTo>
                  <a:cubicBezTo>
                    <a:pt x="110" y="22"/>
                    <a:pt x="111" y="22"/>
                    <a:pt x="111" y="23"/>
                  </a:cubicBezTo>
                  <a:cubicBezTo>
                    <a:pt x="112" y="24"/>
                    <a:pt x="113" y="25"/>
                    <a:pt x="113" y="28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4" y="28"/>
                    <a:pt x="114" y="28"/>
                    <a:pt x="114" y="28"/>
                  </a:cubicBezTo>
                  <a:cubicBezTo>
                    <a:pt x="115" y="28"/>
                    <a:pt x="116" y="27"/>
                    <a:pt x="117" y="27"/>
                  </a:cubicBezTo>
                  <a:cubicBezTo>
                    <a:pt x="119" y="27"/>
                    <a:pt x="121" y="29"/>
                    <a:pt x="121" y="31"/>
                  </a:cubicBezTo>
                  <a:cubicBezTo>
                    <a:pt x="121" y="33"/>
                    <a:pt x="119" y="35"/>
                    <a:pt x="116" y="36"/>
                  </a:cubicBezTo>
                  <a:cubicBezTo>
                    <a:pt x="113" y="37"/>
                    <a:pt x="112" y="38"/>
                    <a:pt x="111" y="41"/>
                  </a:cubicBezTo>
                  <a:cubicBezTo>
                    <a:pt x="110" y="44"/>
                    <a:pt x="108" y="44"/>
                    <a:pt x="106" y="44"/>
                  </a:cubicBezTo>
                  <a:cubicBezTo>
                    <a:pt x="105" y="44"/>
                    <a:pt x="104" y="45"/>
                    <a:pt x="103" y="45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0" y="48"/>
                    <a:pt x="98" y="50"/>
                    <a:pt x="95" y="50"/>
                  </a:cubicBezTo>
                  <a:cubicBezTo>
                    <a:pt x="95" y="50"/>
                    <a:pt x="94" y="50"/>
                    <a:pt x="93" y="50"/>
                  </a:cubicBezTo>
                  <a:cubicBezTo>
                    <a:pt x="93" y="49"/>
                    <a:pt x="92" y="49"/>
                    <a:pt x="92" y="49"/>
                  </a:cubicBezTo>
                  <a:cubicBezTo>
                    <a:pt x="92" y="49"/>
                    <a:pt x="90" y="50"/>
                    <a:pt x="89" y="51"/>
                  </a:cubicBezTo>
                  <a:cubicBezTo>
                    <a:pt x="89" y="51"/>
                    <a:pt x="88" y="51"/>
                    <a:pt x="88" y="51"/>
                  </a:cubicBezTo>
                  <a:cubicBezTo>
                    <a:pt x="88" y="51"/>
                    <a:pt x="88" y="51"/>
                    <a:pt x="88" y="51"/>
                  </a:cubicBezTo>
                  <a:cubicBezTo>
                    <a:pt x="87" y="51"/>
                    <a:pt x="87" y="51"/>
                    <a:pt x="86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52"/>
                    <a:pt x="85" y="51"/>
                    <a:pt x="84" y="51"/>
                  </a:cubicBezTo>
                  <a:cubicBezTo>
                    <a:pt x="84" y="51"/>
                    <a:pt x="84" y="51"/>
                    <a:pt x="84" y="51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0"/>
                    <a:pt x="83" y="50"/>
                    <a:pt x="82" y="50"/>
                  </a:cubicBezTo>
                  <a:cubicBezTo>
                    <a:pt x="82" y="50"/>
                    <a:pt x="82" y="49"/>
                    <a:pt x="81" y="49"/>
                  </a:cubicBezTo>
                  <a:cubicBezTo>
                    <a:pt x="81" y="49"/>
                    <a:pt x="81" y="49"/>
                    <a:pt x="81" y="49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79" y="47"/>
                    <a:pt x="78" y="45"/>
                    <a:pt x="76" y="43"/>
                  </a:cubicBezTo>
                  <a:cubicBezTo>
                    <a:pt x="76" y="42"/>
                    <a:pt x="75" y="41"/>
                    <a:pt x="75" y="41"/>
                  </a:cubicBezTo>
                  <a:cubicBezTo>
                    <a:pt x="75" y="40"/>
                    <a:pt x="75" y="40"/>
                    <a:pt x="74" y="40"/>
                  </a:cubicBezTo>
                  <a:cubicBezTo>
                    <a:pt x="74" y="39"/>
                    <a:pt x="73" y="38"/>
                    <a:pt x="72" y="38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1" y="38"/>
                    <a:pt x="71" y="38"/>
                    <a:pt x="70" y="38"/>
                  </a:cubicBezTo>
                  <a:cubicBezTo>
                    <a:pt x="68" y="39"/>
                    <a:pt x="65" y="40"/>
                    <a:pt x="63" y="40"/>
                  </a:cubicBezTo>
                  <a:cubicBezTo>
                    <a:pt x="63" y="40"/>
                    <a:pt x="62" y="40"/>
                    <a:pt x="62" y="40"/>
                  </a:cubicBezTo>
                  <a:cubicBezTo>
                    <a:pt x="61" y="40"/>
                    <a:pt x="60" y="40"/>
                    <a:pt x="59" y="40"/>
                  </a:cubicBezTo>
                  <a:cubicBezTo>
                    <a:pt x="57" y="40"/>
                    <a:pt x="55" y="40"/>
                    <a:pt x="53" y="40"/>
                  </a:cubicBezTo>
                  <a:cubicBezTo>
                    <a:pt x="49" y="40"/>
                    <a:pt x="47" y="40"/>
                    <a:pt x="46" y="40"/>
                  </a:cubicBezTo>
                  <a:cubicBezTo>
                    <a:pt x="46" y="41"/>
                    <a:pt x="47" y="42"/>
                    <a:pt x="47" y="43"/>
                  </a:cubicBezTo>
                  <a:cubicBezTo>
                    <a:pt x="47" y="43"/>
                    <a:pt x="48" y="44"/>
                    <a:pt x="48" y="44"/>
                  </a:cubicBezTo>
                  <a:cubicBezTo>
                    <a:pt x="50" y="44"/>
                    <a:pt x="53" y="45"/>
                    <a:pt x="53" y="47"/>
                  </a:cubicBezTo>
                  <a:cubicBezTo>
                    <a:pt x="54" y="49"/>
                    <a:pt x="53" y="50"/>
                    <a:pt x="51" y="52"/>
                  </a:cubicBezTo>
                  <a:cubicBezTo>
                    <a:pt x="49" y="53"/>
                    <a:pt x="47" y="53"/>
                    <a:pt x="46" y="54"/>
                  </a:cubicBezTo>
                  <a:cubicBezTo>
                    <a:pt x="45" y="54"/>
                    <a:pt x="45" y="54"/>
                    <a:pt x="45" y="54"/>
                  </a:cubicBezTo>
                  <a:cubicBezTo>
                    <a:pt x="45" y="54"/>
                    <a:pt x="44" y="54"/>
                    <a:pt x="44" y="56"/>
                  </a:cubicBezTo>
                  <a:cubicBezTo>
                    <a:pt x="44" y="59"/>
                    <a:pt x="46" y="61"/>
                    <a:pt x="48" y="64"/>
                  </a:cubicBezTo>
                  <a:cubicBezTo>
                    <a:pt x="50" y="67"/>
                    <a:pt x="53" y="71"/>
                    <a:pt x="51" y="75"/>
                  </a:cubicBezTo>
                  <a:cubicBezTo>
                    <a:pt x="50" y="78"/>
                    <a:pt x="49" y="87"/>
                    <a:pt x="49" y="90"/>
                  </a:cubicBezTo>
                  <a:cubicBezTo>
                    <a:pt x="49" y="90"/>
                    <a:pt x="49" y="90"/>
                    <a:pt x="49" y="90"/>
                  </a:cubicBezTo>
                  <a:cubicBezTo>
                    <a:pt x="49" y="92"/>
                    <a:pt x="48" y="102"/>
                    <a:pt x="45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3" y="107"/>
                    <a:pt x="43" y="107"/>
                    <a:pt x="43" y="107"/>
                  </a:cubicBezTo>
                  <a:cubicBezTo>
                    <a:pt x="43" y="107"/>
                    <a:pt x="42" y="107"/>
                    <a:pt x="42" y="107"/>
                  </a:cubicBezTo>
                  <a:cubicBezTo>
                    <a:pt x="41" y="107"/>
                    <a:pt x="41" y="107"/>
                    <a:pt x="41" y="107"/>
                  </a:cubicBezTo>
                  <a:cubicBezTo>
                    <a:pt x="41" y="107"/>
                    <a:pt x="41" y="107"/>
                    <a:pt x="41" y="107"/>
                  </a:cubicBezTo>
                  <a:cubicBezTo>
                    <a:pt x="40" y="107"/>
                    <a:pt x="40" y="107"/>
                    <a:pt x="39" y="107"/>
                  </a:cubicBezTo>
                  <a:cubicBezTo>
                    <a:pt x="38" y="107"/>
                    <a:pt x="37" y="106"/>
                    <a:pt x="37" y="106"/>
                  </a:cubicBezTo>
                  <a:cubicBezTo>
                    <a:pt x="36" y="106"/>
                    <a:pt x="36" y="106"/>
                    <a:pt x="35" y="107"/>
                  </a:cubicBezTo>
                  <a:cubicBezTo>
                    <a:pt x="35" y="107"/>
                    <a:pt x="35" y="107"/>
                    <a:pt x="34" y="107"/>
                  </a:cubicBezTo>
                  <a:cubicBezTo>
                    <a:pt x="32" y="109"/>
                    <a:pt x="29" y="110"/>
                    <a:pt x="27" y="110"/>
                  </a:cubicBezTo>
                  <a:cubicBezTo>
                    <a:pt x="25" y="111"/>
                    <a:pt x="23" y="111"/>
                    <a:pt x="21" y="112"/>
                  </a:cubicBezTo>
                  <a:cubicBezTo>
                    <a:pt x="18" y="114"/>
                    <a:pt x="16" y="115"/>
                    <a:pt x="14" y="116"/>
                  </a:cubicBezTo>
                  <a:cubicBezTo>
                    <a:pt x="12" y="116"/>
                    <a:pt x="11" y="117"/>
                    <a:pt x="11" y="118"/>
                  </a:cubicBezTo>
                  <a:cubicBezTo>
                    <a:pt x="11" y="120"/>
                    <a:pt x="10" y="122"/>
                    <a:pt x="9" y="124"/>
                  </a:cubicBezTo>
                  <a:cubicBezTo>
                    <a:pt x="8" y="125"/>
                    <a:pt x="7" y="126"/>
                    <a:pt x="8" y="128"/>
                  </a:cubicBezTo>
                  <a:cubicBezTo>
                    <a:pt x="9" y="132"/>
                    <a:pt x="6" y="133"/>
                    <a:pt x="5" y="134"/>
                  </a:cubicBezTo>
                  <a:cubicBezTo>
                    <a:pt x="4" y="134"/>
                    <a:pt x="3" y="135"/>
                    <a:pt x="2" y="136"/>
                  </a:cubicBezTo>
                  <a:cubicBezTo>
                    <a:pt x="1" y="137"/>
                    <a:pt x="1" y="137"/>
                    <a:pt x="2" y="138"/>
                  </a:cubicBezTo>
                  <a:cubicBezTo>
                    <a:pt x="2" y="139"/>
                    <a:pt x="2" y="141"/>
                    <a:pt x="1" y="143"/>
                  </a:cubicBezTo>
                  <a:cubicBezTo>
                    <a:pt x="0" y="143"/>
                    <a:pt x="0" y="144"/>
                    <a:pt x="1" y="145"/>
                  </a:cubicBezTo>
                  <a:cubicBezTo>
                    <a:pt x="1" y="146"/>
                    <a:pt x="2" y="148"/>
                    <a:pt x="3" y="149"/>
                  </a:cubicBezTo>
                  <a:cubicBezTo>
                    <a:pt x="4" y="150"/>
                    <a:pt x="4" y="150"/>
                    <a:pt x="4" y="150"/>
                  </a:cubicBezTo>
                  <a:cubicBezTo>
                    <a:pt x="4" y="151"/>
                    <a:pt x="5" y="152"/>
                    <a:pt x="5" y="152"/>
                  </a:cubicBezTo>
                  <a:cubicBezTo>
                    <a:pt x="7" y="155"/>
                    <a:pt x="9" y="158"/>
                    <a:pt x="9" y="161"/>
                  </a:cubicBezTo>
                  <a:cubicBezTo>
                    <a:pt x="9" y="162"/>
                    <a:pt x="9" y="162"/>
                    <a:pt x="9" y="163"/>
                  </a:cubicBezTo>
                  <a:cubicBezTo>
                    <a:pt x="10" y="163"/>
                    <a:pt x="11" y="163"/>
                    <a:pt x="12" y="16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5" y="163"/>
                    <a:pt x="16" y="166"/>
                    <a:pt x="16" y="167"/>
                  </a:cubicBezTo>
                  <a:cubicBezTo>
                    <a:pt x="17" y="169"/>
                    <a:pt x="17" y="170"/>
                    <a:pt x="18" y="170"/>
                  </a:cubicBezTo>
                  <a:cubicBezTo>
                    <a:pt x="20" y="170"/>
                    <a:pt x="21" y="170"/>
                    <a:pt x="22" y="170"/>
                  </a:cubicBezTo>
                  <a:cubicBezTo>
                    <a:pt x="24" y="170"/>
                    <a:pt x="25" y="170"/>
                    <a:pt x="26" y="170"/>
                  </a:cubicBezTo>
                  <a:cubicBezTo>
                    <a:pt x="28" y="170"/>
                    <a:pt x="28" y="169"/>
                    <a:pt x="29" y="169"/>
                  </a:cubicBezTo>
                  <a:cubicBezTo>
                    <a:pt x="30" y="167"/>
                    <a:pt x="32" y="165"/>
                    <a:pt x="34" y="165"/>
                  </a:cubicBezTo>
                  <a:cubicBezTo>
                    <a:pt x="35" y="165"/>
                    <a:pt x="37" y="165"/>
                    <a:pt x="37" y="169"/>
                  </a:cubicBezTo>
                  <a:cubicBezTo>
                    <a:pt x="37" y="170"/>
                    <a:pt x="37" y="170"/>
                    <a:pt x="37" y="171"/>
                  </a:cubicBezTo>
                  <a:cubicBezTo>
                    <a:pt x="37" y="174"/>
                    <a:pt x="37" y="180"/>
                    <a:pt x="38" y="182"/>
                  </a:cubicBezTo>
                  <a:cubicBezTo>
                    <a:pt x="40" y="181"/>
                    <a:pt x="43" y="181"/>
                    <a:pt x="44" y="181"/>
                  </a:cubicBezTo>
                  <a:cubicBezTo>
                    <a:pt x="45" y="181"/>
                    <a:pt x="45" y="181"/>
                    <a:pt x="46" y="181"/>
                  </a:cubicBezTo>
                  <a:cubicBezTo>
                    <a:pt x="46" y="181"/>
                    <a:pt x="46" y="181"/>
                    <a:pt x="46" y="181"/>
                  </a:cubicBezTo>
                  <a:cubicBezTo>
                    <a:pt x="49" y="181"/>
                    <a:pt x="49" y="181"/>
                    <a:pt x="49" y="181"/>
                  </a:cubicBezTo>
                  <a:cubicBezTo>
                    <a:pt x="49" y="181"/>
                    <a:pt x="49" y="181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1" y="181"/>
                    <a:pt x="52" y="182"/>
                    <a:pt x="53" y="182"/>
                  </a:cubicBezTo>
                  <a:cubicBezTo>
                    <a:pt x="53" y="182"/>
                    <a:pt x="53" y="182"/>
                    <a:pt x="53" y="182"/>
                  </a:cubicBezTo>
                  <a:cubicBezTo>
                    <a:pt x="54" y="182"/>
                    <a:pt x="54" y="182"/>
                    <a:pt x="55" y="182"/>
                  </a:cubicBezTo>
                  <a:cubicBezTo>
                    <a:pt x="55" y="182"/>
                    <a:pt x="55" y="182"/>
                    <a:pt x="55" y="182"/>
                  </a:cubicBezTo>
                  <a:cubicBezTo>
                    <a:pt x="57" y="183"/>
                    <a:pt x="59" y="182"/>
                    <a:pt x="61" y="180"/>
                  </a:cubicBezTo>
                  <a:cubicBezTo>
                    <a:pt x="63" y="179"/>
                    <a:pt x="64" y="178"/>
                    <a:pt x="66" y="177"/>
                  </a:cubicBezTo>
                  <a:cubicBezTo>
                    <a:pt x="68" y="177"/>
                    <a:pt x="69" y="176"/>
                    <a:pt x="71" y="175"/>
                  </a:cubicBezTo>
                  <a:cubicBezTo>
                    <a:pt x="72" y="174"/>
                    <a:pt x="73" y="174"/>
                    <a:pt x="74" y="173"/>
                  </a:cubicBezTo>
                  <a:cubicBezTo>
                    <a:pt x="78" y="171"/>
                    <a:pt x="81" y="169"/>
                    <a:pt x="85" y="169"/>
                  </a:cubicBezTo>
                  <a:cubicBezTo>
                    <a:pt x="87" y="169"/>
                    <a:pt x="88" y="168"/>
                    <a:pt x="90" y="168"/>
                  </a:cubicBezTo>
                  <a:cubicBezTo>
                    <a:pt x="91" y="168"/>
                    <a:pt x="93" y="168"/>
                    <a:pt x="94" y="168"/>
                  </a:cubicBezTo>
                  <a:cubicBezTo>
                    <a:pt x="95" y="168"/>
                    <a:pt x="97" y="168"/>
                    <a:pt x="98" y="169"/>
                  </a:cubicBezTo>
                  <a:cubicBezTo>
                    <a:pt x="98" y="169"/>
                    <a:pt x="98" y="170"/>
                    <a:pt x="98" y="171"/>
                  </a:cubicBezTo>
                  <a:cubicBezTo>
                    <a:pt x="98" y="171"/>
                    <a:pt x="98" y="171"/>
                    <a:pt x="98" y="172"/>
                  </a:cubicBezTo>
                  <a:cubicBezTo>
                    <a:pt x="97" y="175"/>
                    <a:pt x="96" y="186"/>
                    <a:pt x="101" y="192"/>
                  </a:cubicBezTo>
                  <a:cubicBezTo>
                    <a:pt x="105" y="197"/>
                    <a:pt x="108" y="199"/>
                    <a:pt x="110" y="199"/>
                  </a:cubicBezTo>
                  <a:cubicBezTo>
                    <a:pt x="111" y="199"/>
                    <a:pt x="112" y="199"/>
                    <a:pt x="113" y="199"/>
                  </a:cubicBezTo>
                  <a:cubicBezTo>
                    <a:pt x="114" y="199"/>
                    <a:pt x="114" y="199"/>
                    <a:pt x="115" y="199"/>
                  </a:cubicBezTo>
                  <a:cubicBezTo>
                    <a:pt x="117" y="199"/>
                    <a:pt x="118" y="200"/>
                    <a:pt x="119" y="200"/>
                  </a:cubicBezTo>
                  <a:cubicBezTo>
                    <a:pt x="119" y="201"/>
                    <a:pt x="120" y="201"/>
                    <a:pt x="120" y="201"/>
                  </a:cubicBezTo>
                  <a:cubicBezTo>
                    <a:pt x="121" y="201"/>
                    <a:pt x="121" y="201"/>
                    <a:pt x="121" y="201"/>
                  </a:cubicBezTo>
                  <a:cubicBezTo>
                    <a:pt x="125" y="201"/>
                    <a:pt x="125" y="203"/>
                    <a:pt x="125" y="204"/>
                  </a:cubicBezTo>
                  <a:cubicBezTo>
                    <a:pt x="126" y="205"/>
                    <a:pt x="126" y="205"/>
                    <a:pt x="126" y="205"/>
                  </a:cubicBezTo>
                  <a:cubicBezTo>
                    <a:pt x="127" y="205"/>
                    <a:pt x="129" y="205"/>
                    <a:pt x="130" y="205"/>
                  </a:cubicBezTo>
                  <a:cubicBezTo>
                    <a:pt x="135" y="206"/>
                    <a:pt x="137" y="208"/>
                    <a:pt x="137" y="211"/>
                  </a:cubicBezTo>
                  <a:cubicBezTo>
                    <a:pt x="137" y="211"/>
                    <a:pt x="138" y="211"/>
                    <a:pt x="139" y="211"/>
                  </a:cubicBezTo>
                  <a:cubicBezTo>
                    <a:pt x="139" y="211"/>
                    <a:pt x="139" y="211"/>
                    <a:pt x="140" y="211"/>
                  </a:cubicBezTo>
                  <a:cubicBezTo>
                    <a:pt x="140" y="211"/>
                    <a:pt x="141" y="211"/>
                    <a:pt x="142" y="211"/>
                  </a:cubicBezTo>
                  <a:cubicBezTo>
                    <a:pt x="144" y="211"/>
                    <a:pt x="147" y="211"/>
                    <a:pt x="149" y="212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52" y="215"/>
                    <a:pt x="154" y="217"/>
                    <a:pt x="154" y="222"/>
                  </a:cubicBezTo>
                  <a:cubicBezTo>
                    <a:pt x="154" y="223"/>
                    <a:pt x="154" y="224"/>
                    <a:pt x="155" y="225"/>
                  </a:cubicBezTo>
                  <a:cubicBezTo>
                    <a:pt x="156" y="227"/>
                    <a:pt x="157" y="228"/>
                    <a:pt x="156" y="230"/>
                  </a:cubicBezTo>
                  <a:cubicBezTo>
                    <a:pt x="156" y="231"/>
                    <a:pt x="155" y="231"/>
                    <a:pt x="154" y="232"/>
                  </a:cubicBezTo>
                  <a:cubicBezTo>
                    <a:pt x="154" y="232"/>
                    <a:pt x="155" y="233"/>
                    <a:pt x="155" y="234"/>
                  </a:cubicBezTo>
                  <a:cubicBezTo>
                    <a:pt x="156" y="236"/>
                    <a:pt x="157" y="237"/>
                    <a:pt x="157" y="239"/>
                  </a:cubicBezTo>
                  <a:cubicBezTo>
                    <a:pt x="157" y="242"/>
                    <a:pt x="161" y="244"/>
                    <a:pt x="167" y="243"/>
                  </a:cubicBezTo>
                  <a:cubicBezTo>
                    <a:pt x="168" y="243"/>
                    <a:pt x="169" y="243"/>
                    <a:pt x="170" y="243"/>
                  </a:cubicBezTo>
                  <a:cubicBezTo>
                    <a:pt x="175" y="243"/>
                    <a:pt x="178" y="244"/>
                    <a:pt x="178" y="251"/>
                  </a:cubicBezTo>
                  <a:cubicBezTo>
                    <a:pt x="178" y="253"/>
                    <a:pt x="179" y="254"/>
                    <a:pt x="181" y="256"/>
                  </a:cubicBezTo>
                  <a:cubicBezTo>
                    <a:pt x="182" y="257"/>
                    <a:pt x="184" y="259"/>
                    <a:pt x="185" y="261"/>
                  </a:cubicBezTo>
                  <a:cubicBezTo>
                    <a:pt x="186" y="265"/>
                    <a:pt x="185" y="268"/>
                    <a:pt x="184" y="271"/>
                  </a:cubicBezTo>
                  <a:cubicBezTo>
                    <a:pt x="184" y="273"/>
                    <a:pt x="183" y="275"/>
                    <a:pt x="184" y="276"/>
                  </a:cubicBezTo>
                  <a:cubicBezTo>
                    <a:pt x="184" y="277"/>
                    <a:pt x="184" y="278"/>
                    <a:pt x="184" y="278"/>
                  </a:cubicBezTo>
                  <a:cubicBezTo>
                    <a:pt x="184" y="279"/>
                    <a:pt x="184" y="279"/>
                    <a:pt x="184" y="279"/>
                  </a:cubicBezTo>
                  <a:cubicBezTo>
                    <a:pt x="183" y="280"/>
                    <a:pt x="183" y="280"/>
                    <a:pt x="183" y="281"/>
                  </a:cubicBezTo>
                  <a:cubicBezTo>
                    <a:pt x="183" y="281"/>
                    <a:pt x="183" y="281"/>
                    <a:pt x="183" y="282"/>
                  </a:cubicBezTo>
                  <a:cubicBezTo>
                    <a:pt x="183" y="282"/>
                    <a:pt x="183" y="282"/>
                    <a:pt x="182" y="283"/>
                  </a:cubicBezTo>
                  <a:cubicBezTo>
                    <a:pt x="182" y="283"/>
                    <a:pt x="182" y="283"/>
                    <a:pt x="182" y="283"/>
                  </a:cubicBezTo>
                  <a:cubicBezTo>
                    <a:pt x="182" y="284"/>
                    <a:pt x="182" y="284"/>
                    <a:pt x="181" y="284"/>
                  </a:cubicBezTo>
                  <a:cubicBezTo>
                    <a:pt x="181" y="284"/>
                    <a:pt x="181" y="284"/>
                    <a:pt x="181" y="285"/>
                  </a:cubicBezTo>
                  <a:cubicBezTo>
                    <a:pt x="181" y="285"/>
                    <a:pt x="181" y="285"/>
                    <a:pt x="181" y="285"/>
                  </a:cubicBezTo>
                  <a:cubicBezTo>
                    <a:pt x="181" y="285"/>
                    <a:pt x="181" y="285"/>
                    <a:pt x="181" y="285"/>
                  </a:cubicBezTo>
                  <a:cubicBezTo>
                    <a:pt x="181" y="285"/>
                    <a:pt x="181" y="285"/>
                    <a:pt x="181" y="285"/>
                  </a:cubicBezTo>
                  <a:cubicBezTo>
                    <a:pt x="181" y="285"/>
                    <a:pt x="182" y="286"/>
                    <a:pt x="182" y="286"/>
                  </a:cubicBezTo>
                  <a:cubicBezTo>
                    <a:pt x="182" y="286"/>
                    <a:pt x="182" y="286"/>
                    <a:pt x="182" y="286"/>
                  </a:cubicBezTo>
                  <a:cubicBezTo>
                    <a:pt x="182" y="287"/>
                    <a:pt x="182" y="287"/>
                    <a:pt x="182" y="287"/>
                  </a:cubicBezTo>
                  <a:cubicBezTo>
                    <a:pt x="182" y="287"/>
                    <a:pt x="182" y="288"/>
                    <a:pt x="182" y="288"/>
                  </a:cubicBezTo>
                  <a:cubicBezTo>
                    <a:pt x="182" y="288"/>
                    <a:pt x="182" y="289"/>
                    <a:pt x="182" y="289"/>
                  </a:cubicBezTo>
                  <a:cubicBezTo>
                    <a:pt x="182" y="291"/>
                    <a:pt x="181" y="291"/>
                    <a:pt x="180" y="292"/>
                  </a:cubicBezTo>
                  <a:cubicBezTo>
                    <a:pt x="180" y="292"/>
                    <a:pt x="181" y="293"/>
                    <a:pt x="181" y="294"/>
                  </a:cubicBezTo>
                  <a:cubicBezTo>
                    <a:pt x="182" y="296"/>
                    <a:pt x="184" y="300"/>
                    <a:pt x="183" y="305"/>
                  </a:cubicBezTo>
                  <a:cubicBezTo>
                    <a:pt x="182" y="307"/>
                    <a:pt x="182" y="310"/>
                    <a:pt x="182" y="310"/>
                  </a:cubicBezTo>
                  <a:cubicBezTo>
                    <a:pt x="182" y="311"/>
                    <a:pt x="183" y="311"/>
                    <a:pt x="187" y="311"/>
                  </a:cubicBezTo>
                  <a:cubicBezTo>
                    <a:pt x="191" y="311"/>
                    <a:pt x="193" y="312"/>
                    <a:pt x="194" y="313"/>
                  </a:cubicBezTo>
                  <a:cubicBezTo>
                    <a:pt x="194" y="313"/>
                    <a:pt x="195" y="313"/>
                    <a:pt x="195" y="313"/>
                  </a:cubicBezTo>
                  <a:cubicBezTo>
                    <a:pt x="195" y="313"/>
                    <a:pt x="195" y="313"/>
                    <a:pt x="195" y="313"/>
                  </a:cubicBezTo>
                  <a:cubicBezTo>
                    <a:pt x="196" y="312"/>
                    <a:pt x="197" y="312"/>
                    <a:pt x="197" y="312"/>
                  </a:cubicBezTo>
                  <a:cubicBezTo>
                    <a:pt x="202" y="312"/>
                    <a:pt x="206" y="321"/>
                    <a:pt x="206" y="323"/>
                  </a:cubicBezTo>
                  <a:cubicBezTo>
                    <a:pt x="207" y="327"/>
                    <a:pt x="209" y="332"/>
                    <a:pt x="210" y="334"/>
                  </a:cubicBezTo>
                  <a:cubicBezTo>
                    <a:pt x="210" y="334"/>
                    <a:pt x="210" y="334"/>
                    <a:pt x="210" y="334"/>
                  </a:cubicBezTo>
                  <a:cubicBezTo>
                    <a:pt x="212" y="333"/>
                    <a:pt x="214" y="332"/>
                    <a:pt x="217" y="332"/>
                  </a:cubicBezTo>
                  <a:cubicBezTo>
                    <a:pt x="218" y="332"/>
                    <a:pt x="219" y="332"/>
                    <a:pt x="220" y="332"/>
                  </a:cubicBezTo>
                  <a:cubicBezTo>
                    <a:pt x="220" y="333"/>
                    <a:pt x="221" y="333"/>
                    <a:pt x="221" y="333"/>
                  </a:cubicBezTo>
                  <a:cubicBezTo>
                    <a:pt x="224" y="336"/>
                    <a:pt x="222" y="342"/>
                    <a:pt x="221" y="348"/>
                  </a:cubicBezTo>
                  <a:cubicBezTo>
                    <a:pt x="221" y="349"/>
                    <a:pt x="220" y="351"/>
                    <a:pt x="220" y="352"/>
                  </a:cubicBezTo>
                  <a:cubicBezTo>
                    <a:pt x="220" y="352"/>
                    <a:pt x="220" y="352"/>
                    <a:pt x="220" y="352"/>
                  </a:cubicBezTo>
                  <a:cubicBezTo>
                    <a:pt x="224" y="352"/>
                    <a:pt x="226" y="353"/>
                    <a:pt x="226" y="353"/>
                  </a:cubicBezTo>
                  <a:cubicBezTo>
                    <a:pt x="230" y="355"/>
                    <a:pt x="230" y="371"/>
                    <a:pt x="229" y="373"/>
                  </a:cubicBezTo>
                  <a:cubicBezTo>
                    <a:pt x="228" y="375"/>
                    <a:pt x="226" y="376"/>
                    <a:pt x="221" y="378"/>
                  </a:cubicBezTo>
                  <a:cubicBezTo>
                    <a:pt x="219" y="379"/>
                    <a:pt x="216" y="380"/>
                    <a:pt x="215" y="381"/>
                  </a:cubicBezTo>
                  <a:cubicBezTo>
                    <a:pt x="211" y="384"/>
                    <a:pt x="201" y="394"/>
                    <a:pt x="196" y="401"/>
                  </a:cubicBezTo>
                  <a:cubicBezTo>
                    <a:pt x="195" y="403"/>
                    <a:pt x="194" y="404"/>
                    <a:pt x="193" y="405"/>
                  </a:cubicBezTo>
                  <a:cubicBezTo>
                    <a:pt x="193" y="405"/>
                    <a:pt x="193" y="406"/>
                    <a:pt x="193" y="406"/>
                  </a:cubicBezTo>
                  <a:cubicBezTo>
                    <a:pt x="192" y="407"/>
                    <a:pt x="191" y="408"/>
                    <a:pt x="190" y="409"/>
                  </a:cubicBezTo>
                  <a:cubicBezTo>
                    <a:pt x="190" y="409"/>
                    <a:pt x="190" y="409"/>
                    <a:pt x="190" y="409"/>
                  </a:cubicBezTo>
                  <a:cubicBezTo>
                    <a:pt x="190" y="409"/>
                    <a:pt x="190" y="409"/>
                    <a:pt x="190" y="409"/>
                  </a:cubicBezTo>
                  <a:cubicBezTo>
                    <a:pt x="190" y="409"/>
                    <a:pt x="190" y="409"/>
                    <a:pt x="190" y="409"/>
                  </a:cubicBezTo>
                  <a:cubicBezTo>
                    <a:pt x="190" y="409"/>
                    <a:pt x="190" y="409"/>
                    <a:pt x="190" y="409"/>
                  </a:cubicBezTo>
                  <a:cubicBezTo>
                    <a:pt x="191" y="409"/>
                    <a:pt x="191" y="409"/>
                    <a:pt x="191" y="409"/>
                  </a:cubicBezTo>
                  <a:cubicBezTo>
                    <a:pt x="191" y="409"/>
                    <a:pt x="191" y="409"/>
                    <a:pt x="191" y="409"/>
                  </a:cubicBezTo>
                  <a:cubicBezTo>
                    <a:pt x="193" y="410"/>
                    <a:pt x="195" y="410"/>
                    <a:pt x="198" y="413"/>
                  </a:cubicBezTo>
                  <a:cubicBezTo>
                    <a:pt x="198" y="413"/>
                    <a:pt x="198" y="414"/>
                    <a:pt x="199" y="414"/>
                  </a:cubicBezTo>
                  <a:cubicBezTo>
                    <a:pt x="201" y="417"/>
                    <a:pt x="202" y="419"/>
                    <a:pt x="203" y="420"/>
                  </a:cubicBezTo>
                  <a:cubicBezTo>
                    <a:pt x="203" y="419"/>
                    <a:pt x="205" y="418"/>
                    <a:pt x="207" y="418"/>
                  </a:cubicBezTo>
                  <a:cubicBezTo>
                    <a:pt x="208" y="418"/>
                    <a:pt x="209" y="419"/>
                    <a:pt x="210" y="420"/>
                  </a:cubicBezTo>
                  <a:cubicBezTo>
                    <a:pt x="212" y="423"/>
                    <a:pt x="215" y="425"/>
                    <a:pt x="218" y="427"/>
                  </a:cubicBezTo>
                  <a:cubicBezTo>
                    <a:pt x="220" y="428"/>
                    <a:pt x="222" y="429"/>
                    <a:pt x="223" y="430"/>
                  </a:cubicBezTo>
                  <a:cubicBezTo>
                    <a:pt x="223" y="430"/>
                    <a:pt x="224" y="431"/>
                    <a:pt x="225" y="431"/>
                  </a:cubicBezTo>
                  <a:cubicBezTo>
                    <a:pt x="227" y="433"/>
                    <a:pt x="231" y="435"/>
                    <a:pt x="231" y="440"/>
                  </a:cubicBezTo>
                  <a:cubicBezTo>
                    <a:pt x="231" y="441"/>
                    <a:pt x="231" y="442"/>
                    <a:pt x="231" y="443"/>
                  </a:cubicBezTo>
                  <a:cubicBezTo>
                    <a:pt x="231" y="444"/>
                    <a:pt x="231" y="445"/>
                    <a:pt x="231" y="445"/>
                  </a:cubicBezTo>
                  <a:cubicBezTo>
                    <a:pt x="231" y="446"/>
                    <a:pt x="231" y="446"/>
                    <a:pt x="231" y="446"/>
                  </a:cubicBezTo>
                  <a:cubicBezTo>
                    <a:pt x="230" y="447"/>
                    <a:pt x="230" y="447"/>
                    <a:pt x="230" y="448"/>
                  </a:cubicBezTo>
                  <a:cubicBezTo>
                    <a:pt x="230" y="448"/>
                    <a:pt x="230" y="448"/>
                    <a:pt x="230" y="448"/>
                  </a:cubicBezTo>
                  <a:cubicBezTo>
                    <a:pt x="230" y="449"/>
                    <a:pt x="230" y="450"/>
                    <a:pt x="231" y="450"/>
                  </a:cubicBezTo>
                  <a:cubicBezTo>
                    <a:pt x="231" y="451"/>
                    <a:pt x="231" y="451"/>
                    <a:pt x="231" y="451"/>
                  </a:cubicBezTo>
                  <a:cubicBezTo>
                    <a:pt x="231" y="452"/>
                    <a:pt x="231" y="452"/>
                    <a:pt x="231" y="453"/>
                  </a:cubicBezTo>
                  <a:cubicBezTo>
                    <a:pt x="231" y="453"/>
                    <a:pt x="231" y="453"/>
                    <a:pt x="231" y="453"/>
                  </a:cubicBezTo>
                  <a:cubicBezTo>
                    <a:pt x="232" y="452"/>
                    <a:pt x="233" y="451"/>
                    <a:pt x="234" y="450"/>
                  </a:cubicBezTo>
                  <a:cubicBezTo>
                    <a:pt x="238" y="447"/>
                    <a:pt x="239" y="445"/>
                    <a:pt x="240" y="442"/>
                  </a:cubicBezTo>
                  <a:cubicBezTo>
                    <a:pt x="240" y="441"/>
                    <a:pt x="241" y="439"/>
                    <a:pt x="242" y="437"/>
                  </a:cubicBezTo>
                  <a:cubicBezTo>
                    <a:pt x="243" y="435"/>
                    <a:pt x="244" y="433"/>
                    <a:pt x="244" y="432"/>
                  </a:cubicBezTo>
                  <a:cubicBezTo>
                    <a:pt x="244" y="429"/>
                    <a:pt x="245" y="426"/>
                    <a:pt x="249" y="423"/>
                  </a:cubicBezTo>
                  <a:cubicBezTo>
                    <a:pt x="250" y="421"/>
                    <a:pt x="250" y="420"/>
                    <a:pt x="250" y="418"/>
                  </a:cubicBezTo>
                  <a:cubicBezTo>
                    <a:pt x="250" y="416"/>
                    <a:pt x="250" y="413"/>
                    <a:pt x="255" y="410"/>
                  </a:cubicBezTo>
                  <a:cubicBezTo>
                    <a:pt x="259" y="409"/>
                    <a:pt x="261" y="409"/>
                    <a:pt x="262" y="411"/>
                  </a:cubicBezTo>
                  <a:cubicBezTo>
                    <a:pt x="264" y="414"/>
                    <a:pt x="262" y="418"/>
                    <a:pt x="260" y="421"/>
                  </a:cubicBezTo>
                  <a:cubicBezTo>
                    <a:pt x="263" y="417"/>
                    <a:pt x="265" y="412"/>
                    <a:pt x="268" y="407"/>
                  </a:cubicBezTo>
                  <a:cubicBezTo>
                    <a:pt x="268" y="406"/>
                    <a:pt x="269" y="405"/>
                    <a:pt x="270" y="403"/>
                  </a:cubicBezTo>
                  <a:cubicBezTo>
                    <a:pt x="274" y="395"/>
                    <a:pt x="278" y="391"/>
                    <a:pt x="282" y="390"/>
                  </a:cubicBezTo>
                  <a:cubicBezTo>
                    <a:pt x="283" y="390"/>
                    <a:pt x="285" y="387"/>
                    <a:pt x="284" y="376"/>
                  </a:cubicBezTo>
                  <a:cubicBezTo>
                    <a:pt x="284" y="374"/>
                    <a:pt x="284" y="373"/>
                    <a:pt x="283" y="371"/>
                  </a:cubicBezTo>
                  <a:cubicBezTo>
                    <a:pt x="283" y="366"/>
                    <a:pt x="282" y="362"/>
                    <a:pt x="284" y="358"/>
                  </a:cubicBezTo>
                  <a:cubicBezTo>
                    <a:pt x="285" y="357"/>
                    <a:pt x="286" y="355"/>
                    <a:pt x="286" y="354"/>
                  </a:cubicBezTo>
                  <a:cubicBezTo>
                    <a:pt x="286" y="352"/>
                    <a:pt x="286" y="349"/>
                    <a:pt x="290" y="349"/>
                  </a:cubicBezTo>
                  <a:cubicBezTo>
                    <a:pt x="292" y="349"/>
                    <a:pt x="298" y="343"/>
                    <a:pt x="302" y="339"/>
                  </a:cubicBezTo>
                  <a:cubicBezTo>
                    <a:pt x="308" y="333"/>
                    <a:pt x="312" y="332"/>
                    <a:pt x="318" y="332"/>
                  </a:cubicBezTo>
                  <a:cubicBezTo>
                    <a:pt x="320" y="332"/>
                    <a:pt x="321" y="331"/>
                    <a:pt x="321" y="331"/>
                  </a:cubicBezTo>
                  <a:cubicBezTo>
                    <a:pt x="321" y="330"/>
                    <a:pt x="322" y="329"/>
                    <a:pt x="324" y="328"/>
                  </a:cubicBezTo>
                  <a:cubicBezTo>
                    <a:pt x="327" y="328"/>
                    <a:pt x="329" y="326"/>
                    <a:pt x="330" y="324"/>
                  </a:cubicBezTo>
                  <a:cubicBezTo>
                    <a:pt x="331" y="323"/>
                    <a:pt x="332" y="323"/>
                    <a:pt x="332" y="322"/>
                  </a:cubicBezTo>
                  <a:cubicBezTo>
                    <a:pt x="333" y="321"/>
                    <a:pt x="335" y="320"/>
                    <a:pt x="338" y="320"/>
                  </a:cubicBezTo>
                  <a:cubicBezTo>
                    <a:pt x="340" y="320"/>
                    <a:pt x="343" y="321"/>
                    <a:pt x="345" y="321"/>
                  </a:cubicBezTo>
                  <a:cubicBezTo>
                    <a:pt x="348" y="321"/>
                    <a:pt x="350" y="322"/>
                    <a:pt x="352" y="322"/>
                  </a:cubicBezTo>
                  <a:cubicBezTo>
                    <a:pt x="356" y="322"/>
                    <a:pt x="356" y="322"/>
                    <a:pt x="356" y="322"/>
                  </a:cubicBezTo>
                  <a:cubicBezTo>
                    <a:pt x="360" y="322"/>
                    <a:pt x="360" y="321"/>
                    <a:pt x="360" y="320"/>
                  </a:cubicBezTo>
                  <a:cubicBezTo>
                    <a:pt x="360" y="316"/>
                    <a:pt x="364" y="312"/>
                    <a:pt x="369" y="312"/>
                  </a:cubicBezTo>
                  <a:cubicBezTo>
                    <a:pt x="371" y="312"/>
                    <a:pt x="372" y="312"/>
                    <a:pt x="372" y="308"/>
                  </a:cubicBezTo>
                  <a:cubicBezTo>
                    <a:pt x="372" y="302"/>
                    <a:pt x="373" y="299"/>
                    <a:pt x="377" y="296"/>
                  </a:cubicBezTo>
                  <a:cubicBezTo>
                    <a:pt x="379" y="295"/>
                    <a:pt x="379" y="292"/>
                    <a:pt x="380" y="289"/>
                  </a:cubicBezTo>
                  <a:cubicBezTo>
                    <a:pt x="380" y="288"/>
                    <a:pt x="381" y="287"/>
                    <a:pt x="381" y="286"/>
                  </a:cubicBezTo>
                  <a:cubicBezTo>
                    <a:pt x="381" y="284"/>
                    <a:pt x="383" y="283"/>
                    <a:pt x="384" y="283"/>
                  </a:cubicBezTo>
                  <a:cubicBezTo>
                    <a:pt x="385" y="282"/>
                    <a:pt x="385" y="282"/>
                    <a:pt x="385" y="281"/>
                  </a:cubicBezTo>
                  <a:cubicBezTo>
                    <a:pt x="385" y="278"/>
                    <a:pt x="385" y="276"/>
                    <a:pt x="386" y="273"/>
                  </a:cubicBezTo>
                  <a:cubicBezTo>
                    <a:pt x="386" y="271"/>
                    <a:pt x="387" y="269"/>
                    <a:pt x="387" y="267"/>
                  </a:cubicBezTo>
                  <a:cubicBezTo>
                    <a:pt x="387" y="264"/>
                    <a:pt x="389" y="262"/>
                    <a:pt x="391" y="262"/>
                  </a:cubicBezTo>
                  <a:cubicBezTo>
                    <a:pt x="392" y="261"/>
                    <a:pt x="392" y="261"/>
                    <a:pt x="393" y="260"/>
                  </a:cubicBezTo>
                  <a:cubicBezTo>
                    <a:pt x="393" y="260"/>
                    <a:pt x="393" y="259"/>
                    <a:pt x="393" y="257"/>
                  </a:cubicBezTo>
                  <a:cubicBezTo>
                    <a:pt x="392" y="255"/>
                    <a:pt x="392" y="251"/>
                    <a:pt x="394" y="246"/>
                  </a:cubicBezTo>
                  <a:cubicBezTo>
                    <a:pt x="395" y="242"/>
                    <a:pt x="395" y="237"/>
                    <a:pt x="394" y="232"/>
                  </a:cubicBezTo>
                  <a:cubicBezTo>
                    <a:pt x="394" y="230"/>
                    <a:pt x="394" y="228"/>
                    <a:pt x="394" y="225"/>
                  </a:cubicBezTo>
                  <a:cubicBezTo>
                    <a:pt x="394" y="217"/>
                    <a:pt x="394" y="210"/>
                    <a:pt x="397" y="207"/>
                  </a:cubicBezTo>
                  <a:cubicBezTo>
                    <a:pt x="397" y="207"/>
                    <a:pt x="397" y="207"/>
                    <a:pt x="397" y="206"/>
                  </a:cubicBezTo>
                  <a:cubicBezTo>
                    <a:pt x="397" y="206"/>
                    <a:pt x="397" y="206"/>
                    <a:pt x="397" y="206"/>
                  </a:cubicBezTo>
                  <a:cubicBezTo>
                    <a:pt x="395" y="205"/>
                    <a:pt x="394" y="204"/>
                    <a:pt x="395" y="202"/>
                  </a:cubicBezTo>
                  <a:cubicBezTo>
                    <a:pt x="395" y="200"/>
                    <a:pt x="398" y="198"/>
                    <a:pt x="400" y="199"/>
                  </a:cubicBezTo>
                  <a:cubicBezTo>
                    <a:pt x="401" y="199"/>
                    <a:pt x="402" y="200"/>
                    <a:pt x="402" y="201"/>
                  </a:cubicBezTo>
                  <a:cubicBezTo>
                    <a:pt x="403" y="201"/>
                    <a:pt x="404" y="202"/>
                    <a:pt x="405" y="201"/>
                  </a:cubicBezTo>
                  <a:cubicBezTo>
                    <a:pt x="408" y="200"/>
                    <a:pt x="411" y="193"/>
                    <a:pt x="413" y="187"/>
                  </a:cubicBezTo>
                  <a:cubicBezTo>
                    <a:pt x="414" y="185"/>
                    <a:pt x="414" y="185"/>
                    <a:pt x="414" y="185"/>
                  </a:cubicBezTo>
                  <a:cubicBezTo>
                    <a:pt x="416" y="178"/>
                    <a:pt x="420" y="177"/>
                    <a:pt x="423" y="176"/>
                  </a:cubicBezTo>
                  <a:cubicBezTo>
                    <a:pt x="424" y="176"/>
                    <a:pt x="425" y="176"/>
                    <a:pt x="425" y="176"/>
                  </a:cubicBezTo>
                  <a:cubicBezTo>
                    <a:pt x="428" y="174"/>
                    <a:pt x="435" y="167"/>
                    <a:pt x="440" y="154"/>
                  </a:cubicBezTo>
                  <a:cubicBezTo>
                    <a:pt x="444" y="145"/>
                    <a:pt x="441" y="135"/>
                    <a:pt x="439" y="128"/>
                  </a:cubicBezTo>
                  <a:cubicBezTo>
                    <a:pt x="438" y="126"/>
                    <a:pt x="438" y="124"/>
                    <a:pt x="438" y="123"/>
                  </a:cubicBezTo>
                  <a:cubicBezTo>
                    <a:pt x="436" y="118"/>
                    <a:pt x="435" y="118"/>
                    <a:pt x="434" y="118"/>
                  </a:cubicBezTo>
                  <a:cubicBezTo>
                    <a:pt x="433" y="118"/>
                    <a:pt x="433" y="118"/>
                    <a:pt x="432" y="118"/>
                  </a:cubicBezTo>
                  <a:cubicBezTo>
                    <a:pt x="431" y="118"/>
                    <a:pt x="431" y="118"/>
                    <a:pt x="430" y="118"/>
                  </a:cubicBezTo>
                  <a:cubicBezTo>
                    <a:pt x="430" y="118"/>
                    <a:pt x="429" y="118"/>
                    <a:pt x="429" y="118"/>
                  </a:cubicBezTo>
                  <a:cubicBezTo>
                    <a:pt x="420" y="118"/>
                    <a:pt x="411" y="113"/>
                    <a:pt x="401" y="103"/>
                  </a:cubicBezTo>
                  <a:cubicBezTo>
                    <a:pt x="395" y="95"/>
                    <a:pt x="387" y="92"/>
                    <a:pt x="379" y="92"/>
                  </a:cubicBezTo>
                  <a:cubicBezTo>
                    <a:pt x="376" y="92"/>
                    <a:pt x="374" y="92"/>
                    <a:pt x="370" y="93"/>
                  </a:cubicBezTo>
                  <a:cubicBezTo>
                    <a:pt x="369" y="93"/>
                    <a:pt x="368" y="94"/>
                    <a:pt x="366" y="94"/>
                  </a:cubicBezTo>
                  <a:cubicBezTo>
                    <a:pt x="361" y="94"/>
                    <a:pt x="357" y="92"/>
                    <a:pt x="353" y="90"/>
                  </a:cubicBezTo>
                  <a:cubicBezTo>
                    <a:pt x="351" y="89"/>
                    <a:pt x="349" y="88"/>
                    <a:pt x="347" y="88"/>
                  </a:cubicBezTo>
                  <a:cubicBezTo>
                    <a:pt x="345" y="87"/>
                    <a:pt x="341" y="90"/>
                    <a:pt x="339" y="92"/>
                  </a:cubicBezTo>
                  <a:cubicBezTo>
                    <a:pt x="337" y="93"/>
                    <a:pt x="335" y="94"/>
                    <a:pt x="334" y="95"/>
                  </a:cubicBezTo>
                  <a:cubicBezTo>
                    <a:pt x="332" y="96"/>
                    <a:pt x="331" y="95"/>
                    <a:pt x="330" y="94"/>
                  </a:cubicBezTo>
                  <a:cubicBezTo>
                    <a:pt x="329" y="93"/>
                    <a:pt x="330" y="91"/>
                    <a:pt x="331" y="88"/>
                  </a:cubicBezTo>
                  <a:cubicBezTo>
                    <a:pt x="332" y="86"/>
                    <a:pt x="333" y="84"/>
                    <a:pt x="333" y="82"/>
                  </a:cubicBezTo>
                  <a:cubicBezTo>
                    <a:pt x="333" y="82"/>
                    <a:pt x="333" y="78"/>
                    <a:pt x="308" y="68"/>
                  </a:cubicBezTo>
                  <a:cubicBezTo>
                    <a:pt x="304" y="67"/>
                    <a:pt x="301" y="66"/>
                    <a:pt x="299" y="66"/>
                  </a:cubicBezTo>
                  <a:cubicBezTo>
                    <a:pt x="296" y="66"/>
                    <a:pt x="294" y="68"/>
                    <a:pt x="294" y="71"/>
                  </a:cubicBezTo>
                  <a:cubicBezTo>
                    <a:pt x="294" y="75"/>
                    <a:pt x="293" y="76"/>
                    <a:pt x="291" y="76"/>
                  </a:cubicBezTo>
                  <a:cubicBezTo>
                    <a:pt x="290" y="76"/>
                    <a:pt x="290" y="76"/>
                    <a:pt x="289" y="76"/>
                  </a:cubicBezTo>
                  <a:cubicBezTo>
                    <a:pt x="289" y="76"/>
                    <a:pt x="288" y="76"/>
                    <a:pt x="288" y="76"/>
                  </a:cubicBezTo>
                  <a:cubicBezTo>
                    <a:pt x="287" y="76"/>
                    <a:pt x="286" y="77"/>
                    <a:pt x="286" y="78"/>
                  </a:cubicBezTo>
                  <a:cubicBezTo>
                    <a:pt x="284" y="83"/>
                    <a:pt x="281" y="83"/>
                    <a:pt x="279" y="83"/>
                  </a:cubicBezTo>
                  <a:cubicBezTo>
                    <a:pt x="277" y="83"/>
                    <a:pt x="276" y="82"/>
                    <a:pt x="275" y="80"/>
                  </a:cubicBezTo>
                  <a:cubicBezTo>
                    <a:pt x="275" y="79"/>
                    <a:pt x="275" y="77"/>
                    <a:pt x="277" y="75"/>
                  </a:cubicBezTo>
                  <a:cubicBezTo>
                    <a:pt x="281" y="73"/>
                    <a:pt x="285" y="68"/>
                    <a:pt x="286" y="64"/>
                  </a:cubicBezTo>
                  <a:cubicBezTo>
                    <a:pt x="286" y="62"/>
                    <a:pt x="279" y="59"/>
                    <a:pt x="271" y="59"/>
                  </a:cubicBezTo>
                  <a:cubicBezTo>
                    <a:pt x="269" y="59"/>
                    <a:pt x="267" y="60"/>
                    <a:pt x="266" y="60"/>
                  </a:cubicBezTo>
                  <a:cubicBezTo>
                    <a:pt x="264" y="61"/>
                    <a:pt x="264" y="62"/>
                    <a:pt x="263" y="65"/>
                  </a:cubicBezTo>
                  <a:cubicBezTo>
                    <a:pt x="263" y="67"/>
                    <a:pt x="262" y="69"/>
                    <a:pt x="260" y="69"/>
                  </a:cubicBezTo>
                  <a:cubicBezTo>
                    <a:pt x="259" y="69"/>
                    <a:pt x="258" y="69"/>
                    <a:pt x="257" y="69"/>
                  </a:cubicBezTo>
                  <a:cubicBezTo>
                    <a:pt x="255" y="67"/>
                    <a:pt x="253" y="64"/>
                    <a:pt x="254" y="62"/>
                  </a:cubicBezTo>
                  <a:cubicBezTo>
                    <a:pt x="255" y="58"/>
                    <a:pt x="258" y="56"/>
                    <a:pt x="261" y="56"/>
                  </a:cubicBezTo>
                  <a:cubicBezTo>
                    <a:pt x="261" y="56"/>
                    <a:pt x="261" y="56"/>
                    <a:pt x="261" y="56"/>
                  </a:cubicBezTo>
                  <a:cubicBezTo>
                    <a:pt x="263" y="56"/>
                    <a:pt x="266" y="52"/>
                    <a:pt x="271" y="43"/>
                  </a:cubicBezTo>
                  <a:cubicBezTo>
                    <a:pt x="272" y="41"/>
                    <a:pt x="271" y="40"/>
                    <a:pt x="267" y="37"/>
                  </a:cubicBezTo>
                  <a:cubicBezTo>
                    <a:pt x="265" y="36"/>
                    <a:pt x="263" y="35"/>
                    <a:pt x="262" y="33"/>
                  </a:cubicBezTo>
                  <a:cubicBezTo>
                    <a:pt x="259" y="30"/>
                    <a:pt x="258" y="25"/>
                    <a:pt x="257" y="21"/>
                  </a:cubicBezTo>
                  <a:cubicBezTo>
                    <a:pt x="257" y="18"/>
                    <a:pt x="256" y="15"/>
                    <a:pt x="255" y="13"/>
                  </a:cubicBezTo>
                  <a:cubicBezTo>
                    <a:pt x="255" y="13"/>
                    <a:pt x="255" y="13"/>
                    <a:pt x="255" y="13"/>
                  </a:cubicBezTo>
                  <a:cubicBezTo>
                    <a:pt x="255" y="13"/>
                    <a:pt x="254" y="14"/>
                    <a:pt x="254" y="14"/>
                  </a:cubicBezTo>
                  <a:cubicBezTo>
                    <a:pt x="254" y="14"/>
                    <a:pt x="253" y="15"/>
                    <a:pt x="253" y="15"/>
                  </a:cubicBezTo>
                  <a:cubicBezTo>
                    <a:pt x="253" y="15"/>
                    <a:pt x="252" y="16"/>
                    <a:pt x="252" y="16"/>
                  </a:cubicBezTo>
                  <a:cubicBezTo>
                    <a:pt x="252" y="16"/>
                    <a:pt x="251" y="17"/>
                    <a:pt x="251" y="17"/>
                  </a:cubicBezTo>
                  <a:cubicBezTo>
                    <a:pt x="251" y="18"/>
                    <a:pt x="250" y="18"/>
                    <a:pt x="250" y="18"/>
                  </a:cubicBezTo>
                  <a:cubicBezTo>
                    <a:pt x="250" y="19"/>
                    <a:pt x="250" y="19"/>
                    <a:pt x="249" y="19"/>
                  </a:cubicBezTo>
                  <a:cubicBezTo>
                    <a:pt x="249" y="20"/>
                    <a:pt x="249" y="20"/>
                    <a:pt x="248" y="20"/>
                  </a:cubicBezTo>
                  <a:cubicBezTo>
                    <a:pt x="248" y="21"/>
                    <a:pt x="248" y="21"/>
                    <a:pt x="248" y="22"/>
                  </a:cubicBezTo>
                  <a:cubicBezTo>
                    <a:pt x="247" y="22"/>
                    <a:pt x="247" y="22"/>
                    <a:pt x="247" y="23"/>
                  </a:cubicBezTo>
                  <a:cubicBezTo>
                    <a:pt x="247" y="23"/>
                    <a:pt x="246" y="23"/>
                    <a:pt x="246" y="24"/>
                  </a:cubicBezTo>
                  <a:cubicBezTo>
                    <a:pt x="246" y="24"/>
                    <a:pt x="246" y="24"/>
                    <a:pt x="246" y="25"/>
                  </a:cubicBezTo>
                  <a:cubicBezTo>
                    <a:pt x="245" y="25"/>
                    <a:pt x="245" y="26"/>
                    <a:pt x="245" y="26"/>
                  </a:cubicBezTo>
                  <a:cubicBezTo>
                    <a:pt x="245" y="26"/>
                    <a:pt x="245" y="27"/>
                    <a:pt x="244" y="27"/>
                  </a:cubicBezTo>
                  <a:cubicBezTo>
                    <a:pt x="244" y="27"/>
                    <a:pt x="244" y="28"/>
                    <a:pt x="244" y="29"/>
                  </a:cubicBezTo>
                  <a:cubicBezTo>
                    <a:pt x="242" y="33"/>
                    <a:pt x="240" y="34"/>
                    <a:pt x="237" y="34"/>
                  </a:cubicBezTo>
                  <a:cubicBezTo>
                    <a:pt x="234" y="34"/>
                    <a:pt x="234" y="34"/>
                    <a:pt x="234" y="34"/>
                  </a:cubicBezTo>
                  <a:cubicBezTo>
                    <a:pt x="233" y="34"/>
                    <a:pt x="232" y="34"/>
                    <a:pt x="230" y="35"/>
                  </a:cubicBezTo>
                  <a:cubicBezTo>
                    <a:pt x="230" y="35"/>
                    <a:pt x="229" y="35"/>
                    <a:pt x="228" y="36"/>
                  </a:cubicBezTo>
                  <a:cubicBezTo>
                    <a:pt x="228" y="36"/>
                    <a:pt x="228" y="36"/>
                    <a:pt x="227" y="36"/>
                  </a:cubicBezTo>
                  <a:cubicBezTo>
                    <a:pt x="227" y="36"/>
                    <a:pt x="226" y="36"/>
                    <a:pt x="226" y="36"/>
                  </a:cubicBezTo>
                  <a:cubicBezTo>
                    <a:pt x="226" y="36"/>
                    <a:pt x="226" y="36"/>
                    <a:pt x="226" y="36"/>
                  </a:cubicBezTo>
                  <a:cubicBezTo>
                    <a:pt x="226" y="36"/>
                    <a:pt x="225" y="36"/>
                    <a:pt x="225" y="36"/>
                  </a:cubicBezTo>
                  <a:cubicBezTo>
                    <a:pt x="225" y="36"/>
                    <a:pt x="224" y="36"/>
                    <a:pt x="224" y="36"/>
                  </a:cubicBezTo>
                  <a:cubicBezTo>
                    <a:pt x="224" y="36"/>
                    <a:pt x="223" y="35"/>
                    <a:pt x="223" y="35"/>
                  </a:cubicBezTo>
                  <a:cubicBezTo>
                    <a:pt x="223" y="35"/>
                    <a:pt x="222" y="35"/>
                    <a:pt x="222" y="35"/>
                  </a:cubicBezTo>
                  <a:cubicBezTo>
                    <a:pt x="222" y="35"/>
                    <a:pt x="222" y="35"/>
                    <a:pt x="221" y="35"/>
                  </a:cubicBezTo>
                  <a:cubicBezTo>
                    <a:pt x="221" y="35"/>
                    <a:pt x="221" y="34"/>
                    <a:pt x="22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4" name="Freeform 1858">
              <a:extLst>
                <a:ext uri="{FF2B5EF4-FFF2-40B4-BE49-F238E27FC236}">
                  <a16:creationId xmlns:a16="http://schemas.microsoft.com/office/drawing/2014/main" id="{9FB725C7-5814-11D5-0418-329C8E8E2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857" y="5278946"/>
              <a:ext cx="96012" cy="110386"/>
            </a:xfrm>
            <a:custGeom>
              <a:avLst/>
              <a:gdLst>
                <a:gd name="T0" fmla="*/ 7 w 52"/>
                <a:gd name="T1" fmla="*/ 4 h 56"/>
                <a:gd name="T2" fmla="*/ 7 w 52"/>
                <a:gd name="T3" fmla="*/ 5 h 56"/>
                <a:gd name="T4" fmla="*/ 7 w 52"/>
                <a:gd name="T5" fmla="*/ 5 h 56"/>
                <a:gd name="T6" fmla="*/ 5 w 52"/>
                <a:gd name="T7" fmla="*/ 13 h 56"/>
                <a:gd name="T8" fmla="*/ 3 w 52"/>
                <a:gd name="T9" fmla="*/ 25 h 56"/>
                <a:gd name="T10" fmla="*/ 1 w 52"/>
                <a:gd name="T11" fmla="*/ 34 h 56"/>
                <a:gd name="T12" fmla="*/ 0 w 52"/>
                <a:gd name="T13" fmla="*/ 40 h 56"/>
                <a:gd name="T14" fmla="*/ 1 w 52"/>
                <a:gd name="T15" fmla="*/ 44 h 56"/>
                <a:gd name="T16" fmla="*/ 3 w 52"/>
                <a:gd name="T17" fmla="*/ 45 h 56"/>
                <a:gd name="T18" fmla="*/ 3 w 52"/>
                <a:gd name="T19" fmla="*/ 46 h 56"/>
                <a:gd name="T20" fmla="*/ 3 w 52"/>
                <a:gd name="T21" fmla="*/ 46 h 56"/>
                <a:gd name="T22" fmla="*/ 3 w 52"/>
                <a:gd name="T23" fmla="*/ 47 h 56"/>
                <a:gd name="T24" fmla="*/ 3 w 52"/>
                <a:gd name="T25" fmla="*/ 48 h 56"/>
                <a:gd name="T26" fmla="*/ 3 w 52"/>
                <a:gd name="T27" fmla="*/ 49 h 56"/>
                <a:gd name="T28" fmla="*/ 3 w 52"/>
                <a:gd name="T29" fmla="*/ 50 h 56"/>
                <a:gd name="T30" fmla="*/ 3 w 52"/>
                <a:gd name="T31" fmla="*/ 50 h 56"/>
                <a:gd name="T32" fmla="*/ 4 w 52"/>
                <a:gd name="T33" fmla="*/ 51 h 56"/>
                <a:gd name="T34" fmla="*/ 6 w 52"/>
                <a:gd name="T35" fmla="*/ 51 h 56"/>
                <a:gd name="T36" fmla="*/ 20 w 52"/>
                <a:gd name="T37" fmla="*/ 55 h 56"/>
                <a:gd name="T38" fmla="*/ 23 w 52"/>
                <a:gd name="T39" fmla="*/ 56 h 56"/>
                <a:gd name="T40" fmla="*/ 23 w 52"/>
                <a:gd name="T41" fmla="*/ 56 h 56"/>
                <a:gd name="T42" fmla="*/ 28 w 52"/>
                <a:gd name="T43" fmla="*/ 55 h 56"/>
                <a:gd name="T44" fmla="*/ 35 w 52"/>
                <a:gd name="T45" fmla="*/ 55 h 56"/>
                <a:gd name="T46" fmla="*/ 35 w 52"/>
                <a:gd name="T47" fmla="*/ 55 h 56"/>
                <a:gd name="T48" fmla="*/ 44 w 52"/>
                <a:gd name="T49" fmla="*/ 53 h 56"/>
                <a:gd name="T50" fmla="*/ 50 w 52"/>
                <a:gd name="T51" fmla="*/ 46 h 56"/>
                <a:gd name="T52" fmla="*/ 52 w 52"/>
                <a:gd name="T53" fmla="*/ 44 h 56"/>
                <a:gd name="T54" fmla="*/ 52 w 52"/>
                <a:gd name="T55" fmla="*/ 44 h 56"/>
                <a:gd name="T56" fmla="*/ 51 w 52"/>
                <a:gd name="T57" fmla="*/ 40 h 56"/>
                <a:gd name="T58" fmla="*/ 51 w 52"/>
                <a:gd name="T59" fmla="*/ 40 h 56"/>
                <a:gd name="T60" fmla="*/ 50 w 52"/>
                <a:gd name="T61" fmla="*/ 37 h 56"/>
                <a:gd name="T62" fmla="*/ 50 w 52"/>
                <a:gd name="T63" fmla="*/ 36 h 56"/>
                <a:gd name="T64" fmla="*/ 51 w 52"/>
                <a:gd name="T65" fmla="*/ 33 h 56"/>
                <a:gd name="T66" fmla="*/ 51 w 52"/>
                <a:gd name="T67" fmla="*/ 33 h 56"/>
                <a:gd name="T68" fmla="*/ 51 w 52"/>
                <a:gd name="T69" fmla="*/ 30 h 56"/>
                <a:gd name="T70" fmla="*/ 51 w 52"/>
                <a:gd name="T71" fmla="*/ 27 h 56"/>
                <a:gd name="T72" fmla="*/ 47 w 52"/>
                <a:gd name="T73" fmla="*/ 22 h 56"/>
                <a:gd name="T74" fmla="*/ 44 w 52"/>
                <a:gd name="T75" fmla="*/ 19 h 56"/>
                <a:gd name="T76" fmla="*/ 40 w 52"/>
                <a:gd name="T77" fmla="*/ 17 h 56"/>
                <a:gd name="T78" fmla="*/ 31 w 52"/>
                <a:gd name="T79" fmla="*/ 10 h 56"/>
                <a:gd name="T80" fmla="*/ 30 w 52"/>
                <a:gd name="T81" fmla="*/ 9 h 56"/>
                <a:gd name="T82" fmla="*/ 29 w 52"/>
                <a:gd name="T83" fmla="*/ 10 h 56"/>
                <a:gd name="T84" fmla="*/ 27 w 52"/>
                <a:gd name="T85" fmla="*/ 12 h 56"/>
                <a:gd name="T86" fmla="*/ 26 w 52"/>
                <a:gd name="T87" fmla="*/ 12 h 56"/>
                <a:gd name="T88" fmla="*/ 23 w 52"/>
                <a:gd name="T89" fmla="*/ 9 h 56"/>
                <a:gd name="T90" fmla="*/ 20 w 52"/>
                <a:gd name="T91" fmla="*/ 4 h 56"/>
                <a:gd name="T92" fmla="*/ 12 w 52"/>
                <a:gd name="T93" fmla="*/ 1 h 56"/>
                <a:gd name="T94" fmla="*/ 11 w 52"/>
                <a:gd name="T95" fmla="*/ 1 h 56"/>
                <a:gd name="T96" fmla="*/ 10 w 52"/>
                <a:gd name="T97" fmla="*/ 1 h 56"/>
                <a:gd name="T98" fmla="*/ 9 w 52"/>
                <a:gd name="T99" fmla="*/ 1 h 56"/>
                <a:gd name="T100" fmla="*/ 7 w 52"/>
                <a:gd name="T101" fmla="*/ 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2" h="56">
                  <a:moveTo>
                    <a:pt x="7" y="4"/>
                  </a:move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8"/>
                    <a:pt x="6" y="10"/>
                    <a:pt x="5" y="13"/>
                  </a:cubicBezTo>
                  <a:cubicBezTo>
                    <a:pt x="4" y="16"/>
                    <a:pt x="3" y="20"/>
                    <a:pt x="3" y="25"/>
                  </a:cubicBezTo>
                  <a:cubicBezTo>
                    <a:pt x="3" y="30"/>
                    <a:pt x="2" y="32"/>
                    <a:pt x="1" y="34"/>
                  </a:cubicBezTo>
                  <a:cubicBezTo>
                    <a:pt x="1" y="35"/>
                    <a:pt x="0" y="37"/>
                    <a:pt x="0" y="40"/>
                  </a:cubicBezTo>
                  <a:cubicBezTo>
                    <a:pt x="0" y="43"/>
                    <a:pt x="1" y="44"/>
                    <a:pt x="1" y="44"/>
                  </a:cubicBezTo>
                  <a:cubicBezTo>
                    <a:pt x="2" y="44"/>
                    <a:pt x="2" y="44"/>
                    <a:pt x="3" y="45"/>
                  </a:cubicBezTo>
                  <a:cubicBezTo>
                    <a:pt x="3" y="45"/>
                    <a:pt x="3" y="45"/>
                    <a:pt x="3" y="46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6"/>
                    <a:pt x="3" y="47"/>
                    <a:pt x="3" y="47"/>
                  </a:cubicBezTo>
                  <a:cubicBezTo>
                    <a:pt x="3" y="47"/>
                    <a:pt x="3" y="48"/>
                    <a:pt x="3" y="48"/>
                  </a:cubicBezTo>
                  <a:cubicBezTo>
                    <a:pt x="3" y="48"/>
                    <a:pt x="3" y="48"/>
                    <a:pt x="3" y="49"/>
                  </a:cubicBezTo>
                  <a:cubicBezTo>
                    <a:pt x="3" y="49"/>
                    <a:pt x="3" y="49"/>
                    <a:pt x="3" y="50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51"/>
                    <a:pt x="4" y="51"/>
                    <a:pt x="4" y="51"/>
                  </a:cubicBezTo>
                  <a:cubicBezTo>
                    <a:pt x="5" y="51"/>
                    <a:pt x="6" y="51"/>
                    <a:pt x="6" y="51"/>
                  </a:cubicBezTo>
                  <a:cubicBezTo>
                    <a:pt x="11" y="51"/>
                    <a:pt x="16" y="53"/>
                    <a:pt x="20" y="55"/>
                  </a:cubicBezTo>
                  <a:cubicBezTo>
                    <a:pt x="22" y="56"/>
                    <a:pt x="22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4" y="55"/>
                    <a:pt x="25" y="54"/>
                    <a:pt x="28" y="55"/>
                  </a:cubicBezTo>
                  <a:cubicBezTo>
                    <a:pt x="30" y="55"/>
                    <a:pt x="32" y="55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8" y="55"/>
                    <a:pt x="41" y="55"/>
                    <a:pt x="44" y="53"/>
                  </a:cubicBezTo>
                  <a:cubicBezTo>
                    <a:pt x="47" y="51"/>
                    <a:pt x="48" y="49"/>
                    <a:pt x="50" y="46"/>
                  </a:cubicBezTo>
                  <a:cubicBezTo>
                    <a:pt x="51" y="46"/>
                    <a:pt x="51" y="45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1" y="43"/>
                    <a:pt x="51" y="41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39"/>
                    <a:pt x="50" y="38"/>
                    <a:pt x="50" y="37"/>
                  </a:cubicBezTo>
                  <a:cubicBezTo>
                    <a:pt x="50" y="37"/>
                    <a:pt x="50" y="36"/>
                    <a:pt x="50" y="36"/>
                  </a:cubicBezTo>
                  <a:cubicBezTo>
                    <a:pt x="50" y="35"/>
                    <a:pt x="50" y="34"/>
                    <a:pt x="51" y="33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1" y="32"/>
                    <a:pt x="51" y="31"/>
                    <a:pt x="51" y="30"/>
                  </a:cubicBezTo>
                  <a:cubicBezTo>
                    <a:pt x="51" y="29"/>
                    <a:pt x="51" y="28"/>
                    <a:pt x="51" y="27"/>
                  </a:cubicBezTo>
                  <a:cubicBezTo>
                    <a:pt x="51" y="25"/>
                    <a:pt x="49" y="23"/>
                    <a:pt x="47" y="22"/>
                  </a:cubicBezTo>
                  <a:cubicBezTo>
                    <a:pt x="46" y="21"/>
                    <a:pt x="45" y="20"/>
                    <a:pt x="44" y="19"/>
                  </a:cubicBezTo>
                  <a:cubicBezTo>
                    <a:pt x="43" y="19"/>
                    <a:pt x="42" y="18"/>
                    <a:pt x="40" y="17"/>
                  </a:cubicBezTo>
                  <a:cubicBezTo>
                    <a:pt x="37" y="15"/>
                    <a:pt x="33" y="13"/>
                    <a:pt x="31" y="10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30" y="9"/>
                    <a:pt x="30" y="10"/>
                    <a:pt x="29" y="10"/>
                  </a:cubicBezTo>
                  <a:cubicBezTo>
                    <a:pt x="29" y="11"/>
                    <a:pt x="28" y="12"/>
                    <a:pt x="27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4" y="12"/>
                    <a:pt x="24" y="11"/>
                    <a:pt x="23" y="9"/>
                  </a:cubicBezTo>
                  <a:cubicBezTo>
                    <a:pt x="22" y="8"/>
                    <a:pt x="22" y="6"/>
                    <a:pt x="20" y="4"/>
                  </a:cubicBezTo>
                  <a:cubicBezTo>
                    <a:pt x="17" y="1"/>
                    <a:pt x="15" y="0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1" y="1"/>
                    <a:pt x="10" y="1"/>
                    <a:pt x="10" y="1"/>
                  </a:cubicBezTo>
                  <a:cubicBezTo>
                    <a:pt x="10" y="1"/>
                    <a:pt x="9" y="1"/>
                    <a:pt x="9" y="1"/>
                  </a:cubicBezTo>
                  <a:cubicBezTo>
                    <a:pt x="8" y="2"/>
                    <a:pt x="7" y="3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5" name="Freeform 1859">
              <a:extLst>
                <a:ext uri="{FF2B5EF4-FFF2-40B4-BE49-F238E27FC236}">
                  <a16:creationId xmlns:a16="http://schemas.microsoft.com/office/drawing/2014/main" id="{2B3CA41A-665C-19FE-1F43-11B081437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49" y="5358669"/>
              <a:ext cx="1920" cy="8177"/>
            </a:xfrm>
            <a:custGeom>
              <a:avLst/>
              <a:gdLst>
                <a:gd name="T0" fmla="*/ 0 w 1"/>
                <a:gd name="T1" fmla="*/ 0 h 4"/>
                <a:gd name="T2" fmla="*/ 1 w 1"/>
                <a:gd name="T3" fmla="*/ 4 h 4"/>
                <a:gd name="T4" fmla="*/ 0 w 1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0" y="0"/>
                  </a:moveTo>
                  <a:cubicBezTo>
                    <a:pt x="0" y="1"/>
                    <a:pt x="0" y="3"/>
                    <a:pt x="1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6" name="Freeform 1860">
              <a:extLst>
                <a:ext uri="{FF2B5EF4-FFF2-40B4-BE49-F238E27FC236}">
                  <a16:creationId xmlns:a16="http://schemas.microsoft.com/office/drawing/2014/main" id="{20B04952-BB98-B052-F7E9-B5274D5A2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5352536"/>
              <a:ext cx="1920" cy="6133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7" name="Freeform 1861">
              <a:extLst>
                <a:ext uri="{FF2B5EF4-FFF2-40B4-BE49-F238E27FC236}">
                  <a16:creationId xmlns:a16="http://schemas.microsoft.com/office/drawing/2014/main" id="{ED006A93-F56A-210D-5AAE-A6DE433AB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624" y="5297344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8" name="Freeform 1862">
              <a:extLst>
                <a:ext uri="{FF2B5EF4-FFF2-40B4-BE49-F238E27FC236}">
                  <a16:creationId xmlns:a16="http://schemas.microsoft.com/office/drawing/2014/main" id="{E8227B33-ED20-D514-9A8A-B7E469873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49" y="5338227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9" name="Freeform 1863">
              <a:extLst>
                <a:ext uri="{FF2B5EF4-FFF2-40B4-BE49-F238E27FC236}">
                  <a16:creationId xmlns:a16="http://schemas.microsoft.com/office/drawing/2014/main" id="{71B1A4CC-35BC-B230-A26D-813EAB4E0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5344360"/>
              <a:ext cx="1920" cy="613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0 h 3"/>
                <a:gd name="T4" fmla="*/ 0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0" name="Freeform 1864">
              <a:extLst>
                <a:ext uri="{FF2B5EF4-FFF2-40B4-BE49-F238E27FC236}">
                  <a16:creationId xmlns:a16="http://schemas.microsoft.com/office/drawing/2014/main" id="{F5409302-1D25-D03B-9A7B-904453CCD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059" y="5280990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1" name="Freeform 1865">
              <a:extLst>
                <a:ext uri="{FF2B5EF4-FFF2-40B4-BE49-F238E27FC236}">
                  <a16:creationId xmlns:a16="http://schemas.microsoft.com/office/drawing/2014/main" id="{21E0B409-E3C6-E60E-6BC7-C8575B118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464" y="5299388"/>
              <a:ext cx="15362" cy="14309"/>
            </a:xfrm>
            <a:custGeom>
              <a:avLst/>
              <a:gdLst>
                <a:gd name="T0" fmla="*/ 9 w 9"/>
                <a:gd name="T1" fmla="*/ 7 h 7"/>
                <a:gd name="T2" fmla="*/ 0 w 9"/>
                <a:gd name="T3" fmla="*/ 0 h 7"/>
                <a:gd name="T4" fmla="*/ 9 w 9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9" y="7"/>
                  </a:moveTo>
                  <a:cubicBezTo>
                    <a:pt x="6" y="5"/>
                    <a:pt x="2" y="3"/>
                    <a:pt x="0" y="0"/>
                  </a:cubicBezTo>
                  <a:cubicBezTo>
                    <a:pt x="2" y="3"/>
                    <a:pt x="6" y="5"/>
                    <a:pt x="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2" name="Freeform 1866">
              <a:extLst>
                <a:ext uri="{FF2B5EF4-FFF2-40B4-BE49-F238E27FC236}">
                  <a16:creationId xmlns:a16="http://schemas.microsoft.com/office/drawing/2014/main" id="{468E51C9-EF8D-276C-031A-D986AE5E3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949" y="5863581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2 h 2"/>
                <a:gd name="T3" fmla="*/ 0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3" name="Freeform 1867">
              <a:extLst>
                <a:ext uri="{FF2B5EF4-FFF2-40B4-BE49-F238E27FC236}">
                  <a16:creationId xmlns:a16="http://schemas.microsoft.com/office/drawing/2014/main" id="{62CA26B3-1429-A84A-164D-B14C0EE9F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1869" y="5884023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1 w 1"/>
                <a:gd name="T5" fmla="*/ 1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1" y="2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4" name="Freeform 1868">
              <a:extLst>
                <a:ext uri="{FF2B5EF4-FFF2-40B4-BE49-F238E27FC236}">
                  <a16:creationId xmlns:a16="http://schemas.microsoft.com/office/drawing/2014/main" id="{5FB100AD-0035-D63F-FCE7-466EFF20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0200" y="5585573"/>
              <a:ext cx="13442" cy="10221"/>
            </a:xfrm>
            <a:custGeom>
              <a:avLst/>
              <a:gdLst>
                <a:gd name="T0" fmla="*/ 2 w 7"/>
                <a:gd name="T1" fmla="*/ 5 h 6"/>
                <a:gd name="T2" fmla="*/ 3 w 7"/>
                <a:gd name="T3" fmla="*/ 6 h 6"/>
                <a:gd name="T4" fmla="*/ 7 w 7"/>
                <a:gd name="T5" fmla="*/ 3 h 6"/>
                <a:gd name="T6" fmla="*/ 6 w 7"/>
                <a:gd name="T7" fmla="*/ 1 h 6"/>
                <a:gd name="T8" fmla="*/ 5 w 7"/>
                <a:gd name="T9" fmla="*/ 0 h 6"/>
                <a:gd name="T10" fmla="*/ 3 w 7"/>
                <a:gd name="T11" fmla="*/ 1 h 6"/>
                <a:gd name="T12" fmla="*/ 0 w 7"/>
                <a:gd name="T13" fmla="*/ 3 h 6"/>
                <a:gd name="T14" fmla="*/ 2 w 7"/>
                <a:gd name="T1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6">
                  <a:moveTo>
                    <a:pt x="2" y="5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6" y="5"/>
                    <a:pt x="7" y="3"/>
                  </a:cubicBezTo>
                  <a:cubicBezTo>
                    <a:pt x="7" y="2"/>
                    <a:pt x="7" y="2"/>
                    <a:pt x="6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2" y="2"/>
                    <a:pt x="2" y="3"/>
                    <a:pt x="0" y="3"/>
                  </a:cubicBezTo>
                  <a:cubicBezTo>
                    <a:pt x="1" y="4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5" name="Freeform 1869">
              <a:extLst>
                <a:ext uri="{FF2B5EF4-FFF2-40B4-BE49-F238E27FC236}">
                  <a16:creationId xmlns:a16="http://schemas.microsoft.com/office/drawing/2014/main" id="{CD507197-D327-A4EC-A34A-0A1EA7367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949" y="5904464"/>
              <a:ext cx="65288" cy="47016"/>
            </a:xfrm>
            <a:custGeom>
              <a:avLst/>
              <a:gdLst>
                <a:gd name="T0" fmla="*/ 20 w 35"/>
                <a:gd name="T1" fmla="*/ 23 h 24"/>
                <a:gd name="T2" fmla="*/ 22 w 35"/>
                <a:gd name="T3" fmla="*/ 24 h 24"/>
                <a:gd name="T4" fmla="*/ 30 w 35"/>
                <a:gd name="T5" fmla="*/ 21 h 24"/>
                <a:gd name="T6" fmla="*/ 35 w 35"/>
                <a:gd name="T7" fmla="*/ 20 h 24"/>
                <a:gd name="T8" fmla="*/ 30 w 35"/>
                <a:gd name="T9" fmla="*/ 20 h 24"/>
                <a:gd name="T10" fmla="*/ 9 w 35"/>
                <a:gd name="T11" fmla="*/ 7 h 24"/>
                <a:gd name="T12" fmla="*/ 6 w 35"/>
                <a:gd name="T13" fmla="*/ 4 h 24"/>
                <a:gd name="T14" fmla="*/ 3 w 35"/>
                <a:gd name="T15" fmla="*/ 0 h 24"/>
                <a:gd name="T16" fmla="*/ 3 w 35"/>
                <a:gd name="T17" fmla="*/ 0 h 24"/>
                <a:gd name="T18" fmla="*/ 2 w 35"/>
                <a:gd name="T19" fmla="*/ 0 h 24"/>
                <a:gd name="T20" fmla="*/ 1 w 35"/>
                <a:gd name="T21" fmla="*/ 0 h 24"/>
                <a:gd name="T22" fmla="*/ 1 w 35"/>
                <a:gd name="T23" fmla="*/ 1 h 24"/>
                <a:gd name="T24" fmla="*/ 1 w 35"/>
                <a:gd name="T25" fmla="*/ 3 h 24"/>
                <a:gd name="T26" fmla="*/ 1 w 35"/>
                <a:gd name="T27" fmla="*/ 4 h 24"/>
                <a:gd name="T28" fmla="*/ 0 w 35"/>
                <a:gd name="T29" fmla="*/ 6 h 24"/>
                <a:gd name="T30" fmla="*/ 0 w 35"/>
                <a:gd name="T31" fmla="*/ 9 h 24"/>
                <a:gd name="T32" fmla="*/ 0 w 35"/>
                <a:gd name="T33" fmla="*/ 10 h 24"/>
                <a:gd name="T34" fmla="*/ 0 w 35"/>
                <a:gd name="T35" fmla="*/ 11 h 24"/>
                <a:gd name="T36" fmla="*/ 0 w 35"/>
                <a:gd name="T37" fmla="*/ 13 h 24"/>
                <a:gd name="T38" fmla="*/ 0 w 35"/>
                <a:gd name="T39" fmla="*/ 15 h 24"/>
                <a:gd name="T40" fmla="*/ 0 w 35"/>
                <a:gd name="T41" fmla="*/ 16 h 24"/>
                <a:gd name="T42" fmla="*/ 0 w 35"/>
                <a:gd name="T43" fmla="*/ 17 h 24"/>
                <a:gd name="T44" fmla="*/ 0 w 35"/>
                <a:gd name="T45" fmla="*/ 18 h 24"/>
                <a:gd name="T46" fmla="*/ 0 w 35"/>
                <a:gd name="T47" fmla="*/ 19 h 24"/>
                <a:gd name="T48" fmla="*/ 1 w 35"/>
                <a:gd name="T49" fmla="*/ 20 h 24"/>
                <a:gd name="T50" fmla="*/ 1 w 35"/>
                <a:gd name="T51" fmla="*/ 21 h 24"/>
                <a:gd name="T52" fmla="*/ 1 w 35"/>
                <a:gd name="T53" fmla="*/ 22 h 24"/>
                <a:gd name="T54" fmla="*/ 1 w 35"/>
                <a:gd name="T55" fmla="*/ 22 h 24"/>
                <a:gd name="T56" fmla="*/ 3 w 35"/>
                <a:gd name="T57" fmla="*/ 22 h 24"/>
                <a:gd name="T58" fmla="*/ 10 w 35"/>
                <a:gd name="T59" fmla="*/ 22 h 24"/>
                <a:gd name="T60" fmla="*/ 13 w 35"/>
                <a:gd name="T61" fmla="*/ 22 h 24"/>
                <a:gd name="T62" fmla="*/ 14 w 35"/>
                <a:gd name="T63" fmla="*/ 22 h 24"/>
                <a:gd name="T64" fmla="*/ 16 w 35"/>
                <a:gd name="T65" fmla="*/ 22 h 24"/>
                <a:gd name="T66" fmla="*/ 16 w 35"/>
                <a:gd name="T67" fmla="*/ 22 h 24"/>
                <a:gd name="T68" fmla="*/ 18 w 35"/>
                <a:gd name="T69" fmla="*/ 22 h 24"/>
                <a:gd name="T70" fmla="*/ 18 w 35"/>
                <a:gd name="T71" fmla="*/ 23 h 24"/>
                <a:gd name="T72" fmla="*/ 19 w 35"/>
                <a:gd name="T73" fmla="*/ 23 h 24"/>
                <a:gd name="T74" fmla="*/ 20 w 35"/>
                <a:gd name="T7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5" h="24">
                  <a:moveTo>
                    <a:pt x="20" y="23"/>
                  </a:moveTo>
                  <a:cubicBezTo>
                    <a:pt x="21" y="24"/>
                    <a:pt x="21" y="24"/>
                    <a:pt x="22" y="24"/>
                  </a:cubicBezTo>
                  <a:cubicBezTo>
                    <a:pt x="24" y="22"/>
                    <a:pt x="27" y="21"/>
                    <a:pt x="30" y="21"/>
                  </a:cubicBezTo>
                  <a:cubicBezTo>
                    <a:pt x="32" y="21"/>
                    <a:pt x="34" y="21"/>
                    <a:pt x="35" y="20"/>
                  </a:cubicBezTo>
                  <a:cubicBezTo>
                    <a:pt x="34" y="20"/>
                    <a:pt x="32" y="20"/>
                    <a:pt x="30" y="20"/>
                  </a:cubicBezTo>
                  <a:cubicBezTo>
                    <a:pt x="24" y="19"/>
                    <a:pt x="16" y="13"/>
                    <a:pt x="9" y="7"/>
                  </a:cubicBezTo>
                  <a:cubicBezTo>
                    <a:pt x="8" y="6"/>
                    <a:pt x="7" y="5"/>
                    <a:pt x="6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5"/>
                    <a:pt x="0" y="6"/>
                    <a:pt x="0" y="6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3"/>
                    <a:pt x="0" y="13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ubicBezTo>
                    <a:pt x="0" y="16"/>
                    <a:pt x="0" y="17"/>
                    <a:pt x="0" y="17"/>
                  </a:cubicBezTo>
                  <a:cubicBezTo>
                    <a:pt x="0" y="17"/>
                    <a:pt x="0" y="18"/>
                    <a:pt x="0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0"/>
                    <a:pt x="1" y="20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2" y="22"/>
                    <a:pt x="3" y="22"/>
                  </a:cubicBezTo>
                  <a:cubicBezTo>
                    <a:pt x="5" y="22"/>
                    <a:pt x="7" y="22"/>
                    <a:pt x="10" y="22"/>
                  </a:cubicBezTo>
                  <a:cubicBezTo>
                    <a:pt x="11" y="22"/>
                    <a:pt x="12" y="22"/>
                    <a:pt x="13" y="22"/>
                  </a:cubicBezTo>
                  <a:cubicBezTo>
                    <a:pt x="13" y="22"/>
                    <a:pt x="14" y="22"/>
                    <a:pt x="14" y="22"/>
                  </a:cubicBezTo>
                  <a:cubicBezTo>
                    <a:pt x="14" y="22"/>
                    <a:pt x="15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2"/>
                    <a:pt x="17" y="22"/>
                    <a:pt x="18" y="22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20" y="23"/>
                    <a:pt x="2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6" name="Freeform 1870">
              <a:extLst>
                <a:ext uri="{FF2B5EF4-FFF2-40B4-BE49-F238E27FC236}">
                  <a16:creationId xmlns:a16="http://schemas.microsoft.com/office/drawing/2014/main" id="{1D5710C2-1247-5761-C7E6-C7E2F0549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096" y="5084749"/>
              <a:ext cx="410933" cy="778832"/>
            </a:xfrm>
            <a:custGeom>
              <a:avLst/>
              <a:gdLst>
                <a:gd name="T0" fmla="*/ 181 w 223"/>
                <a:gd name="T1" fmla="*/ 97 h 399"/>
                <a:gd name="T2" fmla="*/ 216 w 223"/>
                <a:gd name="T3" fmla="*/ 62 h 399"/>
                <a:gd name="T4" fmla="*/ 217 w 223"/>
                <a:gd name="T5" fmla="*/ 43 h 399"/>
                <a:gd name="T6" fmla="*/ 217 w 223"/>
                <a:gd name="T7" fmla="*/ 48 h 399"/>
                <a:gd name="T8" fmla="*/ 215 w 223"/>
                <a:gd name="T9" fmla="*/ 54 h 399"/>
                <a:gd name="T10" fmla="*/ 213 w 223"/>
                <a:gd name="T11" fmla="*/ 59 h 399"/>
                <a:gd name="T12" fmla="*/ 209 w 223"/>
                <a:gd name="T13" fmla="*/ 61 h 399"/>
                <a:gd name="T14" fmla="*/ 193 w 223"/>
                <a:gd name="T15" fmla="*/ 68 h 399"/>
                <a:gd name="T16" fmla="*/ 178 w 223"/>
                <a:gd name="T17" fmla="*/ 66 h 399"/>
                <a:gd name="T18" fmla="*/ 171 w 223"/>
                <a:gd name="T19" fmla="*/ 55 h 399"/>
                <a:gd name="T20" fmla="*/ 157 w 223"/>
                <a:gd name="T21" fmla="*/ 28 h 399"/>
                <a:gd name="T22" fmla="*/ 133 w 223"/>
                <a:gd name="T23" fmla="*/ 15 h 399"/>
                <a:gd name="T24" fmla="*/ 127 w 223"/>
                <a:gd name="T25" fmla="*/ 10 h 399"/>
                <a:gd name="T26" fmla="*/ 122 w 223"/>
                <a:gd name="T27" fmla="*/ 4 h 399"/>
                <a:gd name="T28" fmla="*/ 118 w 223"/>
                <a:gd name="T29" fmla="*/ 1 h 399"/>
                <a:gd name="T30" fmla="*/ 109 w 223"/>
                <a:gd name="T31" fmla="*/ 3 h 399"/>
                <a:gd name="T32" fmla="*/ 85 w 223"/>
                <a:gd name="T33" fmla="*/ 0 h 399"/>
                <a:gd name="T34" fmla="*/ 77 w 223"/>
                <a:gd name="T35" fmla="*/ 5 h 399"/>
                <a:gd name="T36" fmla="*/ 73 w 223"/>
                <a:gd name="T37" fmla="*/ 12 h 399"/>
                <a:gd name="T38" fmla="*/ 72 w 223"/>
                <a:gd name="T39" fmla="*/ 17 h 399"/>
                <a:gd name="T40" fmla="*/ 71 w 223"/>
                <a:gd name="T41" fmla="*/ 20 h 399"/>
                <a:gd name="T42" fmla="*/ 57 w 223"/>
                <a:gd name="T43" fmla="*/ 40 h 399"/>
                <a:gd name="T44" fmla="*/ 58 w 223"/>
                <a:gd name="T45" fmla="*/ 60 h 399"/>
                <a:gd name="T46" fmla="*/ 40 w 223"/>
                <a:gd name="T47" fmla="*/ 88 h 399"/>
                <a:gd name="T48" fmla="*/ 37 w 223"/>
                <a:gd name="T49" fmla="*/ 107 h 399"/>
                <a:gd name="T50" fmla="*/ 42 w 223"/>
                <a:gd name="T51" fmla="*/ 144 h 399"/>
                <a:gd name="T52" fmla="*/ 35 w 223"/>
                <a:gd name="T53" fmla="*/ 168 h 399"/>
                <a:gd name="T54" fmla="*/ 27 w 223"/>
                <a:gd name="T55" fmla="*/ 201 h 399"/>
                <a:gd name="T56" fmla="*/ 24 w 223"/>
                <a:gd name="T57" fmla="*/ 215 h 399"/>
                <a:gd name="T58" fmla="*/ 18 w 223"/>
                <a:gd name="T59" fmla="*/ 238 h 399"/>
                <a:gd name="T60" fmla="*/ 18 w 223"/>
                <a:gd name="T61" fmla="*/ 274 h 399"/>
                <a:gd name="T62" fmla="*/ 27 w 223"/>
                <a:gd name="T63" fmla="*/ 289 h 399"/>
                <a:gd name="T64" fmla="*/ 21 w 223"/>
                <a:gd name="T65" fmla="*/ 303 h 399"/>
                <a:gd name="T66" fmla="*/ 19 w 223"/>
                <a:gd name="T67" fmla="*/ 320 h 399"/>
                <a:gd name="T68" fmla="*/ 12 w 223"/>
                <a:gd name="T69" fmla="*/ 337 h 399"/>
                <a:gd name="T70" fmla="*/ 1 w 223"/>
                <a:gd name="T71" fmla="*/ 360 h 399"/>
                <a:gd name="T72" fmla="*/ 14 w 223"/>
                <a:gd name="T73" fmla="*/ 376 h 399"/>
                <a:gd name="T74" fmla="*/ 19 w 223"/>
                <a:gd name="T75" fmla="*/ 395 h 399"/>
                <a:gd name="T76" fmla="*/ 45 w 223"/>
                <a:gd name="T77" fmla="*/ 397 h 399"/>
                <a:gd name="T78" fmla="*/ 51 w 223"/>
                <a:gd name="T79" fmla="*/ 397 h 399"/>
                <a:gd name="T80" fmla="*/ 49 w 223"/>
                <a:gd name="T81" fmla="*/ 370 h 399"/>
                <a:gd name="T82" fmla="*/ 77 w 223"/>
                <a:gd name="T83" fmla="*/ 340 h 399"/>
                <a:gd name="T84" fmla="*/ 74 w 223"/>
                <a:gd name="T85" fmla="*/ 324 h 399"/>
                <a:gd name="T86" fmla="*/ 88 w 223"/>
                <a:gd name="T87" fmla="*/ 286 h 399"/>
                <a:gd name="T88" fmla="*/ 99 w 223"/>
                <a:gd name="T89" fmla="*/ 258 h 399"/>
                <a:gd name="T90" fmla="*/ 93 w 223"/>
                <a:gd name="T91" fmla="*/ 234 h 399"/>
                <a:gd name="T92" fmla="*/ 123 w 223"/>
                <a:gd name="T93" fmla="*/ 232 h 399"/>
                <a:gd name="T94" fmla="*/ 124 w 223"/>
                <a:gd name="T95" fmla="*/ 210 h 399"/>
                <a:gd name="T96" fmla="*/ 185 w 223"/>
                <a:gd name="T97" fmla="*/ 187 h 399"/>
                <a:gd name="T98" fmla="*/ 182 w 223"/>
                <a:gd name="T99" fmla="*/ 165 h 399"/>
                <a:gd name="T100" fmla="*/ 172 w 223"/>
                <a:gd name="T101" fmla="*/ 148 h 399"/>
                <a:gd name="T102" fmla="*/ 174 w 223"/>
                <a:gd name="T103" fmla="*/ 112 h 399"/>
                <a:gd name="T104" fmla="*/ 177 w 223"/>
                <a:gd name="T105" fmla="*/ 101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3" h="399">
                  <a:moveTo>
                    <a:pt x="177" y="101"/>
                  </a:moveTo>
                  <a:cubicBezTo>
                    <a:pt x="179" y="98"/>
                    <a:pt x="179" y="98"/>
                    <a:pt x="179" y="98"/>
                  </a:cubicBezTo>
                  <a:cubicBezTo>
                    <a:pt x="180" y="98"/>
                    <a:pt x="180" y="97"/>
                    <a:pt x="180" y="97"/>
                  </a:cubicBezTo>
                  <a:cubicBezTo>
                    <a:pt x="181" y="97"/>
                    <a:pt x="181" y="97"/>
                    <a:pt x="181" y="97"/>
                  </a:cubicBezTo>
                  <a:cubicBezTo>
                    <a:pt x="181" y="97"/>
                    <a:pt x="181" y="97"/>
                    <a:pt x="181" y="97"/>
                  </a:cubicBezTo>
                  <a:cubicBezTo>
                    <a:pt x="181" y="96"/>
                    <a:pt x="182" y="96"/>
                    <a:pt x="182" y="95"/>
                  </a:cubicBezTo>
                  <a:cubicBezTo>
                    <a:pt x="185" y="92"/>
                    <a:pt x="188" y="89"/>
                    <a:pt x="190" y="86"/>
                  </a:cubicBezTo>
                  <a:cubicBezTo>
                    <a:pt x="194" y="79"/>
                    <a:pt x="202" y="71"/>
                    <a:pt x="208" y="67"/>
                  </a:cubicBezTo>
                  <a:cubicBezTo>
                    <a:pt x="208" y="66"/>
                    <a:pt x="209" y="65"/>
                    <a:pt x="210" y="65"/>
                  </a:cubicBezTo>
                  <a:cubicBezTo>
                    <a:pt x="212" y="64"/>
                    <a:pt x="214" y="63"/>
                    <a:pt x="216" y="62"/>
                  </a:cubicBezTo>
                  <a:cubicBezTo>
                    <a:pt x="218" y="61"/>
                    <a:pt x="222" y="59"/>
                    <a:pt x="223" y="58"/>
                  </a:cubicBezTo>
                  <a:cubicBezTo>
                    <a:pt x="223" y="57"/>
                    <a:pt x="223" y="46"/>
                    <a:pt x="221" y="44"/>
                  </a:cubicBezTo>
                  <a:cubicBezTo>
                    <a:pt x="221" y="44"/>
                    <a:pt x="220" y="43"/>
                    <a:pt x="218" y="43"/>
                  </a:cubicBezTo>
                  <a:cubicBezTo>
                    <a:pt x="218" y="43"/>
                    <a:pt x="218" y="43"/>
                    <a:pt x="217" y="43"/>
                  </a:cubicBezTo>
                  <a:cubicBezTo>
                    <a:pt x="217" y="43"/>
                    <a:pt x="217" y="43"/>
                    <a:pt x="217" y="43"/>
                  </a:cubicBezTo>
                  <a:cubicBezTo>
                    <a:pt x="217" y="44"/>
                    <a:pt x="217" y="44"/>
                    <a:pt x="217" y="44"/>
                  </a:cubicBezTo>
                  <a:cubicBezTo>
                    <a:pt x="217" y="44"/>
                    <a:pt x="217" y="44"/>
                    <a:pt x="217" y="45"/>
                  </a:cubicBezTo>
                  <a:cubicBezTo>
                    <a:pt x="217" y="45"/>
                    <a:pt x="217" y="46"/>
                    <a:pt x="217" y="46"/>
                  </a:cubicBezTo>
                  <a:cubicBezTo>
                    <a:pt x="217" y="46"/>
                    <a:pt x="217" y="47"/>
                    <a:pt x="217" y="47"/>
                  </a:cubicBezTo>
                  <a:cubicBezTo>
                    <a:pt x="217" y="47"/>
                    <a:pt x="217" y="48"/>
                    <a:pt x="217" y="48"/>
                  </a:cubicBezTo>
                  <a:cubicBezTo>
                    <a:pt x="217" y="49"/>
                    <a:pt x="217" y="49"/>
                    <a:pt x="217" y="49"/>
                  </a:cubicBezTo>
                  <a:cubicBezTo>
                    <a:pt x="217" y="50"/>
                    <a:pt x="216" y="50"/>
                    <a:pt x="216" y="51"/>
                  </a:cubicBezTo>
                  <a:cubicBezTo>
                    <a:pt x="216" y="51"/>
                    <a:pt x="216" y="51"/>
                    <a:pt x="216" y="52"/>
                  </a:cubicBezTo>
                  <a:cubicBezTo>
                    <a:pt x="216" y="52"/>
                    <a:pt x="216" y="52"/>
                    <a:pt x="216" y="53"/>
                  </a:cubicBezTo>
                  <a:cubicBezTo>
                    <a:pt x="216" y="53"/>
                    <a:pt x="216" y="54"/>
                    <a:pt x="215" y="54"/>
                  </a:cubicBezTo>
                  <a:cubicBezTo>
                    <a:pt x="215" y="54"/>
                    <a:pt x="215" y="55"/>
                    <a:pt x="215" y="55"/>
                  </a:cubicBezTo>
                  <a:cubicBezTo>
                    <a:pt x="215" y="56"/>
                    <a:pt x="215" y="56"/>
                    <a:pt x="215" y="56"/>
                  </a:cubicBezTo>
                  <a:cubicBezTo>
                    <a:pt x="214" y="57"/>
                    <a:pt x="214" y="57"/>
                    <a:pt x="214" y="57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3" y="58"/>
                    <a:pt x="213" y="59"/>
                    <a:pt x="213" y="59"/>
                  </a:cubicBezTo>
                  <a:cubicBezTo>
                    <a:pt x="213" y="59"/>
                    <a:pt x="213" y="59"/>
                    <a:pt x="213" y="59"/>
                  </a:cubicBezTo>
                  <a:cubicBezTo>
                    <a:pt x="212" y="61"/>
                    <a:pt x="211" y="61"/>
                    <a:pt x="209" y="61"/>
                  </a:cubicBezTo>
                  <a:cubicBezTo>
                    <a:pt x="209" y="61"/>
                    <a:pt x="209" y="61"/>
                    <a:pt x="209" y="61"/>
                  </a:cubicBezTo>
                  <a:cubicBezTo>
                    <a:pt x="209" y="61"/>
                    <a:pt x="209" y="61"/>
                    <a:pt x="209" y="61"/>
                  </a:cubicBezTo>
                  <a:cubicBezTo>
                    <a:pt x="209" y="61"/>
                    <a:pt x="209" y="61"/>
                    <a:pt x="209" y="61"/>
                  </a:cubicBezTo>
                  <a:cubicBezTo>
                    <a:pt x="208" y="61"/>
                    <a:pt x="207" y="62"/>
                    <a:pt x="206" y="63"/>
                  </a:cubicBezTo>
                  <a:cubicBezTo>
                    <a:pt x="204" y="65"/>
                    <a:pt x="202" y="66"/>
                    <a:pt x="200" y="66"/>
                  </a:cubicBezTo>
                  <a:cubicBezTo>
                    <a:pt x="200" y="66"/>
                    <a:pt x="200" y="66"/>
                    <a:pt x="200" y="66"/>
                  </a:cubicBezTo>
                  <a:cubicBezTo>
                    <a:pt x="199" y="66"/>
                    <a:pt x="198" y="66"/>
                    <a:pt x="198" y="66"/>
                  </a:cubicBezTo>
                  <a:cubicBezTo>
                    <a:pt x="196" y="67"/>
                    <a:pt x="194" y="68"/>
                    <a:pt x="193" y="68"/>
                  </a:cubicBezTo>
                  <a:cubicBezTo>
                    <a:pt x="192" y="68"/>
                    <a:pt x="191" y="68"/>
                    <a:pt x="191" y="68"/>
                  </a:cubicBezTo>
                  <a:cubicBezTo>
                    <a:pt x="190" y="68"/>
                    <a:pt x="190" y="68"/>
                    <a:pt x="190" y="67"/>
                  </a:cubicBezTo>
                  <a:cubicBezTo>
                    <a:pt x="189" y="67"/>
                    <a:pt x="187" y="67"/>
                    <a:pt x="185" y="67"/>
                  </a:cubicBezTo>
                  <a:cubicBezTo>
                    <a:pt x="182" y="67"/>
                    <a:pt x="180" y="67"/>
                    <a:pt x="179" y="66"/>
                  </a:cubicBezTo>
                  <a:cubicBezTo>
                    <a:pt x="179" y="66"/>
                    <a:pt x="178" y="66"/>
                    <a:pt x="178" y="66"/>
                  </a:cubicBezTo>
                  <a:cubicBezTo>
                    <a:pt x="177" y="66"/>
                    <a:pt x="175" y="66"/>
                    <a:pt x="174" y="66"/>
                  </a:cubicBezTo>
                  <a:cubicBezTo>
                    <a:pt x="172" y="65"/>
                    <a:pt x="169" y="65"/>
                    <a:pt x="168" y="64"/>
                  </a:cubicBezTo>
                  <a:cubicBezTo>
                    <a:pt x="168" y="64"/>
                    <a:pt x="167" y="63"/>
                    <a:pt x="167" y="62"/>
                  </a:cubicBezTo>
                  <a:cubicBezTo>
                    <a:pt x="167" y="60"/>
                    <a:pt x="169" y="60"/>
                    <a:pt x="169" y="59"/>
                  </a:cubicBezTo>
                  <a:cubicBezTo>
                    <a:pt x="170" y="58"/>
                    <a:pt x="171" y="58"/>
                    <a:pt x="171" y="55"/>
                  </a:cubicBezTo>
                  <a:cubicBezTo>
                    <a:pt x="171" y="51"/>
                    <a:pt x="175" y="47"/>
                    <a:pt x="177" y="44"/>
                  </a:cubicBezTo>
                  <a:cubicBezTo>
                    <a:pt x="178" y="42"/>
                    <a:pt x="179" y="41"/>
                    <a:pt x="180" y="40"/>
                  </a:cubicBezTo>
                  <a:cubicBezTo>
                    <a:pt x="179" y="39"/>
                    <a:pt x="174" y="38"/>
                    <a:pt x="171" y="37"/>
                  </a:cubicBezTo>
                  <a:cubicBezTo>
                    <a:pt x="165" y="34"/>
                    <a:pt x="161" y="32"/>
                    <a:pt x="159" y="30"/>
                  </a:cubicBezTo>
                  <a:cubicBezTo>
                    <a:pt x="159" y="29"/>
                    <a:pt x="158" y="28"/>
                    <a:pt x="157" y="28"/>
                  </a:cubicBezTo>
                  <a:cubicBezTo>
                    <a:pt x="155" y="26"/>
                    <a:pt x="152" y="25"/>
                    <a:pt x="148" y="25"/>
                  </a:cubicBezTo>
                  <a:cubicBezTo>
                    <a:pt x="145" y="24"/>
                    <a:pt x="143" y="23"/>
                    <a:pt x="141" y="22"/>
                  </a:cubicBezTo>
                  <a:cubicBezTo>
                    <a:pt x="140" y="21"/>
                    <a:pt x="140" y="21"/>
                    <a:pt x="139" y="20"/>
                  </a:cubicBezTo>
                  <a:cubicBezTo>
                    <a:pt x="138" y="19"/>
                    <a:pt x="137" y="18"/>
                    <a:pt x="135" y="17"/>
                  </a:cubicBezTo>
                  <a:cubicBezTo>
                    <a:pt x="134" y="16"/>
                    <a:pt x="133" y="16"/>
                    <a:pt x="133" y="15"/>
                  </a:cubicBezTo>
                  <a:cubicBezTo>
                    <a:pt x="132" y="15"/>
                    <a:pt x="132" y="15"/>
                    <a:pt x="132" y="14"/>
                  </a:cubicBezTo>
                  <a:cubicBezTo>
                    <a:pt x="131" y="14"/>
                    <a:pt x="131" y="14"/>
                    <a:pt x="130" y="13"/>
                  </a:cubicBezTo>
                  <a:cubicBezTo>
                    <a:pt x="130" y="13"/>
                    <a:pt x="130" y="13"/>
                    <a:pt x="129" y="12"/>
                  </a:cubicBezTo>
                  <a:cubicBezTo>
                    <a:pt x="129" y="12"/>
                    <a:pt x="129" y="12"/>
                    <a:pt x="128" y="11"/>
                  </a:cubicBezTo>
                  <a:cubicBezTo>
                    <a:pt x="128" y="11"/>
                    <a:pt x="127" y="11"/>
                    <a:pt x="127" y="10"/>
                  </a:cubicBezTo>
                  <a:cubicBezTo>
                    <a:pt x="127" y="10"/>
                    <a:pt x="126" y="9"/>
                    <a:pt x="126" y="9"/>
                  </a:cubicBezTo>
                  <a:cubicBezTo>
                    <a:pt x="126" y="9"/>
                    <a:pt x="125" y="8"/>
                    <a:pt x="125" y="8"/>
                  </a:cubicBezTo>
                  <a:cubicBezTo>
                    <a:pt x="124" y="7"/>
                    <a:pt x="124" y="7"/>
                    <a:pt x="124" y="7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2" y="5"/>
                    <a:pt x="122" y="5"/>
                    <a:pt x="122" y="4"/>
                  </a:cubicBezTo>
                  <a:cubicBezTo>
                    <a:pt x="121" y="4"/>
                    <a:pt x="121" y="4"/>
                    <a:pt x="121" y="3"/>
                  </a:cubicBezTo>
                  <a:cubicBezTo>
                    <a:pt x="121" y="3"/>
                    <a:pt x="120" y="3"/>
                    <a:pt x="120" y="2"/>
                  </a:cubicBezTo>
                  <a:cubicBezTo>
                    <a:pt x="120" y="2"/>
                    <a:pt x="120" y="2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9" y="1"/>
                    <a:pt x="119" y="1"/>
                    <a:pt x="118" y="1"/>
                  </a:cubicBezTo>
                  <a:cubicBezTo>
                    <a:pt x="116" y="0"/>
                    <a:pt x="114" y="0"/>
                    <a:pt x="112" y="0"/>
                  </a:cubicBezTo>
                  <a:cubicBezTo>
                    <a:pt x="111" y="0"/>
                    <a:pt x="111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1"/>
                    <a:pt x="110" y="1"/>
                    <a:pt x="110" y="2"/>
                  </a:cubicBezTo>
                  <a:cubicBezTo>
                    <a:pt x="109" y="2"/>
                    <a:pt x="109" y="3"/>
                    <a:pt x="109" y="3"/>
                  </a:cubicBezTo>
                  <a:cubicBezTo>
                    <a:pt x="108" y="6"/>
                    <a:pt x="106" y="9"/>
                    <a:pt x="104" y="9"/>
                  </a:cubicBezTo>
                  <a:cubicBezTo>
                    <a:pt x="103" y="9"/>
                    <a:pt x="102" y="8"/>
                    <a:pt x="101" y="6"/>
                  </a:cubicBezTo>
                  <a:cubicBezTo>
                    <a:pt x="99" y="4"/>
                    <a:pt x="96" y="3"/>
                    <a:pt x="91" y="2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7" y="2"/>
                    <a:pt x="86" y="1"/>
                    <a:pt x="85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3" y="0"/>
                    <a:pt x="81" y="2"/>
                  </a:cubicBezTo>
                  <a:cubicBezTo>
                    <a:pt x="80" y="3"/>
                    <a:pt x="80" y="3"/>
                    <a:pt x="79" y="4"/>
                  </a:cubicBezTo>
                  <a:cubicBezTo>
                    <a:pt x="79" y="4"/>
                    <a:pt x="78" y="5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6" y="7"/>
                    <a:pt x="74" y="8"/>
                    <a:pt x="73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9"/>
                    <a:pt x="73" y="9"/>
                    <a:pt x="73" y="10"/>
                  </a:cubicBezTo>
                  <a:cubicBezTo>
                    <a:pt x="73" y="10"/>
                    <a:pt x="73" y="10"/>
                    <a:pt x="73" y="11"/>
                  </a:cubicBezTo>
                  <a:cubicBezTo>
                    <a:pt x="73" y="11"/>
                    <a:pt x="73" y="11"/>
                    <a:pt x="73" y="12"/>
                  </a:cubicBezTo>
                  <a:cubicBezTo>
                    <a:pt x="73" y="12"/>
                    <a:pt x="73" y="12"/>
                    <a:pt x="73" y="13"/>
                  </a:cubicBezTo>
                  <a:cubicBezTo>
                    <a:pt x="73" y="13"/>
                    <a:pt x="73" y="13"/>
                    <a:pt x="73" y="14"/>
                  </a:cubicBezTo>
                  <a:cubicBezTo>
                    <a:pt x="72" y="14"/>
                    <a:pt x="72" y="14"/>
                    <a:pt x="72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6"/>
                    <a:pt x="72" y="16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1" y="19"/>
                    <a:pt x="71" y="20"/>
                    <a:pt x="71" y="20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21"/>
                    <a:pt x="71" y="21"/>
                    <a:pt x="71" y="22"/>
                  </a:cubicBezTo>
                  <a:cubicBezTo>
                    <a:pt x="70" y="23"/>
                    <a:pt x="68" y="24"/>
                    <a:pt x="64" y="27"/>
                  </a:cubicBezTo>
                  <a:cubicBezTo>
                    <a:pt x="62" y="28"/>
                    <a:pt x="58" y="30"/>
                    <a:pt x="58" y="31"/>
                  </a:cubicBezTo>
                  <a:cubicBezTo>
                    <a:pt x="58" y="32"/>
                    <a:pt x="58" y="33"/>
                    <a:pt x="58" y="34"/>
                  </a:cubicBezTo>
                  <a:cubicBezTo>
                    <a:pt x="58" y="36"/>
                    <a:pt x="59" y="38"/>
                    <a:pt x="57" y="40"/>
                  </a:cubicBezTo>
                  <a:cubicBezTo>
                    <a:pt x="57" y="41"/>
                    <a:pt x="58" y="42"/>
                    <a:pt x="58" y="43"/>
                  </a:cubicBezTo>
                  <a:cubicBezTo>
                    <a:pt x="58" y="44"/>
                    <a:pt x="59" y="45"/>
                    <a:pt x="59" y="46"/>
                  </a:cubicBezTo>
                  <a:cubicBezTo>
                    <a:pt x="60" y="48"/>
                    <a:pt x="60" y="51"/>
                    <a:pt x="57" y="53"/>
                  </a:cubicBezTo>
                  <a:cubicBezTo>
                    <a:pt x="57" y="53"/>
                    <a:pt x="58" y="54"/>
                    <a:pt x="58" y="54"/>
                  </a:cubicBezTo>
                  <a:cubicBezTo>
                    <a:pt x="59" y="55"/>
                    <a:pt x="60" y="58"/>
                    <a:pt x="58" y="60"/>
                  </a:cubicBezTo>
                  <a:cubicBezTo>
                    <a:pt x="57" y="61"/>
                    <a:pt x="56" y="62"/>
                    <a:pt x="55" y="62"/>
                  </a:cubicBezTo>
                  <a:cubicBezTo>
                    <a:pt x="54" y="63"/>
                    <a:pt x="52" y="63"/>
                    <a:pt x="52" y="64"/>
                  </a:cubicBezTo>
                  <a:cubicBezTo>
                    <a:pt x="52" y="67"/>
                    <a:pt x="51" y="73"/>
                    <a:pt x="47" y="75"/>
                  </a:cubicBezTo>
                  <a:cubicBezTo>
                    <a:pt x="45" y="76"/>
                    <a:pt x="43" y="80"/>
                    <a:pt x="43" y="84"/>
                  </a:cubicBezTo>
                  <a:cubicBezTo>
                    <a:pt x="43" y="86"/>
                    <a:pt x="41" y="87"/>
                    <a:pt x="40" y="8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8"/>
                    <a:pt x="40" y="88"/>
                    <a:pt x="40" y="89"/>
                  </a:cubicBezTo>
                  <a:cubicBezTo>
                    <a:pt x="42" y="93"/>
                    <a:pt x="43" y="98"/>
                    <a:pt x="42" y="101"/>
                  </a:cubicBezTo>
                  <a:cubicBezTo>
                    <a:pt x="41" y="102"/>
                    <a:pt x="40" y="103"/>
                    <a:pt x="39" y="103"/>
                  </a:cubicBezTo>
                  <a:cubicBezTo>
                    <a:pt x="38" y="103"/>
                    <a:pt x="37" y="106"/>
                    <a:pt x="37" y="107"/>
                  </a:cubicBezTo>
                  <a:cubicBezTo>
                    <a:pt x="37" y="109"/>
                    <a:pt x="36" y="111"/>
                    <a:pt x="34" y="112"/>
                  </a:cubicBezTo>
                  <a:cubicBezTo>
                    <a:pt x="34" y="113"/>
                    <a:pt x="33" y="118"/>
                    <a:pt x="35" y="121"/>
                  </a:cubicBezTo>
                  <a:cubicBezTo>
                    <a:pt x="39" y="126"/>
                    <a:pt x="39" y="130"/>
                    <a:pt x="39" y="133"/>
                  </a:cubicBezTo>
                  <a:cubicBezTo>
                    <a:pt x="39" y="134"/>
                    <a:pt x="40" y="135"/>
                    <a:pt x="41" y="136"/>
                  </a:cubicBezTo>
                  <a:cubicBezTo>
                    <a:pt x="42" y="138"/>
                    <a:pt x="43" y="141"/>
                    <a:pt x="42" y="144"/>
                  </a:cubicBezTo>
                  <a:cubicBezTo>
                    <a:pt x="42" y="145"/>
                    <a:pt x="41" y="146"/>
                    <a:pt x="41" y="148"/>
                  </a:cubicBezTo>
                  <a:cubicBezTo>
                    <a:pt x="41" y="150"/>
                    <a:pt x="40" y="153"/>
                    <a:pt x="38" y="154"/>
                  </a:cubicBezTo>
                  <a:cubicBezTo>
                    <a:pt x="38" y="154"/>
                    <a:pt x="38" y="156"/>
                    <a:pt x="38" y="157"/>
                  </a:cubicBezTo>
                  <a:cubicBezTo>
                    <a:pt x="37" y="159"/>
                    <a:pt x="37" y="161"/>
                    <a:pt x="35" y="162"/>
                  </a:cubicBezTo>
                  <a:cubicBezTo>
                    <a:pt x="35" y="163"/>
                    <a:pt x="35" y="166"/>
                    <a:pt x="35" y="168"/>
                  </a:cubicBezTo>
                  <a:cubicBezTo>
                    <a:pt x="36" y="171"/>
                    <a:pt x="37" y="175"/>
                    <a:pt x="35" y="176"/>
                  </a:cubicBezTo>
                  <a:cubicBezTo>
                    <a:pt x="34" y="177"/>
                    <a:pt x="34" y="177"/>
                    <a:pt x="33" y="178"/>
                  </a:cubicBezTo>
                  <a:cubicBezTo>
                    <a:pt x="30" y="180"/>
                    <a:pt x="27" y="181"/>
                    <a:pt x="27" y="186"/>
                  </a:cubicBezTo>
                  <a:cubicBezTo>
                    <a:pt x="27" y="189"/>
                    <a:pt x="27" y="192"/>
                    <a:pt x="28" y="194"/>
                  </a:cubicBezTo>
                  <a:cubicBezTo>
                    <a:pt x="28" y="197"/>
                    <a:pt x="28" y="199"/>
                    <a:pt x="27" y="201"/>
                  </a:cubicBezTo>
                  <a:cubicBezTo>
                    <a:pt x="27" y="201"/>
                    <a:pt x="28" y="202"/>
                    <a:pt x="28" y="202"/>
                  </a:cubicBezTo>
                  <a:cubicBezTo>
                    <a:pt x="29" y="203"/>
                    <a:pt x="31" y="204"/>
                    <a:pt x="30" y="208"/>
                  </a:cubicBezTo>
                  <a:cubicBezTo>
                    <a:pt x="30" y="212"/>
                    <a:pt x="26" y="212"/>
                    <a:pt x="25" y="212"/>
                  </a:cubicBezTo>
                  <a:cubicBezTo>
                    <a:pt x="24" y="212"/>
                    <a:pt x="24" y="212"/>
                    <a:pt x="24" y="212"/>
                  </a:cubicBezTo>
                  <a:cubicBezTo>
                    <a:pt x="24" y="213"/>
                    <a:pt x="24" y="214"/>
                    <a:pt x="24" y="215"/>
                  </a:cubicBezTo>
                  <a:cubicBezTo>
                    <a:pt x="24" y="218"/>
                    <a:pt x="25" y="222"/>
                    <a:pt x="21" y="222"/>
                  </a:cubicBezTo>
                  <a:cubicBezTo>
                    <a:pt x="20" y="222"/>
                    <a:pt x="20" y="226"/>
                    <a:pt x="20" y="227"/>
                  </a:cubicBezTo>
                  <a:cubicBezTo>
                    <a:pt x="20" y="231"/>
                    <a:pt x="19" y="233"/>
                    <a:pt x="18" y="234"/>
                  </a:cubicBezTo>
                  <a:cubicBezTo>
                    <a:pt x="17" y="235"/>
                    <a:pt x="17" y="235"/>
                    <a:pt x="17" y="235"/>
                  </a:cubicBezTo>
                  <a:cubicBezTo>
                    <a:pt x="17" y="236"/>
                    <a:pt x="17" y="237"/>
                    <a:pt x="18" y="238"/>
                  </a:cubicBezTo>
                  <a:cubicBezTo>
                    <a:pt x="19" y="240"/>
                    <a:pt x="19" y="241"/>
                    <a:pt x="19" y="243"/>
                  </a:cubicBezTo>
                  <a:cubicBezTo>
                    <a:pt x="19" y="244"/>
                    <a:pt x="20" y="245"/>
                    <a:pt x="20" y="246"/>
                  </a:cubicBezTo>
                  <a:cubicBezTo>
                    <a:pt x="20" y="251"/>
                    <a:pt x="21" y="256"/>
                    <a:pt x="17" y="257"/>
                  </a:cubicBezTo>
                  <a:cubicBezTo>
                    <a:pt x="16" y="258"/>
                    <a:pt x="16" y="264"/>
                    <a:pt x="16" y="265"/>
                  </a:cubicBezTo>
                  <a:cubicBezTo>
                    <a:pt x="19" y="267"/>
                    <a:pt x="19" y="271"/>
                    <a:pt x="18" y="274"/>
                  </a:cubicBezTo>
                  <a:cubicBezTo>
                    <a:pt x="18" y="274"/>
                    <a:pt x="18" y="274"/>
                    <a:pt x="19" y="274"/>
                  </a:cubicBezTo>
                  <a:cubicBezTo>
                    <a:pt x="20" y="276"/>
                    <a:pt x="22" y="278"/>
                    <a:pt x="19" y="282"/>
                  </a:cubicBezTo>
                  <a:cubicBezTo>
                    <a:pt x="18" y="282"/>
                    <a:pt x="18" y="283"/>
                    <a:pt x="18" y="283"/>
                  </a:cubicBezTo>
                  <a:cubicBezTo>
                    <a:pt x="19" y="284"/>
                    <a:pt x="20" y="284"/>
                    <a:pt x="21" y="284"/>
                  </a:cubicBezTo>
                  <a:cubicBezTo>
                    <a:pt x="24" y="283"/>
                    <a:pt x="27" y="286"/>
                    <a:pt x="27" y="289"/>
                  </a:cubicBezTo>
                  <a:cubicBezTo>
                    <a:pt x="27" y="290"/>
                    <a:pt x="26" y="291"/>
                    <a:pt x="26" y="292"/>
                  </a:cubicBezTo>
                  <a:cubicBezTo>
                    <a:pt x="25" y="292"/>
                    <a:pt x="24" y="293"/>
                    <a:pt x="23" y="293"/>
                  </a:cubicBezTo>
                  <a:cubicBezTo>
                    <a:pt x="22" y="293"/>
                    <a:pt x="22" y="293"/>
                    <a:pt x="21" y="293"/>
                  </a:cubicBezTo>
                  <a:cubicBezTo>
                    <a:pt x="24" y="295"/>
                    <a:pt x="25" y="297"/>
                    <a:pt x="24" y="299"/>
                  </a:cubicBezTo>
                  <a:cubicBezTo>
                    <a:pt x="24" y="300"/>
                    <a:pt x="23" y="302"/>
                    <a:pt x="21" y="303"/>
                  </a:cubicBezTo>
                  <a:cubicBezTo>
                    <a:pt x="20" y="303"/>
                    <a:pt x="20" y="303"/>
                    <a:pt x="20" y="305"/>
                  </a:cubicBezTo>
                  <a:cubicBezTo>
                    <a:pt x="20" y="306"/>
                    <a:pt x="21" y="308"/>
                    <a:pt x="20" y="310"/>
                  </a:cubicBezTo>
                  <a:cubicBezTo>
                    <a:pt x="20" y="311"/>
                    <a:pt x="20" y="313"/>
                    <a:pt x="21" y="314"/>
                  </a:cubicBezTo>
                  <a:cubicBezTo>
                    <a:pt x="21" y="315"/>
                    <a:pt x="22" y="317"/>
                    <a:pt x="21" y="319"/>
                  </a:cubicBezTo>
                  <a:cubicBezTo>
                    <a:pt x="21" y="319"/>
                    <a:pt x="20" y="320"/>
                    <a:pt x="19" y="320"/>
                  </a:cubicBezTo>
                  <a:cubicBezTo>
                    <a:pt x="19" y="320"/>
                    <a:pt x="19" y="321"/>
                    <a:pt x="19" y="322"/>
                  </a:cubicBezTo>
                  <a:cubicBezTo>
                    <a:pt x="19" y="324"/>
                    <a:pt x="19" y="328"/>
                    <a:pt x="15" y="328"/>
                  </a:cubicBezTo>
                  <a:cubicBezTo>
                    <a:pt x="14" y="328"/>
                    <a:pt x="14" y="328"/>
                    <a:pt x="14" y="330"/>
                  </a:cubicBezTo>
                  <a:cubicBezTo>
                    <a:pt x="13" y="332"/>
                    <a:pt x="13" y="334"/>
                    <a:pt x="11" y="335"/>
                  </a:cubicBezTo>
                  <a:cubicBezTo>
                    <a:pt x="11" y="335"/>
                    <a:pt x="12" y="336"/>
                    <a:pt x="12" y="337"/>
                  </a:cubicBezTo>
                  <a:cubicBezTo>
                    <a:pt x="13" y="338"/>
                    <a:pt x="15" y="342"/>
                    <a:pt x="11" y="344"/>
                  </a:cubicBezTo>
                  <a:cubicBezTo>
                    <a:pt x="10" y="345"/>
                    <a:pt x="10" y="346"/>
                    <a:pt x="10" y="347"/>
                  </a:cubicBezTo>
                  <a:cubicBezTo>
                    <a:pt x="10" y="349"/>
                    <a:pt x="9" y="352"/>
                    <a:pt x="6" y="352"/>
                  </a:cubicBezTo>
                  <a:cubicBezTo>
                    <a:pt x="3" y="352"/>
                    <a:pt x="2" y="356"/>
                    <a:pt x="1" y="358"/>
                  </a:cubicBezTo>
                  <a:cubicBezTo>
                    <a:pt x="1" y="359"/>
                    <a:pt x="1" y="359"/>
                    <a:pt x="1" y="360"/>
                  </a:cubicBezTo>
                  <a:cubicBezTo>
                    <a:pt x="0" y="363"/>
                    <a:pt x="0" y="365"/>
                    <a:pt x="1" y="367"/>
                  </a:cubicBezTo>
                  <a:cubicBezTo>
                    <a:pt x="4" y="369"/>
                    <a:pt x="3" y="372"/>
                    <a:pt x="3" y="373"/>
                  </a:cubicBezTo>
                  <a:cubicBezTo>
                    <a:pt x="3" y="373"/>
                    <a:pt x="3" y="374"/>
                    <a:pt x="3" y="374"/>
                  </a:cubicBezTo>
                  <a:cubicBezTo>
                    <a:pt x="3" y="374"/>
                    <a:pt x="5" y="374"/>
                    <a:pt x="7" y="374"/>
                  </a:cubicBezTo>
                  <a:cubicBezTo>
                    <a:pt x="10" y="374"/>
                    <a:pt x="13" y="374"/>
                    <a:pt x="14" y="376"/>
                  </a:cubicBezTo>
                  <a:cubicBezTo>
                    <a:pt x="14" y="377"/>
                    <a:pt x="15" y="378"/>
                    <a:pt x="14" y="380"/>
                  </a:cubicBezTo>
                  <a:cubicBezTo>
                    <a:pt x="13" y="383"/>
                    <a:pt x="13" y="388"/>
                    <a:pt x="14" y="390"/>
                  </a:cubicBezTo>
                  <a:cubicBezTo>
                    <a:pt x="15" y="390"/>
                    <a:pt x="16" y="392"/>
                    <a:pt x="17" y="393"/>
                  </a:cubicBezTo>
                  <a:cubicBezTo>
                    <a:pt x="17" y="393"/>
                    <a:pt x="18" y="395"/>
                    <a:pt x="18" y="395"/>
                  </a:cubicBezTo>
                  <a:cubicBezTo>
                    <a:pt x="18" y="395"/>
                    <a:pt x="18" y="395"/>
                    <a:pt x="19" y="395"/>
                  </a:cubicBezTo>
                  <a:cubicBezTo>
                    <a:pt x="21" y="394"/>
                    <a:pt x="27" y="394"/>
                    <a:pt x="32" y="394"/>
                  </a:cubicBezTo>
                  <a:cubicBezTo>
                    <a:pt x="35" y="394"/>
                    <a:pt x="37" y="394"/>
                    <a:pt x="39" y="394"/>
                  </a:cubicBezTo>
                  <a:cubicBezTo>
                    <a:pt x="40" y="395"/>
                    <a:pt x="41" y="395"/>
                    <a:pt x="42" y="395"/>
                  </a:cubicBezTo>
                  <a:cubicBezTo>
                    <a:pt x="42" y="396"/>
                    <a:pt x="42" y="396"/>
                    <a:pt x="42" y="396"/>
                  </a:cubicBezTo>
                  <a:cubicBezTo>
                    <a:pt x="43" y="396"/>
                    <a:pt x="44" y="397"/>
                    <a:pt x="45" y="397"/>
                  </a:cubicBezTo>
                  <a:cubicBezTo>
                    <a:pt x="45" y="397"/>
                    <a:pt x="45" y="397"/>
                    <a:pt x="45" y="398"/>
                  </a:cubicBezTo>
                  <a:cubicBezTo>
                    <a:pt x="45" y="398"/>
                    <a:pt x="46" y="397"/>
                    <a:pt x="46" y="397"/>
                  </a:cubicBezTo>
                  <a:cubicBezTo>
                    <a:pt x="48" y="397"/>
                    <a:pt x="50" y="398"/>
                    <a:pt x="51" y="399"/>
                  </a:cubicBezTo>
                  <a:cubicBezTo>
                    <a:pt x="52" y="399"/>
                    <a:pt x="52" y="399"/>
                    <a:pt x="53" y="399"/>
                  </a:cubicBezTo>
                  <a:cubicBezTo>
                    <a:pt x="52" y="398"/>
                    <a:pt x="51" y="397"/>
                    <a:pt x="51" y="397"/>
                  </a:cubicBezTo>
                  <a:cubicBezTo>
                    <a:pt x="48" y="394"/>
                    <a:pt x="47" y="392"/>
                    <a:pt x="47" y="390"/>
                  </a:cubicBezTo>
                  <a:cubicBezTo>
                    <a:pt x="47" y="390"/>
                    <a:pt x="47" y="388"/>
                    <a:pt x="47" y="387"/>
                  </a:cubicBezTo>
                  <a:cubicBezTo>
                    <a:pt x="46" y="385"/>
                    <a:pt x="46" y="384"/>
                    <a:pt x="46" y="382"/>
                  </a:cubicBezTo>
                  <a:cubicBezTo>
                    <a:pt x="46" y="382"/>
                    <a:pt x="46" y="381"/>
                    <a:pt x="46" y="381"/>
                  </a:cubicBezTo>
                  <a:cubicBezTo>
                    <a:pt x="46" y="378"/>
                    <a:pt x="45" y="373"/>
                    <a:pt x="49" y="370"/>
                  </a:cubicBezTo>
                  <a:cubicBezTo>
                    <a:pt x="50" y="369"/>
                    <a:pt x="51" y="368"/>
                    <a:pt x="52" y="367"/>
                  </a:cubicBezTo>
                  <a:cubicBezTo>
                    <a:pt x="53" y="366"/>
                    <a:pt x="54" y="365"/>
                    <a:pt x="57" y="365"/>
                  </a:cubicBezTo>
                  <a:cubicBezTo>
                    <a:pt x="58" y="365"/>
                    <a:pt x="61" y="363"/>
                    <a:pt x="61" y="359"/>
                  </a:cubicBezTo>
                  <a:cubicBezTo>
                    <a:pt x="61" y="352"/>
                    <a:pt x="65" y="350"/>
                    <a:pt x="70" y="345"/>
                  </a:cubicBezTo>
                  <a:cubicBezTo>
                    <a:pt x="72" y="343"/>
                    <a:pt x="75" y="342"/>
                    <a:pt x="77" y="340"/>
                  </a:cubicBezTo>
                  <a:cubicBezTo>
                    <a:pt x="79" y="339"/>
                    <a:pt x="82" y="337"/>
                    <a:pt x="82" y="336"/>
                  </a:cubicBezTo>
                  <a:cubicBezTo>
                    <a:pt x="82" y="334"/>
                    <a:pt x="83" y="331"/>
                    <a:pt x="83" y="328"/>
                  </a:cubicBezTo>
                  <a:cubicBezTo>
                    <a:pt x="84" y="327"/>
                    <a:pt x="84" y="326"/>
                    <a:pt x="84" y="325"/>
                  </a:cubicBezTo>
                  <a:cubicBezTo>
                    <a:pt x="83" y="325"/>
                    <a:pt x="81" y="324"/>
                    <a:pt x="79" y="324"/>
                  </a:cubicBezTo>
                  <a:cubicBezTo>
                    <a:pt x="77" y="324"/>
                    <a:pt x="76" y="324"/>
                    <a:pt x="74" y="324"/>
                  </a:cubicBezTo>
                  <a:cubicBezTo>
                    <a:pt x="72" y="323"/>
                    <a:pt x="67" y="319"/>
                    <a:pt x="65" y="314"/>
                  </a:cubicBezTo>
                  <a:cubicBezTo>
                    <a:pt x="64" y="310"/>
                    <a:pt x="64" y="307"/>
                    <a:pt x="66" y="303"/>
                  </a:cubicBezTo>
                  <a:cubicBezTo>
                    <a:pt x="68" y="299"/>
                    <a:pt x="74" y="293"/>
                    <a:pt x="85" y="292"/>
                  </a:cubicBezTo>
                  <a:cubicBezTo>
                    <a:pt x="85" y="292"/>
                    <a:pt x="85" y="291"/>
                    <a:pt x="85" y="291"/>
                  </a:cubicBezTo>
                  <a:cubicBezTo>
                    <a:pt x="85" y="290"/>
                    <a:pt x="85" y="288"/>
                    <a:pt x="88" y="286"/>
                  </a:cubicBezTo>
                  <a:cubicBezTo>
                    <a:pt x="89" y="285"/>
                    <a:pt x="90" y="284"/>
                    <a:pt x="90" y="280"/>
                  </a:cubicBezTo>
                  <a:cubicBezTo>
                    <a:pt x="90" y="276"/>
                    <a:pt x="90" y="267"/>
                    <a:pt x="96" y="267"/>
                  </a:cubicBezTo>
                  <a:cubicBezTo>
                    <a:pt x="97" y="267"/>
                    <a:pt x="97" y="267"/>
                    <a:pt x="97" y="266"/>
                  </a:cubicBezTo>
                  <a:cubicBezTo>
                    <a:pt x="96" y="265"/>
                    <a:pt x="95" y="264"/>
                    <a:pt x="95" y="262"/>
                  </a:cubicBezTo>
                  <a:cubicBezTo>
                    <a:pt x="95" y="261"/>
                    <a:pt x="95" y="259"/>
                    <a:pt x="99" y="258"/>
                  </a:cubicBezTo>
                  <a:cubicBezTo>
                    <a:pt x="99" y="258"/>
                    <a:pt x="98" y="258"/>
                    <a:pt x="98" y="258"/>
                  </a:cubicBezTo>
                  <a:cubicBezTo>
                    <a:pt x="98" y="257"/>
                    <a:pt x="97" y="256"/>
                    <a:pt x="96" y="256"/>
                  </a:cubicBezTo>
                  <a:cubicBezTo>
                    <a:pt x="93" y="256"/>
                    <a:pt x="93" y="252"/>
                    <a:pt x="93" y="250"/>
                  </a:cubicBezTo>
                  <a:cubicBezTo>
                    <a:pt x="93" y="249"/>
                    <a:pt x="93" y="247"/>
                    <a:pt x="93" y="247"/>
                  </a:cubicBezTo>
                  <a:cubicBezTo>
                    <a:pt x="92" y="244"/>
                    <a:pt x="90" y="238"/>
                    <a:pt x="93" y="234"/>
                  </a:cubicBezTo>
                  <a:cubicBezTo>
                    <a:pt x="93" y="234"/>
                    <a:pt x="94" y="233"/>
                    <a:pt x="96" y="233"/>
                  </a:cubicBezTo>
                  <a:cubicBezTo>
                    <a:pt x="97" y="233"/>
                    <a:pt x="100" y="234"/>
                    <a:pt x="103" y="235"/>
                  </a:cubicBezTo>
                  <a:cubicBezTo>
                    <a:pt x="106" y="236"/>
                    <a:pt x="109" y="238"/>
                    <a:pt x="112" y="238"/>
                  </a:cubicBezTo>
                  <a:cubicBezTo>
                    <a:pt x="119" y="239"/>
                    <a:pt x="123" y="235"/>
                    <a:pt x="123" y="234"/>
                  </a:cubicBezTo>
                  <a:cubicBezTo>
                    <a:pt x="123" y="233"/>
                    <a:pt x="123" y="232"/>
                    <a:pt x="123" y="232"/>
                  </a:cubicBezTo>
                  <a:cubicBezTo>
                    <a:pt x="122" y="229"/>
                    <a:pt x="121" y="224"/>
                    <a:pt x="125" y="221"/>
                  </a:cubicBezTo>
                  <a:cubicBezTo>
                    <a:pt x="126" y="221"/>
                    <a:pt x="126" y="220"/>
                    <a:pt x="126" y="220"/>
                  </a:cubicBezTo>
                  <a:cubicBezTo>
                    <a:pt x="126" y="220"/>
                    <a:pt x="126" y="220"/>
                    <a:pt x="126" y="219"/>
                  </a:cubicBezTo>
                  <a:cubicBezTo>
                    <a:pt x="125" y="218"/>
                    <a:pt x="124" y="217"/>
                    <a:pt x="124" y="216"/>
                  </a:cubicBezTo>
                  <a:cubicBezTo>
                    <a:pt x="123" y="213"/>
                    <a:pt x="123" y="211"/>
                    <a:pt x="124" y="210"/>
                  </a:cubicBezTo>
                  <a:cubicBezTo>
                    <a:pt x="126" y="207"/>
                    <a:pt x="129" y="207"/>
                    <a:pt x="131" y="209"/>
                  </a:cubicBezTo>
                  <a:cubicBezTo>
                    <a:pt x="131" y="209"/>
                    <a:pt x="132" y="209"/>
                    <a:pt x="136" y="209"/>
                  </a:cubicBezTo>
                  <a:cubicBezTo>
                    <a:pt x="141" y="209"/>
                    <a:pt x="150" y="208"/>
                    <a:pt x="158" y="207"/>
                  </a:cubicBezTo>
                  <a:cubicBezTo>
                    <a:pt x="172" y="204"/>
                    <a:pt x="178" y="200"/>
                    <a:pt x="178" y="198"/>
                  </a:cubicBezTo>
                  <a:cubicBezTo>
                    <a:pt x="179" y="195"/>
                    <a:pt x="181" y="192"/>
                    <a:pt x="185" y="187"/>
                  </a:cubicBezTo>
                  <a:cubicBezTo>
                    <a:pt x="187" y="185"/>
                    <a:pt x="188" y="183"/>
                    <a:pt x="189" y="182"/>
                  </a:cubicBezTo>
                  <a:cubicBezTo>
                    <a:pt x="189" y="182"/>
                    <a:pt x="189" y="181"/>
                    <a:pt x="189" y="180"/>
                  </a:cubicBezTo>
                  <a:cubicBezTo>
                    <a:pt x="188" y="179"/>
                    <a:pt x="187" y="178"/>
                    <a:pt x="185" y="178"/>
                  </a:cubicBezTo>
                  <a:cubicBezTo>
                    <a:pt x="183" y="178"/>
                    <a:pt x="181" y="176"/>
                    <a:pt x="180" y="174"/>
                  </a:cubicBezTo>
                  <a:cubicBezTo>
                    <a:pt x="179" y="171"/>
                    <a:pt x="180" y="167"/>
                    <a:pt x="182" y="165"/>
                  </a:cubicBezTo>
                  <a:cubicBezTo>
                    <a:pt x="183" y="164"/>
                    <a:pt x="183" y="164"/>
                    <a:pt x="182" y="164"/>
                  </a:cubicBezTo>
                  <a:cubicBezTo>
                    <a:pt x="182" y="163"/>
                    <a:pt x="180" y="162"/>
                    <a:pt x="177" y="161"/>
                  </a:cubicBezTo>
                  <a:cubicBezTo>
                    <a:pt x="174" y="161"/>
                    <a:pt x="168" y="159"/>
                    <a:pt x="166" y="155"/>
                  </a:cubicBezTo>
                  <a:cubicBezTo>
                    <a:pt x="166" y="154"/>
                    <a:pt x="166" y="152"/>
                    <a:pt x="168" y="150"/>
                  </a:cubicBezTo>
                  <a:cubicBezTo>
                    <a:pt x="170" y="149"/>
                    <a:pt x="171" y="148"/>
                    <a:pt x="172" y="148"/>
                  </a:cubicBezTo>
                  <a:cubicBezTo>
                    <a:pt x="172" y="148"/>
                    <a:pt x="172" y="148"/>
                    <a:pt x="172" y="148"/>
                  </a:cubicBezTo>
                  <a:cubicBezTo>
                    <a:pt x="170" y="147"/>
                    <a:pt x="169" y="145"/>
                    <a:pt x="169" y="139"/>
                  </a:cubicBezTo>
                  <a:cubicBezTo>
                    <a:pt x="169" y="136"/>
                    <a:pt x="170" y="134"/>
                    <a:pt x="171" y="132"/>
                  </a:cubicBezTo>
                  <a:cubicBezTo>
                    <a:pt x="171" y="131"/>
                    <a:pt x="172" y="129"/>
                    <a:pt x="172" y="125"/>
                  </a:cubicBezTo>
                  <a:cubicBezTo>
                    <a:pt x="172" y="119"/>
                    <a:pt x="173" y="115"/>
                    <a:pt x="174" y="112"/>
                  </a:cubicBezTo>
                  <a:cubicBezTo>
                    <a:pt x="175" y="109"/>
                    <a:pt x="176" y="107"/>
                    <a:pt x="176" y="105"/>
                  </a:cubicBezTo>
                  <a:cubicBezTo>
                    <a:pt x="176" y="105"/>
                    <a:pt x="176" y="104"/>
                    <a:pt x="176" y="104"/>
                  </a:cubicBezTo>
                  <a:cubicBezTo>
                    <a:pt x="176" y="104"/>
                    <a:pt x="176" y="103"/>
                    <a:pt x="176" y="103"/>
                  </a:cubicBezTo>
                  <a:cubicBezTo>
                    <a:pt x="176" y="103"/>
                    <a:pt x="177" y="102"/>
                    <a:pt x="177" y="102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7" y="101"/>
                    <a:pt x="177" y="101"/>
                    <a:pt x="178" y="101"/>
                  </a:cubicBezTo>
                  <a:lnTo>
                    <a:pt x="177" y="1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7" name="Freeform 1871">
              <a:extLst>
                <a:ext uri="{FF2B5EF4-FFF2-40B4-BE49-F238E27FC236}">
                  <a16:creationId xmlns:a16="http://schemas.microsoft.com/office/drawing/2014/main" id="{7CF8DC97-9516-6F1E-796D-88B43F552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38" y="5276902"/>
              <a:ext cx="3840" cy="4088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1 h 3"/>
                <a:gd name="T8" fmla="*/ 2 w 2"/>
                <a:gd name="T9" fmla="*/ 0 h 3"/>
                <a:gd name="T10" fmla="*/ 0 w 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1"/>
                    <a:pt x="2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8" name="Freeform 1872">
              <a:extLst>
                <a:ext uri="{FF2B5EF4-FFF2-40B4-BE49-F238E27FC236}">
                  <a16:creationId xmlns:a16="http://schemas.microsoft.com/office/drawing/2014/main" id="{5C12F3D7-1985-18BD-E734-91B1A6622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427" y="5168560"/>
              <a:ext cx="9601" cy="28618"/>
            </a:xfrm>
            <a:custGeom>
              <a:avLst/>
              <a:gdLst>
                <a:gd name="T0" fmla="*/ 3 w 5"/>
                <a:gd name="T1" fmla="*/ 1 h 15"/>
                <a:gd name="T2" fmla="*/ 0 w 5"/>
                <a:gd name="T3" fmla="*/ 0 h 15"/>
                <a:gd name="T4" fmla="*/ 3 w 5"/>
                <a:gd name="T5" fmla="*/ 1 h 15"/>
                <a:gd name="T6" fmla="*/ 5 w 5"/>
                <a:gd name="T7" fmla="*/ 15 h 15"/>
                <a:gd name="T8" fmla="*/ 3 w 5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3" y="1"/>
                  </a:moveTo>
                  <a:cubicBezTo>
                    <a:pt x="3" y="1"/>
                    <a:pt x="2" y="0"/>
                    <a:pt x="0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5" y="3"/>
                    <a:pt x="5" y="14"/>
                    <a:pt x="5" y="15"/>
                  </a:cubicBezTo>
                  <a:cubicBezTo>
                    <a:pt x="5" y="14"/>
                    <a:pt x="5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9" name="Freeform 1873">
              <a:extLst>
                <a:ext uri="{FF2B5EF4-FFF2-40B4-BE49-F238E27FC236}">
                  <a16:creationId xmlns:a16="http://schemas.microsoft.com/office/drawing/2014/main" id="{1AD35B78-ED40-E098-FCCB-EC5E93813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507" y="51685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0" name="Freeform 1874">
              <a:extLst>
                <a:ext uri="{FF2B5EF4-FFF2-40B4-BE49-F238E27FC236}">
                  <a16:creationId xmlns:a16="http://schemas.microsoft.com/office/drawing/2014/main" id="{DC211869-0C12-750F-5162-D3E527F05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581" y="5215577"/>
              <a:ext cx="34564" cy="36795"/>
            </a:xfrm>
            <a:custGeom>
              <a:avLst/>
              <a:gdLst>
                <a:gd name="T0" fmla="*/ 18 w 18"/>
                <a:gd name="T1" fmla="*/ 0 h 19"/>
                <a:gd name="T2" fmla="*/ 0 w 18"/>
                <a:gd name="T3" fmla="*/ 19 h 19"/>
                <a:gd name="T4" fmla="*/ 18 w 18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9">
                  <a:moveTo>
                    <a:pt x="18" y="0"/>
                  </a:moveTo>
                  <a:cubicBezTo>
                    <a:pt x="12" y="4"/>
                    <a:pt x="4" y="12"/>
                    <a:pt x="0" y="19"/>
                  </a:cubicBezTo>
                  <a:cubicBezTo>
                    <a:pt x="4" y="12"/>
                    <a:pt x="12" y="4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1" name="Freeform 1875">
              <a:extLst>
                <a:ext uri="{FF2B5EF4-FFF2-40B4-BE49-F238E27FC236}">
                  <a16:creationId xmlns:a16="http://schemas.microsoft.com/office/drawing/2014/main" id="{8CD6E168-CEE0-897C-532D-20E3F56F4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2298" y="527485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2" name="Freeform 1876">
              <a:extLst>
                <a:ext uri="{FF2B5EF4-FFF2-40B4-BE49-F238E27FC236}">
                  <a16:creationId xmlns:a16="http://schemas.microsoft.com/office/drawing/2014/main" id="{69DA954B-CB9A-C05C-1204-1818A17D2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38" y="5280990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3" name="Freeform 1877">
              <a:extLst>
                <a:ext uri="{FF2B5EF4-FFF2-40B4-BE49-F238E27FC236}">
                  <a16:creationId xmlns:a16="http://schemas.microsoft.com/office/drawing/2014/main" id="{052604EF-815B-BBAB-D962-F8649E5BE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36" y="53729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4" name="Freeform 1878">
              <a:extLst>
                <a:ext uri="{FF2B5EF4-FFF2-40B4-BE49-F238E27FC236}">
                  <a16:creationId xmlns:a16="http://schemas.microsoft.com/office/drawing/2014/main" id="{7552B202-7CE6-7C6D-C727-58DB149D2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617" y="528507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5" name="Freeform 1879">
              <a:extLst>
                <a:ext uri="{FF2B5EF4-FFF2-40B4-BE49-F238E27FC236}">
                  <a16:creationId xmlns:a16="http://schemas.microsoft.com/office/drawing/2014/main" id="{81C558F2-8D5E-A271-4D88-16E8E4013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458" y="5278946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6" name="Freeform 1880">
              <a:extLst>
                <a:ext uri="{FF2B5EF4-FFF2-40B4-BE49-F238E27FC236}">
                  <a16:creationId xmlns:a16="http://schemas.microsoft.com/office/drawing/2014/main" id="{A1A45743-92A7-98C7-710C-142B00ED2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734" y="5577396"/>
              <a:ext cx="9601" cy="32707"/>
            </a:xfrm>
            <a:custGeom>
              <a:avLst/>
              <a:gdLst>
                <a:gd name="T0" fmla="*/ 0 w 5"/>
                <a:gd name="T1" fmla="*/ 11 h 17"/>
                <a:gd name="T2" fmla="*/ 0 w 5"/>
                <a:gd name="T3" fmla="*/ 17 h 17"/>
                <a:gd name="T4" fmla="*/ 0 w 5"/>
                <a:gd name="T5" fmla="*/ 17 h 17"/>
                <a:gd name="T6" fmla="*/ 3 w 5"/>
                <a:gd name="T7" fmla="*/ 16 h 17"/>
                <a:gd name="T8" fmla="*/ 3 w 5"/>
                <a:gd name="T9" fmla="*/ 16 h 17"/>
                <a:gd name="T10" fmla="*/ 5 w 5"/>
                <a:gd name="T11" fmla="*/ 6 h 17"/>
                <a:gd name="T12" fmla="*/ 5 w 5"/>
                <a:gd name="T13" fmla="*/ 0 h 17"/>
                <a:gd name="T14" fmla="*/ 5 w 5"/>
                <a:gd name="T15" fmla="*/ 0 h 17"/>
                <a:gd name="T16" fmla="*/ 3 w 5"/>
                <a:gd name="T17" fmla="*/ 1 h 17"/>
                <a:gd name="T18" fmla="*/ 0 w 5"/>
                <a:gd name="T19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17">
                  <a:moveTo>
                    <a:pt x="0" y="11"/>
                  </a:moveTo>
                  <a:cubicBezTo>
                    <a:pt x="0" y="13"/>
                    <a:pt x="0" y="16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7"/>
                    <a:pt x="2" y="17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5" y="16"/>
                    <a:pt x="5" y="9"/>
                    <a:pt x="5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1" y="1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7" name="Freeform 1881">
              <a:extLst>
                <a:ext uri="{FF2B5EF4-FFF2-40B4-BE49-F238E27FC236}">
                  <a16:creationId xmlns:a16="http://schemas.microsoft.com/office/drawing/2014/main" id="{BBA8E9D1-4E2C-5D73-6A3E-10DCE6699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7630" y="5965790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1 w 1"/>
                <a:gd name="T5" fmla="*/ 2 h 2"/>
                <a:gd name="T6" fmla="*/ 1 w 1"/>
                <a:gd name="T7" fmla="*/ 0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8" name="Freeform 1882">
              <a:extLst>
                <a:ext uri="{FF2B5EF4-FFF2-40B4-BE49-F238E27FC236}">
                  <a16:creationId xmlns:a16="http://schemas.microsoft.com/office/drawing/2014/main" id="{E5076254-BBCC-F6A6-47F2-B7DE43491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218" y="5881978"/>
              <a:ext cx="11521" cy="4088"/>
            </a:xfrm>
            <a:custGeom>
              <a:avLst/>
              <a:gdLst>
                <a:gd name="T0" fmla="*/ 3 w 6"/>
                <a:gd name="T1" fmla="*/ 0 h 2"/>
                <a:gd name="T2" fmla="*/ 0 w 6"/>
                <a:gd name="T3" fmla="*/ 2 h 2"/>
                <a:gd name="T4" fmla="*/ 6 w 6"/>
                <a:gd name="T5" fmla="*/ 0 h 2"/>
                <a:gd name="T6" fmla="*/ 4 w 6"/>
                <a:gd name="T7" fmla="*/ 0 h 2"/>
                <a:gd name="T8" fmla="*/ 3 w 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">
                  <a:moveTo>
                    <a:pt x="3" y="0"/>
                  </a:moveTo>
                  <a:cubicBezTo>
                    <a:pt x="3" y="1"/>
                    <a:pt x="2" y="1"/>
                    <a:pt x="0" y="2"/>
                  </a:cubicBezTo>
                  <a:cubicBezTo>
                    <a:pt x="3" y="2"/>
                    <a:pt x="5" y="1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9" name="Freeform 1883">
              <a:extLst>
                <a:ext uri="{FF2B5EF4-FFF2-40B4-BE49-F238E27FC236}">
                  <a16:creationId xmlns:a16="http://schemas.microsoft.com/office/drawing/2014/main" id="{82FF7A2A-8AA2-EB72-891B-2E8B593C6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415" y="5867669"/>
              <a:ext cx="11521" cy="8177"/>
            </a:xfrm>
            <a:custGeom>
              <a:avLst/>
              <a:gdLst>
                <a:gd name="T0" fmla="*/ 2 w 7"/>
                <a:gd name="T1" fmla="*/ 0 h 4"/>
                <a:gd name="T2" fmla="*/ 2 w 7"/>
                <a:gd name="T3" fmla="*/ 0 h 4"/>
                <a:gd name="T4" fmla="*/ 1 w 7"/>
                <a:gd name="T5" fmla="*/ 1 h 4"/>
                <a:gd name="T6" fmla="*/ 1 w 7"/>
                <a:gd name="T7" fmla="*/ 4 h 4"/>
                <a:gd name="T8" fmla="*/ 2 w 7"/>
                <a:gd name="T9" fmla="*/ 4 h 4"/>
                <a:gd name="T10" fmla="*/ 6 w 7"/>
                <a:gd name="T11" fmla="*/ 1 h 4"/>
                <a:gd name="T12" fmla="*/ 6 w 7"/>
                <a:gd name="T13" fmla="*/ 1 h 4"/>
                <a:gd name="T14" fmla="*/ 7 w 7"/>
                <a:gd name="T15" fmla="*/ 0 h 4"/>
                <a:gd name="T16" fmla="*/ 2 w 7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3" y="4"/>
                    <a:pt x="5" y="2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7" y="0"/>
                    <a:pt x="7" y="0"/>
                  </a:cubicBezTo>
                  <a:cubicBezTo>
                    <a:pt x="5" y="0"/>
                    <a:pt x="4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0" name="Freeform 1884">
              <a:extLst>
                <a:ext uri="{FF2B5EF4-FFF2-40B4-BE49-F238E27FC236}">
                  <a16:creationId xmlns:a16="http://schemas.microsoft.com/office/drawing/2014/main" id="{7D360D3C-F486-546D-97E8-1BB66986C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255" y="5894243"/>
              <a:ext cx="49926" cy="26574"/>
            </a:xfrm>
            <a:custGeom>
              <a:avLst/>
              <a:gdLst>
                <a:gd name="T0" fmla="*/ 27 w 28"/>
                <a:gd name="T1" fmla="*/ 0 h 14"/>
                <a:gd name="T2" fmla="*/ 16 w 28"/>
                <a:gd name="T3" fmla="*/ 2 h 14"/>
                <a:gd name="T4" fmla="*/ 15 w 28"/>
                <a:gd name="T5" fmla="*/ 2 h 14"/>
                <a:gd name="T6" fmla="*/ 14 w 28"/>
                <a:gd name="T7" fmla="*/ 6 h 14"/>
                <a:gd name="T8" fmla="*/ 13 w 28"/>
                <a:gd name="T9" fmla="*/ 8 h 14"/>
                <a:gd name="T10" fmla="*/ 4 w 28"/>
                <a:gd name="T11" fmla="*/ 7 h 14"/>
                <a:gd name="T12" fmla="*/ 0 w 28"/>
                <a:gd name="T13" fmla="*/ 6 h 14"/>
                <a:gd name="T14" fmla="*/ 2 w 28"/>
                <a:gd name="T15" fmla="*/ 10 h 14"/>
                <a:gd name="T16" fmla="*/ 4 w 28"/>
                <a:gd name="T17" fmla="*/ 11 h 14"/>
                <a:gd name="T18" fmla="*/ 5 w 28"/>
                <a:gd name="T19" fmla="*/ 11 h 14"/>
                <a:gd name="T20" fmla="*/ 8 w 28"/>
                <a:gd name="T21" fmla="*/ 11 h 14"/>
                <a:gd name="T22" fmla="*/ 12 w 28"/>
                <a:gd name="T23" fmla="*/ 12 h 14"/>
                <a:gd name="T24" fmla="*/ 14 w 28"/>
                <a:gd name="T25" fmla="*/ 14 h 14"/>
                <a:gd name="T26" fmla="*/ 13 w 28"/>
                <a:gd name="T27" fmla="*/ 11 h 14"/>
                <a:gd name="T28" fmla="*/ 21 w 28"/>
                <a:gd name="T29" fmla="*/ 8 h 14"/>
                <a:gd name="T30" fmla="*/ 26 w 28"/>
                <a:gd name="T31" fmla="*/ 7 h 14"/>
                <a:gd name="T32" fmla="*/ 27 w 28"/>
                <a:gd name="T33" fmla="*/ 2 h 14"/>
                <a:gd name="T34" fmla="*/ 27 w 28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14">
                  <a:moveTo>
                    <a:pt x="27" y="0"/>
                  </a:moveTo>
                  <a:cubicBezTo>
                    <a:pt x="24" y="3"/>
                    <a:pt x="19" y="4"/>
                    <a:pt x="16" y="2"/>
                  </a:cubicBezTo>
                  <a:cubicBezTo>
                    <a:pt x="16" y="1"/>
                    <a:pt x="15" y="1"/>
                    <a:pt x="15" y="2"/>
                  </a:cubicBezTo>
                  <a:cubicBezTo>
                    <a:pt x="14" y="3"/>
                    <a:pt x="14" y="4"/>
                    <a:pt x="14" y="6"/>
                  </a:cubicBezTo>
                  <a:cubicBezTo>
                    <a:pt x="14" y="7"/>
                    <a:pt x="13" y="8"/>
                    <a:pt x="13" y="8"/>
                  </a:cubicBezTo>
                  <a:cubicBezTo>
                    <a:pt x="11" y="10"/>
                    <a:pt x="8" y="9"/>
                    <a:pt x="4" y="7"/>
                  </a:cubicBezTo>
                  <a:cubicBezTo>
                    <a:pt x="2" y="7"/>
                    <a:pt x="1" y="6"/>
                    <a:pt x="0" y="6"/>
                  </a:cubicBezTo>
                  <a:cubicBezTo>
                    <a:pt x="0" y="7"/>
                    <a:pt x="1" y="8"/>
                    <a:pt x="2" y="10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7" y="11"/>
                    <a:pt x="8" y="11"/>
                  </a:cubicBezTo>
                  <a:cubicBezTo>
                    <a:pt x="9" y="11"/>
                    <a:pt x="10" y="11"/>
                    <a:pt x="12" y="12"/>
                  </a:cubicBezTo>
                  <a:cubicBezTo>
                    <a:pt x="12" y="13"/>
                    <a:pt x="13" y="13"/>
                    <a:pt x="14" y="14"/>
                  </a:cubicBezTo>
                  <a:cubicBezTo>
                    <a:pt x="13" y="13"/>
                    <a:pt x="13" y="12"/>
                    <a:pt x="13" y="11"/>
                  </a:cubicBezTo>
                  <a:cubicBezTo>
                    <a:pt x="14" y="8"/>
                    <a:pt x="18" y="6"/>
                    <a:pt x="21" y="8"/>
                  </a:cubicBezTo>
                  <a:cubicBezTo>
                    <a:pt x="23" y="9"/>
                    <a:pt x="25" y="8"/>
                    <a:pt x="26" y="7"/>
                  </a:cubicBezTo>
                  <a:cubicBezTo>
                    <a:pt x="27" y="6"/>
                    <a:pt x="28" y="4"/>
                    <a:pt x="27" y="2"/>
                  </a:cubicBezTo>
                  <a:cubicBezTo>
                    <a:pt x="27" y="2"/>
                    <a:pt x="27" y="1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1" name="Freeform 1885">
              <a:extLst>
                <a:ext uri="{FF2B5EF4-FFF2-40B4-BE49-F238E27FC236}">
                  <a16:creationId xmlns:a16="http://schemas.microsoft.com/office/drawing/2014/main" id="{E3F77104-046D-0754-A24A-681B08736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734" y="5655075"/>
              <a:ext cx="5761" cy="8177"/>
            </a:xfrm>
            <a:custGeom>
              <a:avLst/>
              <a:gdLst>
                <a:gd name="T0" fmla="*/ 2 w 3"/>
                <a:gd name="T1" fmla="*/ 2 h 4"/>
                <a:gd name="T2" fmla="*/ 0 w 3"/>
                <a:gd name="T3" fmla="*/ 0 h 4"/>
                <a:gd name="T4" fmla="*/ 1 w 3"/>
                <a:gd name="T5" fmla="*/ 1 h 4"/>
                <a:gd name="T6" fmla="*/ 3 w 3"/>
                <a:gd name="T7" fmla="*/ 4 h 4"/>
                <a:gd name="T8" fmla="*/ 2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2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2"/>
                    <a:pt x="2" y="3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2" name="Freeform 1886">
              <a:extLst>
                <a:ext uri="{FF2B5EF4-FFF2-40B4-BE49-F238E27FC236}">
                  <a16:creationId xmlns:a16="http://schemas.microsoft.com/office/drawing/2014/main" id="{117148D4-05B3-727F-9B8A-80C700EEA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2016" y="5884023"/>
              <a:ext cx="9601" cy="10221"/>
            </a:xfrm>
            <a:custGeom>
              <a:avLst/>
              <a:gdLst>
                <a:gd name="T0" fmla="*/ 3 w 5"/>
                <a:gd name="T1" fmla="*/ 0 h 5"/>
                <a:gd name="T2" fmla="*/ 1 w 5"/>
                <a:gd name="T3" fmla="*/ 3 h 5"/>
                <a:gd name="T4" fmla="*/ 0 w 5"/>
                <a:gd name="T5" fmla="*/ 5 h 5"/>
                <a:gd name="T6" fmla="*/ 1 w 5"/>
                <a:gd name="T7" fmla="*/ 4 h 5"/>
                <a:gd name="T8" fmla="*/ 5 w 5"/>
                <a:gd name="T9" fmla="*/ 1 h 5"/>
                <a:gd name="T10" fmla="*/ 3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cubicBezTo>
                    <a:pt x="2" y="0"/>
                    <a:pt x="1" y="2"/>
                    <a:pt x="1" y="3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1" y="4"/>
                  </a:cubicBezTo>
                  <a:cubicBezTo>
                    <a:pt x="2" y="3"/>
                    <a:pt x="3" y="2"/>
                    <a:pt x="5" y="1"/>
                  </a:cubicBezTo>
                  <a:cubicBezTo>
                    <a:pt x="4" y="1"/>
                    <a:pt x="4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3" name="Freeform 1887">
              <a:extLst>
                <a:ext uri="{FF2B5EF4-FFF2-40B4-BE49-F238E27FC236}">
                  <a16:creationId xmlns:a16="http://schemas.microsoft.com/office/drawing/2014/main" id="{DA428FA7-E51E-B701-D641-CBD977CBF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703" y="5910597"/>
              <a:ext cx="3840" cy="10221"/>
            </a:xfrm>
            <a:custGeom>
              <a:avLst/>
              <a:gdLst>
                <a:gd name="T0" fmla="*/ 2 w 2"/>
                <a:gd name="T1" fmla="*/ 5 h 5"/>
                <a:gd name="T2" fmla="*/ 1 w 2"/>
                <a:gd name="T3" fmla="*/ 3 h 5"/>
                <a:gd name="T4" fmla="*/ 1 w 2"/>
                <a:gd name="T5" fmla="*/ 0 h 5"/>
                <a:gd name="T6" fmla="*/ 1 w 2"/>
                <a:gd name="T7" fmla="*/ 5 h 5"/>
                <a:gd name="T8" fmla="*/ 2 w 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1" y="0"/>
                    <a:pt x="1" y="0"/>
                  </a:cubicBezTo>
                  <a:cubicBezTo>
                    <a:pt x="0" y="0"/>
                    <a:pt x="0" y="2"/>
                    <a:pt x="1" y="5"/>
                  </a:cubicBezTo>
                  <a:cubicBezTo>
                    <a:pt x="1" y="5"/>
                    <a:pt x="1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4" name="Freeform 1888">
              <a:extLst>
                <a:ext uri="{FF2B5EF4-FFF2-40B4-BE49-F238E27FC236}">
                  <a16:creationId xmlns:a16="http://schemas.microsoft.com/office/drawing/2014/main" id="{5720A4F6-C848-1C2A-C649-A958ACA11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850" y="4986629"/>
              <a:ext cx="170902" cy="977117"/>
            </a:xfrm>
            <a:custGeom>
              <a:avLst/>
              <a:gdLst>
                <a:gd name="T0" fmla="*/ 85 w 92"/>
                <a:gd name="T1" fmla="*/ 60 h 500"/>
                <a:gd name="T2" fmla="*/ 80 w 92"/>
                <a:gd name="T3" fmla="*/ 39 h 500"/>
                <a:gd name="T4" fmla="*/ 73 w 92"/>
                <a:gd name="T5" fmla="*/ 15 h 500"/>
                <a:gd name="T6" fmla="*/ 67 w 92"/>
                <a:gd name="T7" fmla="*/ 0 h 500"/>
                <a:gd name="T8" fmla="*/ 65 w 92"/>
                <a:gd name="T9" fmla="*/ 6 h 500"/>
                <a:gd name="T10" fmla="*/ 61 w 92"/>
                <a:gd name="T11" fmla="*/ 10 h 500"/>
                <a:gd name="T12" fmla="*/ 58 w 92"/>
                <a:gd name="T13" fmla="*/ 79 h 500"/>
                <a:gd name="T14" fmla="*/ 44 w 92"/>
                <a:gd name="T15" fmla="*/ 133 h 500"/>
                <a:gd name="T16" fmla="*/ 45 w 92"/>
                <a:gd name="T17" fmla="*/ 182 h 500"/>
                <a:gd name="T18" fmla="*/ 30 w 92"/>
                <a:gd name="T19" fmla="*/ 229 h 500"/>
                <a:gd name="T20" fmla="*/ 24 w 92"/>
                <a:gd name="T21" fmla="*/ 259 h 500"/>
                <a:gd name="T22" fmla="*/ 20 w 92"/>
                <a:gd name="T23" fmla="*/ 293 h 500"/>
                <a:gd name="T24" fmla="*/ 31 w 92"/>
                <a:gd name="T25" fmla="*/ 298 h 500"/>
                <a:gd name="T26" fmla="*/ 30 w 92"/>
                <a:gd name="T27" fmla="*/ 317 h 500"/>
                <a:gd name="T28" fmla="*/ 27 w 92"/>
                <a:gd name="T29" fmla="*/ 338 h 500"/>
                <a:gd name="T30" fmla="*/ 21 w 92"/>
                <a:gd name="T31" fmla="*/ 353 h 500"/>
                <a:gd name="T32" fmla="*/ 12 w 92"/>
                <a:gd name="T33" fmla="*/ 357 h 500"/>
                <a:gd name="T34" fmla="*/ 7 w 92"/>
                <a:gd name="T35" fmla="*/ 362 h 500"/>
                <a:gd name="T36" fmla="*/ 12 w 92"/>
                <a:gd name="T37" fmla="*/ 368 h 500"/>
                <a:gd name="T38" fmla="*/ 24 w 92"/>
                <a:gd name="T39" fmla="*/ 388 h 500"/>
                <a:gd name="T40" fmla="*/ 5 w 92"/>
                <a:gd name="T41" fmla="*/ 389 h 500"/>
                <a:gd name="T42" fmla="*/ 11 w 92"/>
                <a:gd name="T43" fmla="*/ 390 h 500"/>
                <a:gd name="T44" fmla="*/ 2 w 92"/>
                <a:gd name="T45" fmla="*/ 410 h 500"/>
                <a:gd name="T46" fmla="*/ 7 w 92"/>
                <a:gd name="T47" fmla="*/ 413 h 500"/>
                <a:gd name="T48" fmla="*/ 16 w 92"/>
                <a:gd name="T49" fmla="*/ 411 h 500"/>
                <a:gd name="T50" fmla="*/ 7 w 92"/>
                <a:gd name="T51" fmla="*/ 429 h 500"/>
                <a:gd name="T52" fmla="*/ 22 w 92"/>
                <a:gd name="T53" fmla="*/ 435 h 500"/>
                <a:gd name="T54" fmla="*/ 33 w 92"/>
                <a:gd name="T55" fmla="*/ 445 h 500"/>
                <a:gd name="T56" fmla="*/ 48 w 92"/>
                <a:gd name="T57" fmla="*/ 459 h 500"/>
                <a:gd name="T58" fmla="*/ 57 w 92"/>
                <a:gd name="T59" fmla="*/ 466 h 500"/>
                <a:gd name="T60" fmla="*/ 63 w 92"/>
                <a:gd name="T61" fmla="*/ 475 h 500"/>
                <a:gd name="T62" fmla="*/ 55 w 92"/>
                <a:gd name="T63" fmla="*/ 483 h 500"/>
                <a:gd name="T64" fmla="*/ 47 w 92"/>
                <a:gd name="T65" fmla="*/ 482 h 500"/>
                <a:gd name="T66" fmla="*/ 53 w 92"/>
                <a:gd name="T67" fmla="*/ 492 h 500"/>
                <a:gd name="T68" fmla="*/ 66 w 92"/>
                <a:gd name="T69" fmla="*/ 497 h 500"/>
                <a:gd name="T70" fmla="*/ 77 w 92"/>
                <a:gd name="T71" fmla="*/ 495 h 500"/>
                <a:gd name="T72" fmla="*/ 75 w 92"/>
                <a:gd name="T73" fmla="*/ 494 h 500"/>
                <a:gd name="T74" fmla="*/ 74 w 92"/>
                <a:gd name="T75" fmla="*/ 492 h 500"/>
                <a:gd name="T76" fmla="*/ 73 w 92"/>
                <a:gd name="T77" fmla="*/ 486 h 500"/>
                <a:gd name="T78" fmla="*/ 73 w 92"/>
                <a:gd name="T79" fmla="*/ 476 h 500"/>
                <a:gd name="T80" fmla="*/ 74 w 92"/>
                <a:gd name="T81" fmla="*/ 458 h 500"/>
                <a:gd name="T82" fmla="*/ 64 w 92"/>
                <a:gd name="T83" fmla="*/ 450 h 500"/>
                <a:gd name="T84" fmla="*/ 41 w 92"/>
                <a:gd name="T85" fmla="*/ 449 h 500"/>
                <a:gd name="T86" fmla="*/ 34 w 92"/>
                <a:gd name="T87" fmla="*/ 443 h 500"/>
                <a:gd name="T88" fmla="*/ 20 w 92"/>
                <a:gd name="T89" fmla="*/ 409 h 500"/>
                <a:gd name="T90" fmla="*/ 32 w 92"/>
                <a:gd name="T91" fmla="*/ 382 h 500"/>
                <a:gd name="T92" fmla="*/ 40 w 92"/>
                <a:gd name="T93" fmla="*/ 365 h 500"/>
                <a:gd name="T94" fmla="*/ 40 w 92"/>
                <a:gd name="T95" fmla="*/ 345 h 500"/>
                <a:gd name="T96" fmla="*/ 43 w 92"/>
                <a:gd name="T97" fmla="*/ 338 h 500"/>
                <a:gd name="T98" fmla="*/ 37 w 92"/>
                <a:gd name="T99" fmla="*/ 319 h 500"/>
                <a:gd name="T100" fmla="*/ 36 w 92"/>
                <a:gd name="T101" fmla="*/ 285 h 500"/>
                <a:gd name="T102" fmla="*/ 47 w 92"/>
                <a:gd name="T103" fmla="*/ 258 h 500"/>
                <a:gd name="T104" fmla="*/ 54 w 92"/>
                <a:gd name="T105" fmla="*/ 225 h 500"/>
                <a:gd name="T106" fmla="*/ 60 w 92"/>
                <a:gd name="T107" fmla="*/ 197 h 500"/>
                <a:gd name="T108" fmla="*/ 54 w 92"/>
                <a:gd name="T109" fmla="*/ 160 h 500"/>
                <a:gd name="T110" fmla="*/ 60 w 92"/>
                <a:gd name="T111" fmla="*/ 140 h 500"/>
                <a:gd name="T112" fmla="*/ 78 w 92"/>
                <a:gd name="T113" fmla="*/ 107 h 500"/>
                <a:gd name="T114" fmla="*/ 77 w 92"/>
                <a:gd name="T115" fmla="*/ 84 h 500"/>
                <a:gd name="T116" fmla="*/ 91 w 92"/>
                <a:gd name="T117" fmla="*/ 68 h 500"/>
                <a:gd name="T118" fmla="*/ 91 w 92"/>
                <a:gd name="T119" fmla="*/ 64 h 500"/>
                <a:gd name="T120" fmla="*/ 88 w 92"/>
                <a:gd name="T121" fmla="*/ 62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2" h="500">
                  <a:moveTo>
                    <a:pt x="88" y="62"/>
                  </a:moveTo>
                  <a:cubicBezTo>
                    <a:pt x="88" y="62"/>
                    <a:pt x="88" y="62"/>
                    <a:pt x="88" y="62"/>
                  </a:cubicBezTo>
                  <a:cubicBezTo>
                    <a:pt x="88" y="62"/>
                    <a:pt x="88" y="62"/>
                    <a:pt x="88" y="62"/>
                  </a:cubicBezTo>
                  <a:cubicBezTo>
                    <a:pt x="87" y="62"/>
                    <a:pt x="87" y="62"/>
                    <a:pt x="86" y="62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6" y="61"/>
                    <a:pt x="85" y="61"/>
                    <a:pt x="85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5" y="59"/>
                    <a:pt x="85" y="58"/>
                    <a:pt x="85" y="56"/>
                  </a:cubicBezTo>
                  <a:cubicBezTo>
                    <a:pt x="84" y="53"/>
                    <a:pt x="84" y="50"/>
                    <a:pt x="83" y="49"/>
                  </a:cubicBezTo>
                  <a:cubicBezTo>
                    <a:pt x="81" y="47"/>
                    <a:pt x="81" y="44"/>
                    <a:pt x="80" y="42"/>
                  </a:cubicBezTo>
                  <a:cubicBezTo>
                    <a:pt x="80" y="41"/>
                    <a:pt x="80" y="39"/>
                    <a:pt x="80" y="39"/>
                  </a:cubicBezTo>
                  <a:cubicBezTo>
                    <a:pt x="77" y="37"/>
                    <a:pt x="74" y="34"/>
                    <a:pt x="74" y="30"/>
                  </a:cubicBezTo>
                  <a:cubicBezTo>
                    <a:pt x="73" y="28"/>
                    <a:pt x="74" y="27"/>
                    <a:pt x="75" y="26"/>
                  </a:cubicBezTo>
                  <a:cubicBezTo>
                    <a:pt x="76" y="26"/>
                    <a:pt x="76" y="25"/>
                    <a:pt x="76" y="23"/>
                  </a:cubicBezTo>
                  <a:cubicBezTo>
                    <a:pt x="76" y="22"/>
                    <a:pt x="76" y="20"/>
                    <a:pt x="77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5" y="17"/>
                    <a:pt x="74" y="16"/>
                    <a:pt x="73" y="15"/>
                  </a:cubicBezTo>
                  <a:cubicBezTo>
                    <a:pt x="70" y="12"/>
                    <a:pt x="71" y="9"/>
                    <a:pt x="71" y="7"/>
                  </a:cubicBezTo>
                  <a:cubicBezTo>
                    <a:pt x="71" y="5"/>
                    <a:pt x="71" y="4"/>
                    <a:pt x="70" y="3"/>
                  </a:cubicBezTo>
                  <a:cubicBezTo>
                    <a:pt x="70" y="2"/>
                    <a:pt x="69" y="2"/>
                    <a:pt x="69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ubicBezTo>
                    <a:pt x="67" y="2"/>
                    <a:pt x="66" y="2"/>
                    <a:pt x="66" y="3"/>
                  </a:cubicBezTo>
                  <a:cubicBezTo>
                    <a:pt x="66" y="3"/>
                    <a:pt x="66" y="3"/>
                    <a:pt x="66" y="4"/>
                  </a:cubicBezTo>
                  <a:cubicBezTo>
                    <a:pt x="66" y="4"/>
                    <a:pt x="65" y="5"/>
                    <a:pt x="65" y="5"/>
                  </a:cubicBezTo>
                  <a:cubicBezTo>
                    <a:pt x="65" y="5"/>
                    <a:pt x="65" y="5"/>
                    <a:pt x="65" y="6"/>
                  </a:cubicBezTo>
                  <a:cubicBezTo>
                    <a:pt x="64" y="6"/>
                    <a:pt x="63" y="7"/>
                    <a:pt x="63" y="7"/>
                  </a:cubicBezTo>
                  <a:cubicBezTo>
                    <a:pt x="63" y="7"/>
                    <a:pt x="62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2" y="8"/>
                    <a:pt x="61" y="8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9"/>
                    <a:pt x="61" y="9"/>
                    <a:pt x="61" y="10"/>
                  </a:cubicBezTo>
                  <a:cubicBezTo>
                    <a:pt x="61" y="12"/>
                    <a:pt x="61" y="15"/>
                    <a:pt x="61" y="16"/>
                  </a:cubicBezTo>
                  <a:cubicBezTo>
                    <a:pt x="63" y="21"/>
                    <a:pt x="64" y="39"/>
                    <a:pt x="62" y="47"/>
                  </a:cubicBezTo>
                  <a:cubicBezTo>
                    <a:pt x="61" y="54"/>
                    <a:pt x="59" y="60"/>
                    <a:pt x="58" y="64"/>
                  </a:cubicBezTo>
                  <a:cubicBezTo>
                    <a:pt x="57" y="65"/>
                    <a:pt x="57" y="65"/>
                    <a:pt x="58" y="66"/>
                  </a:cubicBezTo>
                  <a:cubicBezTo>
                    <a:pt x="60" y="68"/>
                    <a:pt x="60" y="70"/>
                    <a:pt x="59" y="71"/>
                  </a:cubicBezTo>
                  <a:cubicBezTo>
                    <a:pt x="58" y="72"/>
                    <a:pt x="58" y="75"/>
                    <a:pt x="58" y="79"/>
                  </a:cubicBezTo>
                  <a:cubicBezTo>
                    <a:pt x="58" y="81"/>
                    <a:pt x="58" y="83"/>
                    <a:pt x="58" y="85"/>
                  </a:cubicBezTo>
                  <a:cubicBezTo>
                    <a:pt x="58" y="90"/>
                    <a:pt x="56" y="97"/>
                    <a:pt x="55" y="103"/>
                  </a:cubicBezTo>
                  <a:cubicBezTo>
                    <a:pt x="54" y="106"/>
                    <a:pt x="53" y="109"/>
                    <a:pt x="53" y="111"/>
                  </a:cubicBezTo>
                  <a:cubicBezTo>
                    <a:pt x="53" y="113"/>
                    <a:pt x="52" y="115"/>
                    <a:pt x="51" y="116"/>
                  </a:cubicBezTo>
                  <a:cubicBezTo>
                    <a:pt x="50" y="118"/>
                    <a:pt x="50" y="120"/>
                    <a:pt x="50" y="122"/>
                  </a:cubicBezTo>
                  <a:cubicBezTo>
                    <a:pt x="50" y="127"/>
                    <a:pt x="47" y="131"/>
                    <a:pt x="44" y="133"/>
                  </a:cubicBezTo>
                  <a:cubicBezTo>
                    <a:pt x="44" y="134"/>
                    <a:pt x="46" y="136"/>
                    <a:pt x="46" y="138"/>
                  </a:cubicBezTo>
                  <a:cubicBezTo>
                    <a:pt x="48" y="141"/>
                    <a:pt x="49" y="143"/>
                    <a:pt x="49" y="146"/>
                  </a:cubicBezTo>
                  <a:cubicBezTo>
                    <a:pt x="49" y="148"/>
                    <a:pt x="48" y="149"/>
                    <a:pt x="47" y="151"/>
                  </a:cubicBezTo>
                  <a:cubicBezTo>
                    <a:pt x="45" y="153"/>
                    <a:pt x="44" y="154"/>
                    <a:pt x="45" y="157"/>
                  </a:cubicBezTo>
                  <a:cubicBezTo>
                    <a:pt x="46" y="164"/>
                    <a:pt x="45" y="174"/>
                    <a:pt x="45" y="179"/>
                  </a:cubicBezTo>
                  <a:cubicBezTo>
                    <a:pt x="45" y="181"/>
                    <a:pt x="45" y="182"/>
                    <a:pt x="45" y="182"/>
                  </a:cubicBezTo>
                  <a:cubicBezTo>
                    <a:pt x="45" y="184"/>
                    <a:pt x="44" y="185"/>
                    <a:pt x="43" y="186"/>
                  </a:cubicBezTo>
                  <a:cubicBezTo>
                    <a:pt x="43" y="187"/>
                    <a:pt x="42" y="188"/>
                    <a:pt x="42" y="190"/>
                  </a:cubicBezTo>
                  <a:cubicBezTo>
                    <a:pt x="43" y="193"/>
                    <a:pt x="42" y="195"/>
                    <a:pt x="41" y="197"/>
                  </a:cubicBezTo>
                  <a:cubicBezTo>
                    <a:pt x="40" y="199"/>
                    <a:pt x="39" y="201"/>
                    <a:pt x="38" y="204"/>
                  </a:cubicBezTo>
                  <a:cubicBezTo>
                    <a:pt x="38" y="210"/>
                    <a:pt x="34" y="218"/>
                    <a:pt x="32" y="224"/>
                  </a:cubicBezTo>
                  <a:cubicBezTo>
                    <a:pt x="31" y="226"/>
                    <a:pt x="30" y="227"/>
                    <a:pt x="30" y="229"/>
                  </a:cubicBezTo>
                  <a:cubicBezTo>
                    <a:pt x="29" y="230"/>
                    <a:pt x="29" y="232"/>
                    <a:pt x="28" y="233"/>
                  </a:cubicBezTo>
                  <a:cubicBezTo>
                    <a:pt x="27" y="236"/>
                    <a:pt x="26" y="239"/>
                    <a:pt x="22" y="239"/>
                  </a:cubicBezTo>
                  <a:cubicBezTo>
                    <a:pt x="22" y="239"/>
                    <a:pt x="22" y="239"/>
                    <a:pt x="22" y="239"/>
                  </a:cubicBezTo>
                  <a:cubicBezTo>
                    <a:pt x="22" y="240"/>
                    <a:pt x="21" y="241"/>
                    <a:pt x="23" y="245"/>
                  </a:cubicBezTo>
                  <a:cubicBezTo>
                    <a:pt x="24" y="247"/>
                    <a:pt x="24" y="250"/>
                    <a:pt x="23" y="252"/>
                  </a:cubicBezTo>
                  <a:cubicBezTo>
                    <a:pt x="23" y="255"/>
                    <a:pt x="23" y="257"/>
                    <a:pt x="24" y="259"/>
                  </a:cubicBezTo>
                  <a:cubicBezTo>
                    <a:pt x="27" y="264"/>
                    <a:pt x="26" y="267"/>
                    <a:pt x="25" y="271"/>
                  </a:cubicBezTo>
                  <a:cubicBezTo>
                    <a:pt x="25" y="272"/>
                    <a:pt x="25" y="272"/>
                    <a:pt x="25" y="272"/>
                  </a:cubicBezTo>
                  <a:cubicBezTo>
                    <a:pt x="24" y="274"/>
                    <a:pt x="23" y="275"/>
                    <a:pt x="23" y="276"/>
                  </a:cubicBezTo>
                  <a:cubicBezTo>
                    <a:pt x="22" y="278"/>
                    <a:pt x="21" y="279"/>
                    <a:pt x="21" y="281"/>
                  </a:cubicBezTo>
                  <a:cubicBezTo>
                    <a:pt x="21" y="283"/>
                    <a:pt x="21" y="285"/>
                    <a:pt x="20" y="286"/>
                  </a:cubicBezTo>
                  <a:cubicBezTo>
                    <a:pt x="19" y="289"/>
                    <a:pt x="19" y="291"/>
                    <a:pt x="20" y="293"/>
                  </a:cubicBezTo>
                  <a:cubicBezTo>
                    <a:pt x="21" y="295"/>
                    <a:pt x="21" y="297"/>
                    <a:pt x="21" y="298"/>
                  </a:cubicBezTo>
                  <a:cubicBezTo>
                    <a:pt x="22" y="298"/>
                    <a:pt x="22" y="298"/>
                    <a:pt x="23" y="298"/>
                  </a:cubicBezTo>
                  <a:cubicBezTo>
                    <a:pt x="23" y="298"/>
                    <a:pt x="23" y="298"/>
                    <a:pt x="23" y="298"/>
                  </a:cubicBezTo>
                  <a:cubicBezTo>
                    <a:pt x="23" y="297"/>
                    <a:pt x="23" y="295"/>
                    <a:pt x="26" y="294"/>
                  </a:cubicBezTo>
                  <a:cubicBezTo>
                    <a:pt x="28" y="293"/>
                    <a:pt x="29" y="294"/>
                    <a:pt x="30" y="295"/>
                  </a:cubicBezTo>
                  <a:cubicBezTo>
                    <a:pt x="31" y="296"/>
                    <a:pt x="31" y="297"/>
                    <a:pt x="31" y="298"/>
                  </a:cubicBezTo>
                  <a:cubicBezTo>
                    <a:pt x="31" y="298"/>
                    <a:pt x="31" y="298"/>
                    <a:pt x="31" y="298"/>
                  </a:cubicBezTo>
                  <a:cubicBezTo>
                    <a:pt x="33" y="299"/>
                    <a:pt x="34" y="300"/>
                    <a:pt x="34" y="302"/>
                  </a:cubicBezTo>
                  <a:cubicBezTo>
                    <a:pt x="35" y="303"/>
                    <a:pt x="34" y="305"/>
                    <a:pt x="31" y="307"/>
                  </a:cubicBezTo>
                  <a:cubicBezTo>
                    <a:pt x="31" y="307"/>
                    <a:pt x="31" y="308"/>
                    <a:pt x="31" y="310"/>
                  </a:cubicBezTo>
                  <a:cubicBezTo>
                    <a:pt x="32" y="312"/>
                    <a:pt x="32" y="314"/>
                    <a:pt x="31" y="316"/>
                  </a:cubicBezTo>
                  <a:cubicBezTo>
                    <a:pt x="30" y="317"/>
                    <a:pt x="30" y="317"/>
                    <a:pt x="30" y="317"/>
                  </a:cubicBezTo>
                  <a:cubicBezTo>
                    <a:pt x="29" y="319"/>
                    <a:pt x="28" y="321"/>
                    <a:pt x="28" y="323"/>
                  </a:cubicBezTo>
                  <a:cubicBezTo>
                    <a:pt x="30" y="326"/>
                    <a:pt x="29" y="327"/>
                    <a:pt x="28" y="328"/>
                  </a:cubicBezTo>
                  <a:cubicBezTo>
                    <a:pt x="27" y="329"/>
                    <a:pt x="27" y="330"/>
                    <a:pt x="27" y="331"/>
                  </a:cubicBezTo>
                  <a:cubicBezTo>
                    <a:pt x="27" y="333"/>
                    <a:pt x="27" y="333"/>
                    <a:pt x="27" y="334"/>
                  </a:cubicBezTo>
                  <a:cubicBezTo>
                    <a:pt x="28" y="335"/>
                    <a:pt x="28" y="337"/>
                    <a:pt x="27" y="338"/>
                  </a:cubicBezTo>
                  <a:cubicBezTo>
                    <a:pt x="27" y="338"/>
                    <a:pt x="27" y="338"/>
                    <a:pt x="27" y="338"/>
                  </a:cubicBezTo>
                  <a:cubicBezTo>
                    <a:pt x="28" y="339"/>
                    <a:pt x="28" y="340"/>
                    <a:pt x="27" y="342"/>
                  </a:cubicBezTo>
                  <a:cubicBezTo>
                    <a:pt x="27" y="342"/>
                    <a:pt x="27" y="343"/>
                    <a:pt x="26" y="343"/>
                  </a:cubicBezTo>
                  <a:cubicBezTo>
                    <a:pt x="26" y="344"/>
                    <a:pt x="27" y="346"/>
                    <a:pt x="27" y="347"/>
                  </a:cubicBezTo>
                  <a:cubicBezTo>
                    <a:pt x="28" y="348"/>
                    <a:pt x="28" y="349"/>
                    <a:pt x="27" y="350"/>
                  </a:cubicBezTo>
                  <a:cubicBezTo>
                    <a:pt x="27" y="352"/>
                    <a:pt x="25" y="352"/>
                    <a:pt x="24" y="352"/>
                  </a:cubicBezTo>
                  <a:cubicBezTo>
                    <a:pt x="23" y="352"/>
                    <a:pt x="22" y="352"/>
                    <a:pt x="21" y="353"/>
                  </a:cubicBezTo>
                  <a:cubicBezTo>
                    <a:pt x="21" y="353"/>
                    <a:pt x="21" y="353"/>
                    <a:pt x="21" y="353"/>
                  </a:cubicBezTo>
                  <a:cubicBezTo>
                    <a:pt x="21" y="353"/>
                    <a:pt x="21" y="353"/>
                    <a:pt x="22" y="354"/>
                  </a:cubicBezTo>
                  <a:cubicBezTo>
                    <a:pt x="22" y="355"/>
                    <a:pt x="24" y="357"/>
                    <a:pt x="22" y="360"/>
                  </a:cubicBezTo>
                  <a:cubicBezTo>
                    <a:pt x="22" y="361"/>
                    <a:pt x="21" y="362"/>
                    <a:pt x="19" y="362"/>
                  </a:cubicBezTo>
                  <a:cubicBezTo>
                    <a:pt x="17" y="362"/>
                    <a:pt x="15" y="359"/>
                    <a:pt x="13" y="358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1" y="357"/>
                    <a:pt x="11" y="356"/>
                    <a:pt x="11" y="355"/>
                  </a:cubicBezTo>
                  <a:cubicBezTo>
                    <a:pt x="11" y="355"/>
                    <a:pt x="11" y="355"/>
                    <a:pt x="11" y="355"/>
                  </a:cubicBezTo>
                  <a:cubicBezTo>
                    <a:pt x="10" y="356"/>
                    <a:pt x="9" y="356"/>
                    <a:pt x="8" y="357"/>
                  </a:cubicBezTo>
                  <a:cubicBezTo>
                    <a:pt x="7" y="357"/>
                    <a:pt x="6" y="357"/>
                    <a:pt x="5" y="358"/>
                  </a:cubicBezTo>
                  <a:cubicBezTo>
                    <a:pt x="5" y="358"/>
                    <a:pt x="6" y="359"/>
                    <a:pt x="6" y="359"/>
                  </a:cubicBezTo>
                  <a:cubicBezTo>
                    <a:pt x="6" y="360"/>
                    <a:pt x="7" y="361"/>
                    <a:pt x="7" y="362"/>
                  </a:cubicBezTo>
                  <a:cubicBezTo>
                    <a:pt x="7" y="363"/>
                    <a:pt x="6" y="363"/>
                    <a:pt x="5" y="364"/>
                  </a:cubicBezTo>
                  <a:cubicBezTo>
                    <a:pt x="4" y="364"/>
                    <a:pt x="3" y="364"/>
                    <a:pt x="3" y="365"/>
                  </a:cubicBezTo>
                  <a:cubicBezTo>
                    <a:pt x="5" y="365"/>
                    <a:pt x="6" y="366"/>
                    <a:pt x="7" y="368"/>
                  </a:cubicBezTo>
                  <a:cubicBezTo>
                    <a:pt x="7" y="368"/>
                    <a:pt x="7" y="369"/>
                    <a:pt x="7" y="369"/>
                  </a:cubicBezTo>
                  <a:cubicBezTo>
                    <a:pt x="7" y="369"/>
                    <a:pt x="7" y="368"/>
                    <a:pt x="7" y="368"/>
                  </a:cubicBezTo>
                  <a:cubicBezTo>
                    <a:pt x="9" y="368"/>
                    <a:pt x="10" y="368"/>
                    <a:pt x="12" y="368"/>
                  </a:cubicBezTo>
                  <a:cubicBezTo>
                    <a:pt x="15" y="369"/>
                    <a:pt x="16" y="371"/>
                    <a:pt x="16" y="374"/>
                  </a:cubicBezTo>
                  <a:cubicBezTo>
                    <a:pt x="16" y="376"/>
                    <a:pt x="15" y="378"/>
                    <a:pt x="13" y="378"/>
                  </a:cubicBezTo>
                  <a:cubicBezTo>
                    <a:pt x="12" y="378"/>
                    <a:pt x="11" y="380"/>
                    <a:pt x="11" y="382"/>
                  </a:cubicBezTo>
                  <a:cubicBezTo>
                    <a:pt x="11" y="382"/>
                    <a:pt x="13" y="382"/>
                    <a:pt x="15" y="382"/>
                  </a:cubicBezTo>
                  <a:cubicBezTo>
                    <a:pt x="17" y="382"/>
                    <a:pt x="19" y="381"/>
                    <a:pt x="20" y="382"/>
                  </a:cubicBezTo>
                  <a:cubicBezTo>
                    <a:pt x="23" y="383"/>
                    <a:pt x="24" y="385"/>
                    <a:pt x="24" y="388"/>
                  </a:cubicBezTo>
                  <a:cubicBezTo>
                    <a:pt x="23" y="389"/>
                    <a:pt x="22" y="391"/>
                    <a:pt x="21" y="391"/>
                  </a:cubicBezTo>
                  <a:cubicBezTo>
                    <a:pt x="20" y="391"/>
                    <a:pt x="19" y="390"/>
                    <a:pt x="18" y="390"/>
                  </a:cubicBezTo>
                  <a:cubicBezTo>
                    <a:pt x="17" y="388"/>
                    <a:pt x="15" y="387"/>
                    <a:pt x="15" y="387"/>
                  </a:cubicBezTo>
                  <a:cubicBezTo>
                    <a:pt x="14" y="387"/>
                    <a:pt x="14" y="387"/>
                    <a:pt x="14" y="387"/>
                  </a:cubicBezTo>
                  <a:cubicBezTo>
                    <a:pt x="13" y="390"/>
                    <a:pt x="11" y="390"/>
                    <a:pt x="10" y="390"/>
                  </a:cubicBezTo>
                  <a:cubicBezTo>
                    <a:pt x="8" y="390"/>
                    <a:pt x="7" y="390"/>
                    <a:pt x="5" y="389"/>
                  </a:cubicBezTo>
                  <a:cubicBezTo>
                    <a:pt x="5" y="389"/>
                    <a:pt x="5" y="389"/>
                    <a:pt x="5" y="389"/>
                  </a:cubicBezTo>
                  <a:cubicBezTo>
                    <a:pt x="4" y="389"/>
                    <a:pt x="1" y="391"/>
                    <a:pt x="0" y="392"/>
                  </a:cubicBezTo>
                  <a:cubicBezTo>
                    <a:pt x="1" y="393"/>
                    <a:pt x="2" y="395"/>
                    <a:pt x="2" y="396"/>
                  </a:cubicBezTo>
                  <a:cubicBezTo>
                    <a:pt x="3" y="396"/>
                    <a:pt x="3" y="396"/>
                    <a:pt x="3" y="396"/>
                  </a:cubicBezTo>
                  <a:cubicBezTo>
                    <a:pt x="4" y="396"/>
                    <a:pt x="6" y="395"/>
                    <a:pt x="6" y="394"/>
                  </a:cubicBezTo>
                  <a:cubicBezTo>
                    <a:pt x="7" y="392"/>
                    <a:pt x="9" y="390"/>
                    <a:pt x="11" y="390"/>
                  </a:cubicBezTo>
                  <a:cubicBezTo>
                    <a:pt x="11" y="390"/>
                    <a:pt x="14" y="391"/>
                    <a:pt x="15" y="395"/>
                  </a:cubicBezTo>
                  <a:cubicBezTo>
                    <a:pt x="15" y="399"/>
                    <a:pt x="11" y="400"/>
                    <a:pt x="10" y="400"/>
                  </a:cubicBezTo>
                  <a:cubicBezTo>
                    <a:pt x="10" y="400"/>
                    <a:pt x="9" y="401"/>
                    <a:pt x="9" y="401"/>
                  </a:cubicBezTo>
                  <a:cubicBezTo>
                    <a:pt x="8" y="403"/>
                    <a:pt x="6" y="406"/>
                    <a:pt x="2" y="408"/>
                  </a:cubicBezTo>
                  <a:cubicBezTo>
                    <a:pt x="2" y="409"/>
                    <a:pt x="2" y="409"/>
                    <a:pt x="2" y="409"/>
                  </a:cubicBezTo>
                  <a:cubicBezTo>
                    <a:pt x="2" y="409"/>
                    <a:pt x="2" y="410"/>
                    <a:pt x="2" y="410"/>
                  </a:cubicBezTo>
                  <a:cubicBezTo>
                    <a:pt x="3" y="409"/>
                    <a:pt x="4" y="409"/>
                    <a:pt x="4" y="409"/>
                  </a:cubicBezTo>
                  <a:cubicBezTo>
                    <a:pt x="5" y="409"/>
                    <a:pt x="5" y="409"/>
                    <a:pt x="5" y="409"/>
                  </a:cubicBezTo>
                  <a:cubicBezTo>
                    <a:pt x="6" y="410"/>
                    <a:pt x="6" y="410"/>
                    <a:pt x="6" y="410"/>
                  </a:cubicBezTo>
                  <a:cubicBezTo>
                    <a:pt x="7" y="411"/>
                    <a:pt x="6" y="412"/>
                    <a:pt x="6" y="412"/>
                  </a:cubicBezTo>
                  <a:cubicBezTo>
                    <a:pt x="6" y="413"/>
                    <a:pt x="6" y="413"/>
                    <a:pt x="6" y="413"/>
                  </a:cubicBezTo>
                  <a:cubicBezTo>
                    <a:pt x="7" y="413"/>
                    <a:pt x="7" y="413"/>
                    <a:pt x="7" y="413"/>
                  </a:cubicBezTo>
                  <a:cubicBezTo>
                    <a:pt x="7" y="413"/>
                    <a:pt x="8" y="413"/>
                    <a:pt x="8" y="413"/>
                  </a:cubicBezTo>
                  <a:cubicBezTo>
                    <a:pt x="8" y="412"/>
                    <a:pt x="8" y="412"/>
                    <a:pt x="8" y="411"/>
                  </a:cubicBezTo>
                  <a:cubicBezTo>
                    <a:pt x="7" y="409"/>
                    <a:pt x="8" y="406"/>
                    <a:pt x="9" y="404"/>
                  </a:cubicBezTo>
                  <a:cubicBezTo>
                    <a:pt x="10" y="403"/>
                    <a:pt x="11" y="402"/>
                    <a:pt x="13" y="402"/>
                  </a:cubicBezTo>
                  <a:cubicBezTo>
                    <a:pt x="13" y="402"/>
                    <a:pt x="15" y="403"/>
                    <a:pt x="16" y="404"/>
                  </a:cubicBezTo>
                  <a:cubicBezTo>
                    <a:pt x="19" y="407"/>
                    <a:pt x="17" y="410"/>
                    <a:pt x="16" y="411"/>
                  </a:cubicBezTo>
                  <a:cubicBezTo>
                    <a:pt x="15" y="412"/>
                    <a:pt x="15" y="413"/>
                    <a:pt x="15" y="413"/>
                  </a:cubicBezTo>
                  <a:cubicBezTo>
                    <a:pt x="15" y="415"/>
                    <a:pt x="14" y="416"/>
                    <a:pt x="14" y="418"/>
                  </a:cubicBezTo>
                  <a:cubicBezTo>
                    <a:pt x="14" y="419"/>
                    <a:pt x="13" y="421"/>
                    <a:pt x="13" y="422"/>
                  </a:cubicBezTo>
                  <a:cubicBezTo>
                    <a:pt x="13" y="424"/>
                    <a:pt x="11" y="425"/>
                    <a:pt x="10" y="425"/>
                  </a:cubicBezTo>
                  <a:cubicBezTo>
                    <a:pt x="10" y="426"/>
                    <a:pt x="10" y="426"/>
                    <a:pt x="10" y="426"/>
                  </a:cubicBezTo>
                  <a:cubicBezTo>
                    <a:pt x="10" y="428"/>
                    <a:pt x="9" y="429"/>
                    <a:pt x="7" y="429"/>
                  </a:cubicBezTo>
                  <a:cubicBezTo>
                    <a:pt x="8" y="431"/>
                    <a:pt x="7" y="432"/>
                    <a:pt x="7" y="432"/>
                  </a:cubicBezTo>
                  <a:cubicBezTo>
                    <a:pt x="8" y="432"/>
                    <a:pt x="9" y="432"/>
                    <a:pt x="11" y="432"/>
                  </a:cubicBezTo>
                  <a:cubicBezTo>
                    <a:pt x="12" y="432"/>
                    <a:pt x="12" y="433"/>
                    <a:pt x="13" y="433"/>
                  </a:cubicBezTo>
                  <a:cubicBezTo>
                    <a:pt x="13" y="433"/>
                    <a:pt x="13" y="433"/>
                    <a:pt x="13" y="433"/>
                  </a:cubicBezTo>
                  <a:cubicBezTo>
                    <a:pt x="13" y="433"/>
                    <a:pt x="14" y="433"/>
                    <a:pt x="15" y="432"/>
                  </a:cubicBezTo>
                  <a:cubicBezTo>
                    <a:pt x="18" y="431"/>
                    <a:pt x="21" y="433"/>
                    <a:pt x="22" y="435"/>
                  </a:cubicBezTo>
                  <a:cubicBezTo>
                    <a:pt x="22" y="437"/>
                    <a:pt x="21" y="439"/>
                    <a:pt x="19" y="440"/>
                  </a:cubicBezTo>
                  <a:cubicBezTo>
                    <a:pt x="18" y="440"/>
                    <a:pt x="18" y="440"/>
                    <a:pt x="17" y="440"/>
                  </a:cubicBezTo>
                  <a:cubicBezTo>
                    <a:pt x="19" y="440"/>
                    <a:pt x="21" y="441"/>
                    <a:pt x="21" y="443"/>
                  </a:cubicBezTo>
                  <a:cubicBezTo>
                    <a:pt x="21" y="443"/>
                    <a:pt x="21" y="443"/>
                    <a:pt x="21" y="443"/>
                  </a:cubicBezTo>
                  <a:cubicBezTo>
                    <a:pt x="22" y="440"/>
                    <a:pt x="23" y="439"/>
                    <a:pt x="25" y="439"/>
                  </a:cubicBezTo>
                  <a:cubicBezTo>
                    <a:pt x="28" y="439"/>
                    <a:pt x="32" y="442"/>
                    <a:pt x="33" y="445"/>
                  </a:cubicBezTo>
                  <a:cubicBezTo>
                    <a:pt x="33" y="446"/>
                    <a:pt x="33" y="447"/>
                    <a:pt x="32" y="448"/>
                  </a:cubicBezTo>
                  <a:cubicBezTo>
                    <a:pt x="32" y="449"/>
                    <a:pt x="31" y="449"/>
                    <a:pt x="30" y="450"/>
                  </a:cubicBezTo>
                  <a:cubicBezTo>
                    <a:pt x="31" y="449"/>
                    <a:pt x="32" y="449"/>
                    <a:pt x="33" y="449"/>
                  </a:cubicBezTo>
                  <a:cubicBezTo>
                    <a:pt x="36" y="449"/>
                    <a:pt x="44" y="450"/>
                    <a:pt x="45" y="454"/>
                  </a:cubicBezTo>
                  <a:cubicBezTo>
                    <a:pt x="45" y="455"/>
                    <a:pt x="45" y="456"/>
                    <a:pt x="45" y="456"/>
                  </a:cubicBezTo>
                  <a:cubicBezTo>
                    <a:pt x="46" y="456"/>
                    <a:pt x="47" y="457"/>
                    <a:pt x="48" y="459"/>
                  </a:cubicBezTo>
                  <a:cubicBezTo>
                    <a:pt x="48" y="459"/>
                    <a:pt x="48" y="459"/>
                    <a:pt x="48" y="460"/>
                  </a:cubicBezTo>
                  <a:cubicBezTo>
                    <a:pt x="51" y="456"/>
                    <a:pt x="56" y="454"/>
                    <a:pt x="59" y="453"/>
                  </a:cubicBezTo>
                  <a:cubicBezTo>
                    <a:pt x="62" y="452"/>
                    <a:pt x="64" y="454"/>
                    <a:pt x="64" y="455"/>
                  </a:cubicBezTo>
                  <a:cubicBezTo>
                    <a:pt x="65" y="458"/>
                    <a:pt x="62" y="461"/>
                    <a:pt x="58" y="463"/>
                  </a:cubicBezTo>
                  <a:cubicBezTo>
                    <a:pt x="56" y="463"/>
                    <a:pt x="56" y="464"/>
                    <a:pt x="56" y="464"/>
                  </a:cubicBezTo>
                  <a:cubicBezTo>
                    <a:pt x="56" y="464"/>
                    <a:pt x="56" y="464"/>
                    <a:pt x="57" y="466"/>
                  </a:cubicBezTo>
                  <a:cubicBezTo>
                    <a:pt x="58" y="467"/>
                    <a:pt x="60" y="466"/>
                    <a:pt x="61" y="466"/>
                  </a:cubicBezTo>
                  <a:cubicBezTo>
                    <a:pt x="63" y="465"/>
                    <a:pt x="66" y="464"/>
                    <a:pt x="68" y="466"/>
                  </a:cubicBezTo>
                  <a:cubicBezTo>
                    <a:pt x="69" y="467"/>
                    <a:pt x="69" y="469"/>
                    <a:pt x="69" y="469"/>
                  </a:cubicBezTo>
                  <a:cubicBezTo>
                    <a:pt x="68" y="471"/>
                    <a:pt x="66" y="472"/>
                    <a:pt x="65" y="472"/>
                  </a:cubicBezTo>
                  <a:cubicBezTo>
                    <a:pt x="64" y="473"/>
                    <a:pt x="62" y="473"/>
                    <a:pt x="62" y="473"/>
                  </a:cubicBezTo>
                  <a:cubicBezTo>
                    <a:pt x="62" y="474"/>
                    <a:pt x="62" y="475"/>
                    <a:pt x="63" y="475"/>
                  </a:cubicBezTo>
                  <a:cubicBezTo>
                    <a:pt x="63" y="477"/>
                    <a:pt x="64" y="478"/>
                    <a:pt x="64" y="480"/>
                  </a:cubicBezTo>
                  <a:cubicBezTo>
                    <a:pt x="63" y="481"/>
                    <a:pt x="63" y="482"/>
                    <a:pt x="61" y="482"/>
                  </a:cubicBezTo>
                  <a:cubicBezTo>
                    <a:pt x="61" y="483"/>
                    <a:pt x="60" y="483"/>
                    <a:pt x="59" y="483"/>
                  </a:cubicBezTo>
                  <a:cubicBezTo>
                    <a:pt x="58" y="483"/>
                    <a:pt x="57" y="482"/>
                    <a:pt x="56" y="480"/>
                  </a:cubicBezTo>
                  <a:cubicBezTo>
                    <a:pt x="56" y="481"/>
                    <a:pt x="56" y="481"/>
                    <a:pt x="56" y="482"/>
                  </a:cubicBezTo>
                  <a:cubicBezTo>
                    <a:pt x="55" y="483"/>
                    <a:pt x="55" y="483"/>
                    <a:pt x="55" y="483"/>
                  </a:cubicBezTo>
                  <a:cubicBezTo>
                    <a:pt x="54" y="483"/>
                    <a:pt x="54" y="483"/>
                    <a:pt x="54" y="483"/>
                  </a:cubicBezTo>
                  <a:cubicBezTo>
                    <a:pt x="52" y="483"/>
                    <a:pt x="49" y="480"/>
                    <a:pt x="46" y="478"/>
                  </a:cubicBezTo>
                  <a:cubicBezTo>
                    <a:pt x="46" y="478"/>
                    <a:pt x="46" y="477"/>
                    <a:pt x="46" y="477"/>
                  </a:cubicBezTo>
                  <a:cubicBezTo>
                    <a:pt x="46" y="478"/>
                    <a:pt x="46" y="478"/>
                    <a:pt x="46" y="478"/>
                  </a:cubicBezTo>
                  <a:cubicBezTo>
                    <a:pt x="46" y="478"/>
                    <a:pt x="46" y="479"/>
                    <a:pt x="46" y="479"/>
                  </a:cubicBezTo>
                  <a:cubicBezTo>
                    <a:pt x="47" y="480"/>
                    <a:pt x="48" y="481"/>
                    <a:pt x="47" y="482"/>
                  </a:cubicBezTo>
                  <a:cubicBezTo>
                    <a:pt x="47" y="484"/>
                    <a:pt x="45" y="484"/>
                    <a:pt x="44" y="484"/>
                  </a:cubicBezTo>
                  <a:cubicBezTo>
                    <a:pt x="41" y="484"/>
                    <a:pt x="41" y="485"/>
                    <a:pt x="41" y="485"/>
                  </a:cubicBezTo>
                  <a:cubicBezTo>
                    <a:pt x="41" y="485"/>
                    <a:pt x="41" y="485"/>
                    <a:pt x="41" y="485"/>
                  </a:cubicBezTo>
                  <a:cubicBezTo>
                    <a:pt x="41" y="485"/>
                    <a:pt x="42" y="485"/>
                    <a:pt x="42" y="485"/>
                  </a:cubicBezTo>
                  <a:cubicBezTo>
                    <a:pt x="44" y="485"/>
                    <a:pt x="46" y="485"/>
                    <a:pt x="48" y="485"/>
                  </a:cubicBezTo>
                  <a:cubicBezTo>
                    <a:pt x="52" y="486"/>
                    <a:pt x="52" y="489"/>
                    <a:pt x="53" y="492"/>
                  </a:cubicBezTo>
                  <a:cubicBezTo>
                    <a:pt x="53" y="492"/>
                    <a:pt x="53" y="492"/>
                    <a:pt x="53" y="493"/>
                  </a:cubicBezTo>
                  <a:cubicBezTo>
                    <a:pt x="53" y="490"/>
                    <a:pt x="54" y="487"/>
                    <a:pt x="57" y="486"/>
                  </a:cubicBezTo>
                  <a:cubicBezTo>
                    <a:pt x="58" y="486"/>
                    <a:pt x="58" y="486"/>
                    <a:pt x="58" y="486"/>
                  </a:cubicBezTo>
                  <a:cubicBezTo>
                    <a:pt x="60" y="486"/>
                    <a:pt x="61" y="489"/>
                    <a:pt x="61" y="491"/>
                  </a:cubicBezTo>
                  <a:cubicBezTo>
                    <a:pt x="62" y="493"/>
                    <a:pt x="62" y="496"/>
                    <a:pt x="66" y="497"/>
                  </a:cubicBezTo>
                  <a:cubicBezTo>
                    <a:pt x="66" y="497"/>
                    <a:pt x="66" y="497"/>
                    <a:pt x="66" y="497"/>
                  </a:cubicBezTo>
                  <a:cubicBezTo>
                    <a:pt x="66" y="496"/>
                    <a:pt x="66" y="494"/>
                    <a:pt x="68" y="493"/>
                  </a:cubicBezTo>
                  <a:cubicBezTo>
                    <a:pt x="69" y="493"/>
                    <a:pt x="70" y="492"/>
                    <a:pt x="70" y="492"/>
                  </a:cubicBezTo>
                  <a:cubicBezTo>
                    <a:pt x="73" y="492"/>
                    <a:pt x="75" y="495"/>
                    <a:pt x="77" y="497"/>
                  </a:cubicBezTo>
                  <a:cubicBezTo>
                    <a:pt x="78" y="498"/>
                    <a:pt x="79" y="500"/>
                    <a:pt x="80" y="500"/>
                  </a:cubicBezTo>
                  <a:cubicBezTo>
                    <a:pt x="80" y="499"/>
                    <a:pt x="79" y="498"/>
                    <a:pt x="78" y="497"/>
                  </a:cubicBezTo>
                  <a:cubicBezTo>
                    <a:pt x="78" y="497"/>
                    <a:pt x="77" y="496"/>
                    <a:pt x="77" y="495"/>
                  </a:cubicBezTo>
                  <a:cubicBezTo>
                    <a:pt x="76" y="495"/>
                    <a:pt x="76" y="495"/>
                    <a:pt x="76" y="495"/>
                  </a:cubicBezTo>
                  <a:cubicBezTo>
                    <a:pt x="76" y="495"/>
                    <a:pt x="76" y="495"/>
                    <a:pt x="75" y="495"/>
                  </a:cubicBezTo>
                  <a:cubicBezTo>
                    <a:pt x="75" y="495"/>
                    <a:pt x="75" y="495"/>
                    <a:pt x="75" y="495"/>
                  </a:cubicBezTo>
                  <a:cubicBezTo>
                    <a:pt x="75" y="495"/>
                    <a:pt x="75" y="495"/>
                    <a:pt x="75" y="495"/>
                  </a:cubicBezTo>
                  <a:cubicBezTo>
                    <a:pt x="75" y="495"/>
                    <a:pt x="75" y="495"/>
                    <a:pt x="75" y="494"/>
                  </a:cubicBezTo>
                  <a:cubicBezTo>
                    <a:pt x="75" y="494"/>
                    <a:pt x="75" y="494"/>
                    <a:pt x="75" y="494"/>
                  </a:cubicBezTo>
                  <a:cubicBezTo>
                    <a:pt x="75" y="494"/>
                    <a:pt x="75" y="494"/>
                    <a:pt x="75" y="494"/>
                  </a:cubicBezTo>
                  <a:cubicBezTo>
                    <a:pt x="74" y="494"/>
                    <a:pt x="74" y="494"/>
                    <a:pt x="74" y="494"/>
                  </a:cubicBezTo>
                  <a:cubicBezTo>
                    <a:pt x="74" y="494"/>
                    <a:pt x="74" y="494"/>
                    <a:pt x="74" y="493"/>
                  </a:cubicBezTo>
                  <a:cubicBezTo>
                    <a:pt x="74" y="493"/>
                    <a:pt x="74" y="493"/>
                    <a:pt x="74" y="493"/>
                  </a:cubicBezTo>
                  <a:cubicBezTo>
                    <a:pt x="74" y="493"/>
                    <a:pt x="74" y="493"/>
                    <a:pt x="74" y="493"/>
                  </a:cubicBezTo>
                  <a:cubicBezTo>
                    <a:pt x="74" y="492"/>
                    <a:pt x="74" y="492"/>
                    <a:pt x="74" y="492"/>
                  </a:cubicBezTo>
                  <a:cubicBezTo>
                    <a:pt x="74" y="492"/>
                    <a:pt x="74" y="492"/>
                    <a:pt x="74" y="491"/>
                  </a:cubicBezTo>
                  <a:cubicBezTo>
                    <a:pt x="74" y="491"/>
                    <a:pt x="74" y="491"/>
                    <a:pt x="74" y="491"/>
                  </a:cubicBezTo>
                  <a:cubicBezTo>
                    <a:pt x="74" y="490"/>
                    <a:pt x="74" y="490"/>
                    <a:pt x="74" y="490"/>
                  </a:cubicBezTo>
                  <a:cubicBezTo>
                    <a:pt x="74" y="489"/>
                    <a:pt x="74" y="489"/>
                    <a:pt x="73" y="489"/>
                  </a:cubicBezTo>
                  <a:cubicBezTo>
                    <a:pt x="73" y="488"/>
                    <a:pt x="73" y="488"/>
                    <a:pt x="73" y="488"/>
                  </a:cubicBezTo>
                  <a:cubicBezTo>
                    <a:pt x="73" y="487"/>
                    <a:pt x="73" y="487"/>
                    <a:pt x="73" y="486"/>
                  </a:cubicBezTo>
                  <a:cubicBezTo>
                    <a:pt x="73" y="486"/>
                    <a:pt x="73" y="486"/>
                    <a:pt x="73" y="485"/>
                  </a:cubicBezTo>
                  <a:cubicBezTo>
                    <a:pt x="73" y="485"/>
                    <a:pt x="73" y="484"/>
                    <a:pt x="73" y="483"/>
                  </a:cubicBezTo>
                  <a:cubicBezTo>
                    <a:pt x="73" y="483"/>
                    <a:pt x="73" y="483"/>
                    <a:pt x="73" y="482"/>
                  </a:cubicBezTo>
                  <a:cubicBezTo>
                    <a:pt x="73" y="482"/>
                    <a:pt x="73" y="481"/>
                    <a:pt x="73" y="480"/>
                  </a:cubicBezTo>
                  <a:cubicBezTo>
                    <a:pt x="73" y="479"/>
                    <a:pt x="73" y="479"/>
                    <a:pt x="73" y="479"/>
                  </a:cubicBezTo>
                  <a:cubicBezTo>
                    <a:pt x="73" y="478"/>
                    <a:pt x="73" y="477"/>
                    <a:pt x="73" y="476"/>
                  </a:cubicBezTo>
                  <a:cubicBezTo>
                    <a:pt x="73" y="475"/>
                    <a:pt x="73" y="475"/>
                    <a:pt x="73" y="474"/>
                  </a:cubicBezTo>
                  <a:cubicBezTo>
                    <a:pt x="73" y="473"/>
                    <a:pt x="74" y="472"/>
                    <a:pt x="74" y="471"/>
                  </a:cubicBezTo>
                  <a:cubicBezTo>
                    <a:pt x="74" y="470"/>
                    <a:pt x="74" y="470"/>
                    <a:pt x="74" y="469"/>
                  </a:cubicBezTo>
                  <a:cubicBezTo>
                    <a:pt x="74" y="468"/>
                    <a:pt x="74" y="466"/>
                    <a:pt x="74" y="465"/>
                  </a:cubicBezTo>
                  <a:cubicBezTo>
                    <a:pt x="74" y="465"/>
                    <a:pt x="74" y="464"/>
                    <a:pt x="74" y="464"/>
                  </a:cubicBezTo>
                  <a:cubicBezTo>
                    <a:pt x="74" y="462"/>
                    <a:pt x="74" y="460"/>
                    <a:pt x="74" y="458"/>
                  </a:cubicBezTo>
                  <a:cubicBezTo>
                    <a:pt x="74" y="458"/>
                    <a:pt x="74" y="458"/>
                    <a:pt x="74" y="458"/>
                  </a:cubicBezTo>
                  <a:cubicBezTo>
                    <a:pt x="73" y="458"/>
                    <a:pt x="73" y="458"/>
                    <a:pt x="73" y="458"/>
                  </a:cubicBezTo>
                  <a:cubicBezTo>
                    <a:pt x="70" y="458"/>
                    <a:pt x="67" y="457"/>
                    <a:pt x="65" y="455"/>
                  </a:cubicBezTo>
                  <a:cubicBezTo>
                    <a:pt x="64" y="455"/>
                    <a:pt x="64" y="453"/>
                    <a:pt x="64" y="451"/>
                  </a:cubicBezTo>
                  <a:cubicBezTo>
                    <a:pt x="64" y="451"/>
                    <a:pt x="64" y="450"/>
                    <a:pt x="65" y="450"/>
                  </a:cubicBezTo>
                  <a:cubicBezTo>
                    <a:pt x="64" y="450"/>
                    <a:pt x="64" y="450"/>
                    <a:pt x="64" y="450"/>
                  </a:cubicBezTo>
                  <a:cubicBezTo>
                    <a:pt x="64" y="450"/>
                    <a:pt x="64" y="449"/>
                    <a:pt x="63" y="449"/>
                  </a:cubicBezTo>
                  <a:cubicBezTo>
                    <a:pt x="63" y="449"/>
                    <a:pt x="63" y="449"/>
                    <a:pt x="63" y="449"/>
                  </a:cubicBezTo>
                  <a:cubicBezTo>
                    <a:pt x="62" y="449"/>
                    <a:pt x="62" y="448"/>
                    <a:pt x="61" y="448"/>
                  </a:cubicBezTo>
                  <a:cubicBezTo>
                    <a:pt x="60" y="448"/>
                    <a:pt x="58" y="448"/>
                    <a:pt x="55" y="448"/>
                  </a:cubicBezTo>
                  <a:cubicBezTo>
                    <a:pt x="49" y="448"/>
                    <a:pt x="42" y="448"/>
                    <a:pt x="42" y="449"/>
                  </a:cubicBezTo>
                  <a:cubicBezTo>
                    <a:pt x="41" y="449"/>
                    <a:pt x="41" y="449"/>
                    <a:pt x="41" y="449"/>
                  </a:cubicBezTo>
                  <a:cubicBezTo>
                    <a:pt x="41" y="449"/>
                    <a:pt x="41" y="449"/>
                    <a:pt x="41" y="449"/>
                  </a:cubicBezTo>
                  <a:cubicBezTo>
                    <a:pt x="41" y="449"/>
                    <a:pt x="41" y="449"/>
                    <a:pt x="41" y="449"/>
                  </a:cubicBezTo>
                  <a:cubicBezTo>
                    <a:pt x="40" y="449"/>
                    <a:pt x="39" y="448"/>
                    <a:pt x="38" y="447"/>
                  </a:cubicBezTo>
                  <a:cubicBezTo>
                    <a:pt x="37" y="447"/>
                    <a:pt x="37" y="446"/>
                    <a:pt x="36" y="445"/>
                  </a:cubicBezTo>
                  <a:cubicBezTo>
                    <a:pt x="36" y="445"/>
                    <a:pt x="36" y="444"/>
                    <a:pt x="36" y="444"/>
                  </a:cubicBezTo>
                  <a:cubicBezTo>
                    <a:pt x="35" y="444"/>
                    <a:pt x="34" y="443"/>
                    <a:pt x="34" y="443"/>
                  </a:cubicBezTo>
                  <a:cubicBezTo>
                    <a:pt x="32" y="440"/>
                    <a:pt x="32" y="432"/>
                    <a:pt x="33" y="429"/>
                  </a:cubicBezTo>
                  <a:cubicBezTo>
                    <a:pt x="33" y="428"/>
                    <a:pt x="31" y="428"/>
                    <a:pt x="29" y="428"/>
                  </a:cubicBezTo>
                  <a:cubicBezTo>
                    <a:pt x="27" y="428"/>
                    <a:pt x="25" y="428"/>
                    <a:pt x="24" y="427"/>
                  </a:cubicBezTo>
                  <a:cubicBezTo>
                    <a:pt x="21" y="426"/>
                    <a:pt x="22" y="424"/>
                    <a:pt x="22" y="422"/>
                  </a:cubicBezTo>
                  <a:cubicBezTo>
                    <a:pt x="22" y="421"/>
                    <a:pt x="22" y="421"/>
                    <a:pt x="21" y="419"/>
                  </a:cubicBezTo>
                  <a:cubicBezTo>
                    <a:pt x="18" y="416"/>
                    <a:pt x="19" y="412"/>
                    <a:pt x="20" y="409"/>
                  </a:cubicBezTo>
                  <a:cubicBezTo>
                    <a:pt x="20" y="408"/>
                    <a:pt x="20" y="408"/>
                    <a:pt x="20" y="407"/>
                  </a:cubicBezTo>
                  <a:cubicBezTo>
                    <a:pt x="21" y="404"/>
                    <a:pt x="23" y="398"/>
                    <a:pt x="29" y="398"/>
                  </a:cubicBezTo>
                  <a:cubicBezTo>
                    <a:pt x="29" y="398"/>
                    <a:pt x="29" y="397"/>
                    <a:pt x="29" y="397"/>
                  </a:cubicBezTo>
                  <a:cubicBezTo>
                    <a:pt x="29" y="395"/>
                    <a:pt x="30" y="392"/>
                    <a:pt x="32" y="391"/>
                  </a:cubicBezTo>
                  <a:cubicBezTo>
                    <a:pt x="32" y="390"/>
                    <a:pt x="32" y="389"/>
                    <a:pt x="32" y="389"/>
                  </a:cubicBezTo>
                  <a:cubicBezTo>
                    <a:pt x="31" y="387"/>
                    <a:pt x="29" y="384"/>
                    <a:pt x="32" y="382"/>
                  </a:cubicBezTo>
                  <a:cubicBezTo>
                    <a:pt x="32" y="382"/>
                    <a:pt x="32" y="381"/>
                    <a:pt x="33" y="380"/>
                  </a:cubicBezTo>
                  <a:cubicBezTo>
                    <a:pt x="33" y="378"/>
                    <a:pt x="33" y="375"/>
                    <a:pt x="37" y="374"/>
                  </a:cubicBezTo>
                  <a:cubicBezTo>
                    <a:pt x="38" y="374"/>
                    <a:pt x="38" y="374"/>
                    <a:pt x="38" y="374"/>
                  </a:cubicBezTo>
                  <a:cubicBezTo>
                    <a:pt x="38" y="374"/>
                    <a:pt x="38" y="373"/>
                    <a:pt x="38" y="372"/>
                  </a:cubicBezTo>
                  <a:cubicBezTo>
                    <a:pt x="38" y="371"/>
                    <a:pt x="37" y="367"/>
                    <a:pt x="40" y="367"/>
                  </a:cubicBezTo>
                  <a:cubicBezTo>
                    <a:pt x="40" y="366"/>
                    <a:pt x="40" y="366"/>
                    <a:pt x="40" y="365"/>
                  </a:cubicBezTo>
                  <a:cubicBezTo>
                    <a:pt x="40" y="364"/>
                    <a:pt x="39" y="361"/>
                    <a:pt x="39" y="359"/>
                  </a:cubicBezTo>
                  <a:cubicBezTo>
                    <a:pt x="40" y="358"/>
                    <a:pt x="40" y="357"/>
                    <a:pt x="39" y="356"/>
                  </a:cubicBezTo>
                  <a:cubicBezTo>
                    <a:pt x="39" y="354"/>
                    <a:pt x="38" y="351"/>
                    <a:pt x="42" y="349"/>
                  </a:cubicBezTo>
                  <a:cubicBezTo>
                    <a:pt x="43" y="349"/>
                    <a:pt x="43" y="348"/>
                    <a:pt x="43" y="348"/>
                  </a:cubicBezTo>
                  <a:cubicBezTo>
                    <a:pt x="43" y="348"/>
                    <a:pt x="43" y="348"/>
                    <a:pt x="43" y="348"/>
                  </a:cubicBezTo>
                  <a:cubicBezTo>
                    <a:pt x="43" y="348"/>
                    <a:pt x="42" y="346"/>
                    <a:pt x="40" y="345"/>
                  </a:cubicBezTo>
                  <a:cubicBezTo>
                    <a:pt x="40" y="345"/>
                    <a:pt x="38" y="343"/>
                    <a:pt x="38" y="342"/>
                  </a:cubicBezTo>
                  <a:cubicBezTo>
                    <a:pt x="38" y="342"/>
                    <a:pt x="38" y="341"/>
                    <a:pt x="38" y="341"/>
                  </a:cubicBezTo>
                  <a:cubicBezTo>
                    <a:pt x="39" y="339"/>
                    <a:pt x="42" y="339"/>
                    <a:pt x="46" y="339"/>
                  </a:cubicBezTo>
                  <a:cubicBezTo>
                    <a:pt x="46" y="339"/>
                    <a:pt x="46" y="339"/>
                    <a:pt x="45" y="338"/>
                  </a:cubicBezTo>
                  <a:cubicBezTo>
                    <a:pt x="45" y="338"/>
                    <a:pt x="45" y="338"/>
                    <a:pt x="45" y="338"/>
                  </a:cubicBezTo>
                  <a:cubicBezTo>
                    <a:pt x="44" y="338"/>
                    <a:pt x="43" y="338"/>
                    <a:pt x="43" y="338"/>
                  </a:cubicBezTo>
                  <a:cubicBezTo>
                    <a:pt x="40" y="338"/>
                    <a:pt x="39" y="337"/>
                    <a:pt x="38" y="335"/>
                  </a:cubicBezTo>
                  <a:cubicBezTo>
                    <a:pt x="37" y="333"/>
                    <a:pt x="38" y="331"/>
                    <a:pt x="39" y="329"/>
                  </a:cubicBezTo>
                  <a:cubicBezTo>
                    <a:pt x="40" y="328"/>
                    <a:pt x="40" y="328"/>
                    <a:pt x="40" y="328"/>
                  </a:cubicBezTo>
                  <a:cubicBezTo>
                    <a:pt x="40" y="328"/>
                    <a:pt x="39" y="327"/>
                    <a:pt x="39" y="327"/>
                  </a:cubicBezTo>
                  <a:cubicBezTo>
                    <a:pt x="38" y="326"/>
                    <a:pt x="36" y="324"/>
                    <a:pt x="37" y="322"/>
                  </a:cubicBezTo>
                  <a:cubicBezTo>
                    <a:pt x="38" y="321"/>
                    <a:pt x="38" y="319"/>
                    <a:pt x="37" y="319"/>
                  </a:cubicBezTo>
                  <a:cubicBezTo>
                    <a:pt x="34" y="317"/>
                    <a:pt x="36" y="309"/>
                    <a:pt x="36" y="309"/>
                  </a:cubicBezTo>
                  <a:cubicBezTo>
                    <a:pt x="36" y="306"/>
                    <a:pt x="37" y="304"/>
                    <a:pt x="39" y="303"/>
                  </a:cubicBezTo>
                  <a:cubicBezTo>
                    <a:pt x="39" y="302"/>
                    <a:pt x="39" y="298"/>
                    <a:pt x="39" y="296"/>
                  </a:cubicBezTo>
                  <a:cubicBezTo>
                    <a:pt x="39" y="295"/>
                    <a:pt x="38" y="294"/>
                    <a:pt x="38" y="293"/>
                  </a:cubicBezTo>
                  <a:cubicBezTo>
                    <a:pt x="38" y="292"/>
                    <a:pt x="38" y="291"/>
                    <a:pt x="37" y="290"/>
                  </a:cubicBezTo>
                  <a:cubicBezTo>
                    <a:pt x="37" y="288"/>
                    <a:pt x="36" y="287"/>
                    <a:pt x="36" y="285"/>
                  </a:cubicBezTo>
                  <a:cubicBezTo>
                    <a:pt x="36" y="283"/>
                    <a:pt x="37" y="282"/>
                    <a:pt x="38" y="282"/>
                  </a:cubicBezTo>
                  <a:cubicBezTo>
                    <a:pt x="38" y="281"/>
                    <a:pt x="39" y="280"/>
                    <a:pt x="39" y="277"/>
                  </a:cubicBezTo>
                  <a:cubicBezTo>
                    <a:pt x="39" y="275"/>
                    <a:pt x="39" y="270"/>
                    <a:pt x="43" y="268"/>
                  </a:cubicBezTo>
                  <a:cubicBezTo>
                    <a:pt x="43" y="268"/>
                    <a:pt x="43" y="266"/>
                    <a:pt x="43" y="266"/>
                  </a:cubicBezTo>
                  <a:cubicBezTo>
                    <a:pt x="43" y="264"/>
                    <a:pt x="43" y="263"/>
                    <a:pt x="43" y="262"/>
                  </a:cubicBezTo>
                  <a:cubicBezTo>
                    <a:pt x="43" y="259"/>
                    <a:pt x="46" y="258"/>
                    <a:pt x="47" y="258"/>
                  </a:cubicBezTo>
                  <a:cubicBezTo>
                    <a:pt x="49" y="258"/>
                    <a:pt x="49" y="258"/>
                    <a:pt x="49" y="257"/>
                  </a:cubicBezTo>
                  <a:cubicBezTo>
                    <a:pt x="49" y="256"/>
                    <a:pt x="49" y="256"/>
                    <a:pt x="48" y="255"/>
                  </a:cubicBezTo>
                  <a:cubicBezTo>
                    <a:pt x="48" y="254"/>
                    <a:pt x="46" y="253"/>
                    <a:pt x="47" y="250"/>
                  </a:cubicBezTo>
                  <a:cubicBezTo>
                    <a:pt x="47" y="249"/>
                    <a:pt x="47" y="247"/>
                    <a:pt x="47" y="244"/>
                  </a:cubicBezTo>
                  <a:cubicBezTo>
                    <a:pt x="46" y="242"/>
                    <a:pt x="46" y="239"/>
                    <a:pt x="46" y="236"/>
                  </a:cubicBezTo>
                  <a:cubicBezTo>
                    <a:pt x="46" y="229"/>
                    <a:pt x="51" y="226"/>
                    <a:pt x="54" y="225"/>
                  </a:cubicBezTo>
                  <a:cubicBezTo>
                    <a:pt x="54" y="224"/>
                    <a:pt x="55" y="224"/>
                    <a:pt x="55" y="223"/>
                  </a:cubicBezTo>
                  <a:cubicBezTo>
                    <a:pt x="56" y="223"/>
                    <a:pt x="55" y="220"/>
                    <a:pt x="55" y="218"/>
                  </a:cubicBezTo>
                  <a:cubicBezTo>
                    <a:pt x="54" y="214"/>
                    <a:pt x="53" y="210"/>
                    <a:pt x="56" y="209"/>
                  </a:cubicBezTo>
                  <a:cubicBezTo>
                    <a:pt x="56" y="209"/>
                    <a:pt x="56" y="208"/>
                    <a:pt x="57" y="206"/>
                  </a:cubicBezTo>
                  <a:cubicBezTo>
                    <a:pt x="57" y="204"/>
                    <a:pt x="57" y="202"/>
                    <a:pt x="59" y="201"/>
                  </a:cubicBezTo>
                  <a:cubicBezTo>
                    <a:pt x="60" y="200"/>
                    <a:pt x="60" y="199"/>
                    <a:pt x="60" y="197"/>
                  </a:cubicBezTo>
                  <a:cubicBezTo>
                    <a:pt x="60" y="196"/>
                    <a:pt x="61" y="194"/>
                    <a:pt x="61" y="192"/>
                  </a:cubicBezTo>
                  <a:cubicBezTo>
                    <a:pt x="62" y="191"/>
                    <a:pt x="61" y="190"/>
                    <a:pt x="60" y="188"/>
                  </a:cubicBezTo>
                  <a:cubicBezTo>
                    <a:pt x="59" y="187"/>
                    <a:pt x="58" y="185"/>
                    <a:pt x="58" y="183"/>
                  </a:cubicBezTo>
                  <a:cubicBezTo>
                    <a:pt x="58" y="180"/>
                    <a:pt x="58" y="177"/>
                    <a:pt x="55" y="173"/>
                  </a:cubicBezTo>
                  <a:cubicBezTo>
                    <a:pt x="52" y="170"/>
                    <a:pt x="52" y="164"/>
                    <a:pt x="53" y="161"/>
                  </a:cubicBezTo>
                  <a:cubicBezTo>
                    <a:pt x="53" y="161"/>
                    <a:pt x="54" y="160"/>
                    <a:pt x="54" y="160"/>
                  </a:cubicBezTo>
                  <a:cubicBezTo>
                    <a:pt x="54" y="160"/>
                    <a:pt x="54" y="159"/>
                    <a:pt x="54" y="159"/>
                  </a:cubicBezTo>
                  <a:cubicBezTo>
                    <a:pt x="55" y="159"/>
                    <a:pt x="55" y="158"/>
                    <a:pt x="56" y="158"/>
                  </a:cubicBezTo>
                  <a:cubicBezTo>
                    <a:pt x="56" y="158"/>
                    <a:pt x="56" y="157"/>
                    <a:pt x="56" y="156"/>
                  </a:cubicBezTo>
                  <a:cubicBezTo>
                    <a:pt x="57" y="154"/>
                    <a:pt x="58" y="150"/>
                    <a:pt x="61" y="149"/>
                  </a:cubicBezTo>
                  <a:cubicBezTo>
                    <a:pt x="61" y="149"/>
                    <a:pt x="61" y="149"/>
                    <a:pt x="61" y="149"/>
                  </a:cubicBezTo>
                  <a:cubicBezTo>
                    <a:pt x="62" y="147"/>
                    <a:pt x="60" y="143"/>
                    <a:pt x="60" y="140"/>
                  </a:cubicBezTo>
                  <a:cubicBezTo>
                    <a:pt x="58" y="136"/>
                    <a:pt x="60" y="135"/>
                    <a:pt x="62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29"/>
                    <a:pt x="65" y="123"/>
                    <a:pt x="69" y="122"/>
                  </a:cubicBezTo>
                  <a:cubicBezTo>
                    <a:pt x="70" y="121"/>
                    <a:pt x="71" y="118"/>
                    <a:pt x="71" y="114"/>
                  </a:cubicBezTo>
                  <a:cubicBezTo>
                    <a:pt x="71" y="111"/>
                    <a:pt x="73" y="110"/>
                    <a:pt x="76" y="109"/>
                  </a:cubicBezTo>
                  <a:cubicBezTo>
                    <a:pt x="77" y="108"/>
                    <a:pt x="77" y="108"/>
                    <a:pt x="78" y="107"/>
                  </a:cubicBezTo>
                  <a:cubicBezTo>
                    <a:pt x="78" y="107"/>
                    <a:pt x="78" y="106"/>
                    <a:pt x="78" y="106"/>
                  </a:cubicBezTo>
                  <a:cubicBezTo>
                    <a:pt x="77" y="105"/>
                    <a:pt x="76" y="103"/>
                    <a:pt x="76" y="102"/>
                  </a:cubicBezTo>
                  <a:cubicBezTo>
                    <a:pt x="77" y="101"/>
                    <a:pt x="77" y="100"/>
                    <a:pt x="78" y="99"/>
                  </a:cubicBezTo>
                  <a:cubicBezTo>
                    <a:pt x="79" y="99"/>
                    <a:pt x="78" y="96"/>
                    <a:pt x="77" y="95"/>
                  </a:cubicBezTo>
                  <a:cubicBezTo>
                    <a:pt x="76" y="92"/>
                    <a:pt x="75" y="89"/>
                    <a:pt x="77" y="87"/>
                  </a:cubicBezTo>
                  <a:cubicBezTo>
                    <a:pt x="78" y="87"/>
                    <a:pt x="77" y="85"/>
                    <a:pt x="77" y="84"/>
                  </a:cubicBezTo>
                  <a:cubicBezTo>
                    <a:pt x="77" y="83"/>
                    <a:pt x="77" y="82"/>
                    <a:pt x="77" y="80"/>
                  </a:cubicBezTo>
                  <a:cubicBezTo>
                    <a:pt x="77" y="78"/>
                    <a:pt x="80" y="76"/>
                    <a:pt x="85" y="73"/>
                  </a:cubicBezTo>
                  <a:cubicBezTo>
                    <a:pt x="87" y="72"/>
                    <a:pt x="90" y="70"/>
                    <a:pt x="90" y="70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1" y="69"/>
                    <a:pt x="91" y="68"/>
                    <a:pt x="91" y="68"/>
                  </a:cubicBezTo>
                  <a:cubicBezTo>
                    <a:pt x="91" y="68"/>
                    <a:pt x="91" y="68"/>
                    <a:pt x="91" y="68"/>
                  </a:cubicBezTo>
                  <a:cubicBezTo>
                    <a:pt x="91" y="68"/>
                    <a:pt x="91" y="67"/>
                    <a:pt x="91" y="67"/>
                  </a:cubicBezTo>
                  <a:cubicBezTo>
                    <a:pt x="91" y="67"/>
                    <a:pt x="91" y="67"/>
                    <a:pt x="91" y="67"/>
                  </a:cubicBezTo>
                  <a:cubicBezTo>
                    <a:pt x="91" y="66"/>
                    <a:pt x="91" y="66"/>
                    <a:pt x="91" y="65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2" y="63"/>
                    <a:pt x="92" y="63"/>
                    <a:pt x="92" y="63"/>
                  </a:cubicBezTo>
                  <a:cubicBezTo>
                    <a:pt x="92" y="63"/>
                    <a:pt x="92" y="62"/>
                    <a:pt x="92" y="62"/>
                  </a:cubicBezTo>
                  <a:cubicBezTo>
                    <a:pt x="92" y="62"/>
                    <a:pt x="92" y="61"/>
                    <a:pt x="92" y="61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0" y="62"/>
                    <a:pt x="89" y="62"/>
                    <a:pt x="88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5" name="Freeform 1889">
              <a:extLst>
                <a:ext uri="{FF2B5EF4-FFF2-40B4-BE49-F238E27FC236}">
                  <a16:creationId xmlns:a16="http://schemas.microsoft.com/office/drawing/2014/main" id="{8C15CF21-9CAD-7CE5-3436-ACAEC23C8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6580" y="5861537"/>
              <a:ext cx="23043" cy="2044"/>
            </a:xfrm>
            <a:custGeom>
              <a:avLst/>
              <a:gdLst>
                <a:gd name="T0" fmla="*/ 0 w 13"/>
                <a:gd name="T1" fmla="*/ 1 h 1"/>
                <a:gd name="T2" fmla="*/ 13 w 13"/>
                <a:gd name="T3" fmla="*/ 0 h 1"/>
                <a:gd name="T4" fmla="*/ 0 w 1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cubicBezTo>
                    <a:pt x="0" y="0"/>
                    <a:pt x="7" y="0"/>
                    <a:pt x="13" y="0"/>
                  </a:cubicBezTo>
                  <a:cubicBezTo>
                    <a:pt x="7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6" name="Freeform 1890">
              <a:extLst>
                <a:ext uri="{FF2B5EF4-FFF2-40B4-BE49-F238E27FC236}">
                  <a16:creationId xmlns:a16="http://schemas.microsoft.com/office/drawing/2014/main" id="{2ADE935C-4F34-4F11-F6B1-4B18A13FE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06" y="586562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7" name="Freeform 1891">
              <a:extLst>
                <a:ext uri="{FF2B5EF4-FFF2-40B4-BE49-F238E27FC236}">
                  <a16:creationId xmlns:a16="http://schemas.microsoft.com/office/drawing/2014/main" id="{6A2E9A45-05C3-7015-9708-6D0F828E0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881978"/>
              <a:ext cx="0" cy="12265"/>
            </a:xfrm>
            <a:custGeom>
              <a:avLst/>
              <a:gdLst>
                <a:gd name="T0" fmla="*/ 0 h 6"/>
                <a:gd name="T1" fmla="*/ 6 h 6"/>
                <a:gd name="T2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cubicBezTo>
                    <a:pt x="0" y="2"/>
                    <a:pt x="0" y="4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8" name="Freeform 1892">
              <a:extLst>
                <a:ext uri="{FF2B5EF4-FFF2-40B4-BE49-F238E27FC236}">
                  <a16:creationId xmlns:a16="http://schemas.microsoft.com/office/drawing/2014/main" id="{8DFE610A-96FC-3CB4-CEEA-7669BC6DE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985" y="58635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9" name="Freeform 1893">
              <a:extLst>
                <a:ext uri="{FF2B5EF4-FFF2-40B4-BE49-F238E27FC236}">
                  <a16:creationId xmlns:a16="http://schemas.microsoft.com/office/drawing/2014/main" id="{393A257F-8DDB-EDEA-8863-16ED92DF3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16729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0" name="Freeform 1894">
              <a:extLst>
                <a:ext uri="{FF2B5EF4-FFF2-40B4-BE49-F238E27FC236}">
                  <a16:creationId xmlns:a16="http://schemas.microsoft.com/office/drawing/2014/main" id="{C15317FE-6A7B-EA05-7E87-D8C6DC507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06509"/>
              <a:ext cx="1920" cy="6133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1" name="Freeform 1895">
              <a:extLst>
                <a:ext uri="{FF2B5EF4-FFF2-40B4-BE49-F238E27FC236}">
                  <a16:creationId xmlns:a16="http://schemas.microsoft.com/office/drawing/2014/main" id="{D0BE1561-2F16-68D3-DDF0-45484C404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896288"/>
              <a:ext cx="0" cy="8177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cubicBezTo>
                    <a:pt x="0" y="1"/>
                    <a:pt x="0" y="3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2" name="Freeform 1896">
              <a:extLst>
                <a:ext uri="{FF2B5EF4-FFF2-40B4-BE49-F238E27FC236}">
                  <a16:creationId xmlns:a16="http://schemas.microsoft.com/office/drawing/2014/main" id="{C79CBD69-E58D-9730-A5A0-3E618C262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31039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3" name="Freeform 1897">
              <a:extLst>
                <a:ext uri="{FF2B5EF4-FFF2-40B4-BE49-F238E27FC236}">
                  <a16:creationId xmlns:a16="http://schemas.microsoft.com/office/drawing/2014/main" id="{C16883A4-C7CE-A224-47E2-1FF8F4675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6832" y="511336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4" name="Freeform 1898">
              <a:extLst>
                <a:ext uri="{FF2B5EF4-FFF2-40B4-BE49-F238E27FC236}">
                  <a16:creationId xmlns:a16="http://schemas.microsoft.com/office/drawing/2014/main" id="{C2A8ECF0-D782-B56D-0AFF-4FE4BBBE0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912" y="512154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5" name="Freeform 1899">
              <a:extLst>
                <a:ext uri="{FF2B5EF4-FFF2-40B4-BE49-F238E27FC236}">
                  <a16:creationId xmlns:a16="http://schemas.microsoft.com/office/drawing/2014/main" id="{80B3744F-5A01-B42C-700F-CDCBF0346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752" y="510723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6" name="Freeform 1900">
              <a:extLst>
                <a:ext uri="{FF2B5EF4-FFF2-40B4-BE49-F238E27FC236}">
                  <a16:creationId xmlns:a16="http://schemas.microsoft.com/office/drawing/2014/main" id="{FF1D230A-B09E-C97A-40C5-E31053477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6832" y="511132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7" name="Freeform 1901">
              <a:extLst>
                <a:ext uri="{FF2B5EF4-FFF2-40B4-BE49-F238E27FC236}">
                  <a16:creationId xmlns:a16="http://schemas.microsoft.com/office/drawing/2014/main" id="{B163D250-55D6-17A4-A84A-580F53497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6832" y="511745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8" name="Freeform 1902">
              <a:extLst>
                <a:ext uri="{FF2B5EF4-FFF2-40B4-BE49-F238E27FC236}">
                  <a16:creationId xmlns:a16="http://schemas.microsoft.com/office/drawing/2014/main" id="{DEBAE8E7-0AAF-D5E1-FAA3-D62BE3C87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912" y="511950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9" name="Freeform 1903">
              <a:extLst>
                <a:ext uri="{FF2B5EF4-FFF2-40B4-BE49-F238E27FC236}">
                  <a16:creationId xmlns:a16="http://schemas.microsoft.com/office/drawing/2014/main" id="{1EE6E8A5-2CA8-6040-522C-DFF056A8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94943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0" name="Freeform 1904">
              <a:extLst>
                <a:ext uri="{FF2B5EF4-FFF2-40B4-BE49-F238E27FC236}">
                  <a16:creationId xmlns:a16="http://schemas.microsoft.com/office/drawing/2014/main" id="{6D060379-A095-1AF9-D1D2-20E21A4F8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863" y="5301432"/>
              <a:ext cx="5761" cy="22486"/>
            </a:xfrm>
            <a:custGeom>
              <a:avLst/>
              <a:gdLst>
                <a:gd name="T0" fmla="*/ 3 w 3"/>
                <a:gd name="T1" fmla="*/ 12 h 12"/>
                <a:gd name="T2" fmla="*/ 1 w 3"/>
                <a:gd name="T3" fmla="*/ 0 h 12"/>
                <a:gd name="T4" fmla="*/ 3 w 3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2">
                  <a:moveTo>
                    <a:pt x="3" y="12"/>
                  </a:moveTo>
                  <a:cubicBezTo>
                    <a:pt x="1" y="9"/>
                    <a:pt x="0" y="3"/>
                    <a:pt x="1" y="0"/>
                  </a:cubicBezTo>
                  <a:cubicBezTo>
                    <a:pt x="0" y="3"/>
                    <a:pt x="0" y="9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1" name="Freeform 1905">
              <a:extLst>
                <a:ext uri="{FF2B5EF4-FFF2-40B4-BE49-F238E27FC236}">
                  <a16:creationId xmlns:a16="http://schemas.microsoft.com/office/drawing/2014/main" id="{C003F5EE-8BB7-F94E-6707-265F771EB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108" y="5953525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2" name="Freeform 1906">
              <a:extLst>
                <a:ext uri="{FF2B5EF4-FFF2-40B4-BE49-F238E27FC236}">
                  <a16:creationId xmlns:a16="http://schemas.microsoft.com/office/drawing/2014/main" id="{49B735A4-1502-67A9-3580-AF13CDA3B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8899" y="5861537"/>
              <a:ext cx="5761" cy="2044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3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2"/>
                    <a:pt x="1" y="1"/>
                    <a:pt x="0" y="0"/>
                  </a:cubicBezTo>
                  <a:cubicBezTo>
                    <a:pt x="1" y="1"/>
                    <a:pt x="2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3" name="Freeform 1907">
              <a:extLst>
                <a:ext uri="{FF2B5EF4-FFF2-40B4-BE49-F238E27FC236}">
                  <a16:creationId xmlns:a16="http://schemas.microsoft.com/office/drawing/2014/main" id="{01BEBCA4-1757-548C-7797-952596D1F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37171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4" name="Freeform 1908">
              <a:extLst>
                <a:ext uri="{FF2B5EF4-FFF2-40B4-BE49-F238E27FC236}">
                  <a16:creationId xmlns:a16="http://schemas.microsoft.com/office/drawing/2014/main" id="{69C6C77B-2817-84FF-2899-B26BDA7BB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108" y="59514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5" name="Freeform 1909">
              <a:extLst>
                <a:ext uri="{FF2B5EF4-FFF2-40B4-BE49-F238E27FC236}">
                  <a16:creationId xmlns:a16="http://schemas.microsoft.com/office/drawing/2014/main" id="{0587BD15-647A-56CC-CE9A-4302C67ED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24906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6" name="Freeform 1910">
              <a:extLst>
                <a:ext uri="{FF2B5EF4-FFF2-40B4-BE49-F238E27FC236}">
                  <a16:creationId xmlns:a16="http://schemas.microsoft.com/office/drawing/2014/main" id="{AED109A1-DB92-364D-7230-91FD8B965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145" y="527894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7" name="Freeform 1911">
              <a:extLst>
                <a:ext uri="{FF2B5EF4-FFF2-40B4-BE49-F238E27FC236}">
                  <a16:creationId xmlns:a16="http://schemas.microsoft.com/office/drawing/2014/main" id="{BD7E44F5-5723-FCFF-47D4-6EA96CE88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94739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8" name="Freeform 1912">
              <a:extLst>
                <a:ext uri="{FF2B5EF4-FFF2-40B4-BE49-F238E27FC236}">
                  <a16:creationId xmlns:a16="http://schemas.microsoft.com/office/drawing/2014/main" id="{281D679C-E730-5BC3-DD85-EE163969D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108" y="59535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9" name="Freeform 1913">
              <a:extLst>
                <a:ext uri="{FF2B5EF4-FFF2-40B4-BE49-F238E27FC236}">
                  <a16:creationId xmlns:a16="http://schemas.microsoft.com/office/drawing/2014/main" id="{8B0E584B-383E-0955-DBF7-98EF03DC1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752" y="51051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0" name="Freeform 1914">
              <a:extLst>
                <a:ext uri="{FF2B5EF4-FFF2-40B4-BE49-F238E27FC236}">
                  <a16:creationId xmlns:a16="http://schemas.microsoft.com/office/drawing/2014/main" id="{960DDC28-2F8D-304A-DD86-F70522EAC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43304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1" name="Freeform 1915">
              <a:extLst>
                <a:ext uri="{FF2B5EF4-FFF2-40B4-BE49-F238E27FC236}">
                  <a16:creationId xmlns:a16="http://schemas.microsoft.com/office/drawing/2014/main" id="{94E0509E-E67D-06FB-4E75-BE6BABFB4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95148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2" name="Freeform 1916">
              <a:extLst>
                <a:ext uri="{FF2B5EF4-FFF2-40B4-BE49-F238E27FC236}">
                  <a16:creationId xmlns:a16="http://schemas.microsoft.com/office/drawing/2014/main" id="{C37A899A-CDB9-47BD-6079-C6F6C52E3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9514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3" name="Freeform 1917">
              <a:extLst>
                <a:ext uri="{FF2B5EF4-FFF2-40B4-BE49-F238E27FC236}">
                  <a16:creationId xmlns:a16="http://schemas.microsoft.com/office/drawing/2014/main" id="{B23F2FAE-1AEB-3389-7045-6CB886FFD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8899" y="5714356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4" name="Freeform 1918">
              <a:extLst>
                <a:ext uri="{FF2B5EF4-FFF2-40B4-BE49-F238E27FC236}">
                  <a16:creationId xmlns:a16="http://schemas.microsoft.com/office/drawing/2014/main" id="{5B7319E9-79B1-C5A6-DCD6-591FC8AFA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605" y="5023424"/>
              <a:ext cx="168982" cy="186020"/>
            </a:xfrm>
            <a:custGeom>
              <a:avLst/>
              <a:gdLst>
                <a:gd name="T0" fmla="*/ 49 w 92"/>
                <a:gd name="T1" fmla="*/ 5 h 95"/>
                <a:gd name="T2" fmla="*/ 48 w 92"/>
                <a:gd name="T3" fmla="*/ 5 h 95"/>
                <a:gd name="T4" fmla="*/ 46 w 92"/>
                <a:gd name="T5" fmla="*/ 4 h 95"/>
                <a:gd name="T6" fmla="*/ 44 w 92"/>
                <a:gd name="T7" fmla="*/ 3 h 95"/>
                <a:gd name="T8" fmla="*/ 35 w 92"/>
                <a:gd name="T9" fmla="*/ 0 h 95"/>
                <a:gd name="T10" fmla="*/ 20 w 92"/>
                <a:gd name="T11" fmla="*/ 2 h 95"/>
                <a:gd name="T12" fmla="*/ 5 w 92"/>
                <a:gd name="T13" fmla="*/ 12 h 95"/>
                <a:gd name="T14" fmla="*/ 0 w 92"/>
                <a:gd name="T15" fmla="*/ 32 h 95"/>
                <a:gd name="T16" fmla="*/ 1 w 92"/>
                <a:gd name="T17" fmla="*/ 33 h 95"/>
                <a:gd name="T18" fmla="*/ 3 w 92"/>
                <a:gd name="T19" fmla="*/ 35 h 95"/>
                <a:gd name="T20" fmla="*/ 5 w 92"/>
                <a:gd name="T21" fmla="*/ 37 h 95"/>
                <a:gd name="T22" fmla="*/ 7 w 92"/>
                <a:gd name="T23" fmla="*/ 39 h 95"/>
                <a:gd name="T24" fmla="*/ 9 w 92"/>
                <a:gd name="T25" fmla="*/ 41 h 95"/>
                <a:gd name="T26" fmla="*/ 11 w 92"/>
                <a:gd name="T27" fmla="*/ 43 h 95"/>
                <a:gd name="T28" fmla="*/ 18 w 92"/>
                <a:gd name="T29" fmla="*/ 48 h 95"/>
                <a:gd name="T30" fmla="*/ 38 w 92"/>
                <a:gd name="T31" fmla="*/ 59 h 95"/>
                <a:gd name="T32" fmla="*/ 51 w 92"/>
                <a:gd name="T33" fmla="*/ 65 h 95"/>
                <a:gd name="T34" fmla="*/ 60 w 92"/>
                <a:gd name="T35" fmla="*/ 71 h 95"/>
                <a:gd name="T36" fmla="*/ 56 w 92"/>
                <a:gd name="T37" fmla="*/ 77 h 95"/>
                <a:gd name="T38" fmla="*/ 49 w 92"/>
                <a:gd name="T39" fmla="*/ 92 h 95"/>
                <a:gd name="T40" fmla="*/ 57 w 92"/>
                <a:gd name="T41" fmla="*/ 94 h 95"/>
                <a:gd name="T42" fmla="*/ 61 w 92"/>
                <a:gd name="T43" fmla="*/ 94 h 95"/>
                <a:gd name="T44" fmla="*/ 63 w 92"/>
                <a:gd name="T45" fmla="*/ 94 h 95"/>
                <a:gd name="T46" fmla="*/ 65 w 92"/>
                <a:gd name="T47" fmla="*/ 94 h 95"/>
                <a:gd name="T48" fmla="*/ 68 w 92"/>
                <a:gd name="T49" fmla="*/ 95 h 95"/>
                <a:gd name="T50" fmla="*/ 76 w 92"/>
                <a:gd name="T51" fmla="*/ 93 h 95"/>
                <a:gd name="T52" fmla="*/ 79 w 92"/>
                <a:gd name="T53" fmla="*/ 91 h 95"/>
                <a:gd name="T54" fmla="*/ 85 w 92"/>
                <a:gd name="T55" fmla="*/ 88 h 95"/>
                <a:gd name="T56" fmla="*/ 89 w 92"/>
                <a:gd name="T57" fmla="*/ 75 h 95"/>
                <a:gd name="T58" fmla="*/ 89 w 92"/>
                <a:gd name="T59" fmla="*/ 72 h 95"/>
                <a:gd name="T60" fmla="*/ 89 w 92"/>
                <a:gd name="T61" fmla="*/ 71 h 95"/>
                <a:gd name="T62" fmla="*/ 89 w 92"/>
                <a:gd name="T63" fmla="*/ 70 h 95"/>
                <a:gd name="T64" fmla="*/ 90 w 92"/>
                <a:gd name="T65" fmla="*/ 68 h 95"/>
                <a:gd name="T66" fmla="*/ 90 w 92"/>
                <a:gd name="T67" fmla="*/ 67 h 95"/>
                <a:gd name="T68" fmla="*/ 91 w 92"/>
                <a:gd name="T69" fmla="*/ 54 h 95"/>
                <a:gd name="T70" fmla="*/ 85 w 92"/>
                <a:gd name="T71" fmla="*/ 55 h 95"/>
                <a:gd name="T72" fmla="*/ 75 w 92"/>
                <a:gd name="T73" fmla="*/ 42 h 95"/>
                <a:gd name="T74" fmla="*/ 68 w 92"/>
                <a:gd name="T75" fmla="*/ 35 h 95"/>
                <a:gd name="T76" fmla="*/ 68 w 92"/>
                <a:gd name="T77" fmla="*/ 35 h 95"/>
                <a:gd name="T78" fmla="*/ 66 w 92"/>
                <a:gd name="T79" fmla="*/ 34 h 95"/>
                <a:gd name="T80" fmla="*/ 52 w 92"/>
                <a:gd name="T81" fmla="*/ 31 h 95"/>
                <a:gd name="T82" fmla="*/ 50 w 92"/>
                <a:gd name="T83" fmla="*/ 13 h 95"/>
                <a:gd name="T84" fmla="*/ 51 w 92"/>
                <a:gd name="T85" fmla="*/ 6 h 95"/>
                <a:gd name="T86" fmla="*/ 51 w 92"/>
                <a:gd name="T87" fmla="*/ 6 h 95"/>
                <a:gd name="T88" fmla="*/ 51 w 92"/>
                <a:gd name="T89" fmla="*/ 5 h 95"/>
                <a:gd name="T90" fmla="*/ 49 w 92"/>
                <a:gd name="T91" fmla="*/ 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" h="95">
                  <a:moveTo>
                    <a:pt x="49" y="5"/>
                  </a:move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5" y="3"/>
                    <a:pt x="45" y="3"/>
                    <a:pt x="44" y="3"/>
                  </a:cubicBezTo>
                  <a:cubicBezTo>
                    <a:pt x="43" y="2"/>
                    <a:pt x="41" y="0"/>
                    <a:pt x="39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2" y="0"/>
                    <a:pt x="29" y="0"/>
                    <a:pt x="27" y="1"/>
                  </a:cubicBezTo>
                  <a:cubicBezTo>
                    <a:pt x="25" y="2"/>
                    <a:pt x="22" y="2"/>
                    <a:pt x="20" y="2"/>
                  </a:cubicBezTo>
                  <a:cubicBezTo>
                    <a:pt x="18" y="2"/>
                    <a:pt x="15" y="2"/>
                    <a:pt x="13" y="4"/>
                  </a:cubicBezTo>
                  <a:cubicBezTo>
                    <a:pt x="9" y="6"/>
                    <a:pt x="5" y="11"/>
                    <a:pt x="5" y="12"/>
                  </a:cubicBezTo>
                  <a:cubicBezTo>
                    <a:pt x="6" y="14"/>
                    <a:pt x="5" y="30"/>
                    <a:pt x="1" y="32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3"/>
                    <a:pt x="2" y="34"/>
                    <a:pt x="2" y="34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3" y="35"/>
                    <a:pt x="4" y="36"/>
                    <a:pt x="4" y="37"/>
                  </a:cubicBezTo>
                  <a:cubicBezTo>
                    <a:pt x="4" y="37"/>
                    <a:pt x="4" y="37"/>
                    <a:pt x="5" y="37"/>
                  </a:cubicBezTo>
                  <a:cubicBezTo>
                    <a:pt x="5" y="38"/>
                    <a:pt x="6" y="38"/>
                    <a:pt x="6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8" y="40"/>
                    <a:pt x="8" y="40"/>
                    <a:pt x="8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2" y="43"/>
                    <a:pt x="12" y="44"/>
                    <a:pt x="13" y="44"/>
                  </a:cubicBezTo>
                  <a:cubicBezTo>
                    <a:pt x="15" y="46"/>
                    <a:pt x="17" y="47"/>
                    <a:pt x="18" y="48"/>
                  </a:cubicBezTo>
                  <a:cubicBezTo>
                    <a:pt x="20" y="50"/>
                    <a:pt x="21" y="51"/>
                    <a:pt x="25" y="52"/>
                  </a:cubicBezTo>
                  <a:cubicBezTo>
                    <a:pt x="33" y="52"/>
                    <a:pt x="36" y="56"/>
                    <a:pt x="38" y="59"/>
                  </a:cubicBezTo>
                  <a:cubicBezTo>
                    <a:pt x="39" y="60"/>
                    <a:pt x="45" y="62"/>
                    <a:pt x="49" y="64"/>
                  </a:cubicBezTo>
                  <a:cubicBezTo>
                    <a:pt x="50" y="64"/>
                    <a:pt x="51" y="65"/>
                    <a:pt x="51" y="65"/>
                  </a:cubicBezTo>
                  <a:cubicBezTo>
                    <a:pt x="57" y="67"/>
                    <a:pt x="59" y="68"/>
                    <a:pt x="60" y="70"/>
                  </a:cubicBezTo>
                  <a:cubicBezTo>
                    <a:pt x="60" y="70"/>
                    <a:pt x="60" y="71"/>
                    <a:pt x="60" y="71"/>
                  </a:cubicBezTo>
                  <a:cubicBezTo>
                    <a:pt x="60" y="73"/>
                    <a:pt x="59" y="74"/>
                    <a:pt x="57" y="76"/>
                  </a:cubicBezTo>
                  <a:cubicBezTo>
                    <a:pt x="57" y="76"/>
                    <a:pt x="57" y="77"/>
                    <a:pt x="56" y="77"/>
                  </a:cubicBezTo>
                  <a:cubicBezTo>
                    <a:pt x="54" y="80"/>
                    <a:pt x="51" y="83"/>
                    <a:pt x="51" y="86"/>
                  </a:cubicBezTo>
                  <a:cubicBezTo>
                    <a:pt x="51" y="89"/>
                    <a:pt x="50" y="91"/>
                    <a:pt x="49" y="92"/>
                  </a:cubicBezTo>
                  <a:cubicBezTo>
                    <a:pt x="49" y="92"/>
                    <a:pt x="50" y="93"/>
                    <a:pt x="50" y="93"/>
                  </a:cubicBezTo>
                  <a:cubicBezTo>
                    <a:pt x="53" y="93"/>
                    <a:pt x="55" y="93"/>
                    <a:pt x="57" y="94"/>
                  </a:cubicBezTo>
                  <a:cubicBezTo>
                    <a:pt x="57" y="94"/>
                    <a:pt x="58" y="94"/>
                    <a:pt x="58" y="94"/>
                  </a:cubicBezTo>
                  <a:cubicBezTo>
                    <a:pt x="59" y="94"/>
                    <a:pt x="60" y="94"/>
                    <a:pt x="61" y="94"/>
                  </a:cubicBezTo>
                  <a:cubicBezTo>
                    <a:pt x="61" y="94"/>
                    <a:pt x="62" y="94"/>
                    <a:pt x="63" y="94"/>
                  </a:cubicBezTo>
                  <a:cubicBezTo>
                    <a:pt x="63" y="94"/>
                    <a:pt x="63" y="94"/>
                    <a:pt x="63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4"/>
                    <a:pt x="64" y="94"/>
                    <a:pt x="65" y="94"/>
                  </a:cubicBezTo>
                  <a:cubicBezTo>
                    <a:pt x="65" y="94"/>
                    <a:pt x="66" y="94"/>
                    <a:pt x="66" y="94"/>
                  </a:cubicBezTo>
                  <a:cubicBezTo>
                    <a:pt x="67" y="94"/>
                    <a:pt x="67" y="95"/>
                    <a:pt x="68" y="95"/>
                  </a:cubicBezTo>
                  <a:cubicBezTo>
                    <a:pt x="69" y="95"/>
                    <a:pt x="70" y="95"/>
                    <a:pt x="72" y="94"/>
                  </a:cubicBezTo>
                  <a:cubicBezTo>
                    <a:pt x="73" y="93"/>
                    <a:pt x="74" y="93"/>
                    <a:pt x="76" y="93"/>
                  </a:cubicBezTo>
                  <a:cubicBezTo>
                    <a:pt x="76" y="92"/>
                    <a:pt x="77" y="93"/>
                    <a:pt x="77" y="93"/>
                  </a:cubicBezTo>
                  <a:cubicBezTo>
                    <a:pt x="77" y="93"/>
                    <a:pt x="79" y="92"/>
                    <a:pt x="79" y="91"/>
                  </a:cubicBezTo>
                  <a:cubicBezTo>
                    <a:pt x="81" y="90"/>
                    <a:pt x="83" y="88"/>
                    <a:pt x="85" y="88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7" y="87"/>
                    <a:pt x="89" y="79"/>
                    <a:pt x="89" y="75"/>
                  </a:cubicBezTo>
                  <a:cubicBezTo>
                    <a:pt x="89" y="75"/>
                    <a:pt x="89" y="75"/>
                    <a:pt x="89" y="75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9" y="70"/>
                    <a:pt x="89" y="70"/>
                    <a:pt x="89" y="69"/>
                  </a:cubicBezTo>
                  <a:cubicBezTo>
                    <a:pt x="89" y="69"/>
                    <a:pt x="89" y="69"/>
                    <a:pt x="90" y="68"/>
                  </a:cubicBezTo>
                  <a:cubicBezTo>
                    <a:pt x="90" y="68"/>
                    <a:pt x="90" y="67"/>
                    <a:pt x="90" y="67"/>
                  </a:cubicBezTo>
                  <a:cubicBezTo>
                    <a:pt x="90" y="67"/>
                    <a:pt x="90" y="67"/>
                    <a:pt x="90" y="67"/>
                  </a:cubicBezTo>
                  <a:cubicBezTo>
                    <a:pt x="90" y="66"/>
                    <a:pt x="90" y="65"/>
                    <a:pt x="90" y="65"/>
                  </a:cubicBezTo>
                  <a:cubicBezTo>
                    <a:pt x="91" y="62"/>
                    <a:pt x="92" y="55"/>
                    <a:pt x="91" y="54"/>
                  </a:cubicBezTo>
                  <a:cubicBezTo>
                    <a:pt x="91" y="54"/>
                    <a:pt x="90" y="54"/>
                    <a:pt x="90" y="54"/>
                  </a:cubicBezTo>
                  <a:cubicBezTo>
                    <a:pt x="88" y="54"/>
                    <a:pt x="87" y="55"/>
                    <a:pt x="85" y="55"/>
                  </a:cubicBezTo>
                  <a:cubicBezTo>
                    <a:pt x="84" y="56"/>
                    <a:pt x="84" y="56"/>
                    <a:pt x="83" y="56"/>
                  </a:cubicBezTo>
                  <a:cubicBezTo>
                    <a:pt x="80" y="56"/>
                    <a:pt x="77" y="49"/>
                    <a:pt x="75" y="42"/>
                  </a:cubicBezTo>
                  <a:cubicBezTo>
                    <a:pt x="74" y="39"/>
                    <a:pt x="71" y="34"/>
                    <a:pt x="70" y="34"/>
                  </a:cubicBezTo>
                  <a:cubicBezTo>
                    <a:pt x="70" y="34"/>
                    <a:pt x="69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6" y="35"/>
                    <a:pt x="66" y="35"/>
                    <a:pt x="66" y="34"/>
                  </a:cubicBezTo>
                  <a:cubicBezTo>
                    <a:pt x="65" y="34"/>
                    <a:pt x="63" y="33"/>
                    <a:pt x="59" y="33"/>
                  </a:cubicBezTo>
                  <a:cubicBezTo>
                    <a:pt x="56" y="33"/>
                    <a:pt x="53" y="33"/>
                    <a:pt x="52" y="31"/>
                  </a:cubicBezTo>
                  <a:cubicBezTo>
                    <a:pt x="50" y="29"/>
                    <a:pt x="51" y="26"/>
                    <a:pt x="52" y="22"/>
                  </a:cubicBezTo>
                  <a:cubicBezTo>
                    <a:pt x="53" y="18"/>
                    <a:pt x="51" y="16"/>
                    <a:pt x="50" y="13"/>
                  </a:cubicBezTo>
                  <a:cubicBezTo>
                    <a:pt x="49" y="11"/>
                    <a:pt x="48" y="8"/>
                    <a:pt x="51" y="7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5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0" y="5"/>
                    <a:pt x="50" y="5"/>
                    <a:pt x="49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5" name="Freeform 1919">
              <a:extLst>
                <a:ext uri="{FF2B5EF4-FFF2-40B4-BE49-F238E27FC236}">
                  <a16:creationId xmlns:a16="http://schemas.microsoft.com/office/drawing/2014/main" id="{14F93EA1-108E-0036-A622-9D98BDBF2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56295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6" name="Freeform 1920">
              <a:extLst>
                <a:ext uri="{FF2B5EF4-FFF2-40B4-BE49-F238E27FC236}">
                  <a16:creationId xmlns:a16="http://schemas.microsoft.com/office/drawing/2014/main" id="{A920315F-426D-F571-3558-A051DC947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038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7" name="Freeform 1921">
              <a:extLst>
                <a:ext uri="{FF2B5EF4-FFF2-40B4-BE49-F238E27FC236}">
                  <a16:creationId xmlns:a16="http://schemas.microsoft.com/office/drawing/2014/main" id="{64C9B3C4-1B72-B06D-1B79-C79938EAD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3746" y="5154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8" name="Freeform 1922">
              <a:extLst>
                <a:ext uri="{FF2B5EF4-FFF2-40B4-BE49-F238E27FC236}">
                  <a16:creationId xmlns:a16="http://schemas.microsoft.com/office/drawing/2014/main" id="{169407C6-C56D-FED5-70EC-313BA3738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501" y="509292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9" name="Freeform 1923">
              <a:extLst>
                <a:ext uri="{FF2B5EF4-FFF2-40B4-BE49-F238E27FC236}">
                  <a16:creationId xmlns:a16="http://schemas.microsoft.com/office/drawing/2014/main" id="{9D544BCF-B3F2-7374-8F4E-91705993A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697" y="503568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0" name="Freeform 1924">
              <a:extLst>
                <a:ext uri="{FF2B5EF4-FFF2-40B4-BE49-F238E27FC236}">
                  <a16:creationId xmlns:a16="http://schemas.microsoft.com/office/drawing/2014/main" id="{978CE405-5A8B-4520-BB2B-C8AB4782D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697" y="50336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1" name="Freeform 1925">
              <a:extLst>
                <a:ext uri="{FF2B5EF4-FFF2-40B4-BE49-F238E27FC236}">
                  <a16:creationId xmlns:a16="http://schemas.microsoft.com/office/drawing/2014/main" id="{C4996583-4BEA-4D18-29F3-191FA121F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4472"/>
              <a:ext cx="0" cy="6133"/>
            </a:xfrm>
            <a:custGeom>
              <a:avLst/>
              <a:gdLst>
                <a:gd name="T0" fmla="*/ 3 h 3"/>
                <a:gd name="T1" fmla="*/ 3 h 3"/>
                <a:gd name="T2" fmla="*/ 2 h 3"/>
                <a:gd name="T3" fmla="*/ 0 h 3"/>
                <a:gd name="T4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2" name="Freeform 1926">
              <a:extLst>
                <a:ext uri="{FF2B5EF4-FFF2-40B4-BE49-F238E27FC236}">
                  <a16:creationId xmlns:a16="http://schemas.microsoft.com/office/drawing/2014/main" id="{BB73E2FD-731C-FA16-324F-23643743B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697" y="503568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3" name="Freeform 1927">
              <a:extLst>
                <a:ext uri="{FF2B5EF4-FFF2-40B4-BE49-F238E27FC236}">
                  <a16:creationId xmlns:a16="http://schemas.microsoft.com/office/drawing/2014/main" id="{F003CB05-DC80-0F6F-2284-AD7BBCFE1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2225" y="5129721"/>
              <a:ext cx="11521" cy="4088"/>
            </a:xfrm>
            <a:custGeom>
              <a:avLst/>
              <a:gdLst>
                <a:gd name="T0" fmla="*/ 7 w 7"/>
                <a:gd name="T1" fmla="*/ 0 h 2"/>
                <a:gd name="T2" fmla="*/ 2 w 7"/>
                <a:gd name="T3" fmla="*/ 1 h 2"/>
                <a:gd name="T4" fmla="*/ 0 w 7"/>
                <a:gd name="T5" fmla="*/ 2 h 2"/>
                <a:gd name="T6" fmla="*/ 2 w 7"/>
                <a:gd name="T7" fmla="*/ 1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0"/>
                    <a:pt x="4" y="1"/>
                    <a:pt x="2" y="1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1" y="2"/>
                    <a:pt x="1" y="2"/>
                    <a:pt x="2" y="1"/>
                  </a:cubicBezTo>
                  <a:cubicBezTo>
                    <a:pt x="4" y="1"/>
                    <a:pt x="5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4" name="Freeform 1928">
              <a:extLst>
                <a:ext uri="{FF2B5EF4-FFF2-40B4-BE49-F238E27FC236}">
                  <a16:creationId xmlns:a16="http://schemas.microsoft.com/office/drawing/2014/main" id="{9EA1D076-3F4A-820F-7EBF-ED627AF26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2047" y="5099058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1" y="1"/>
                    <a:pt x="1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5" name="Freeform 1929">
              <a:extLst>
                <a:ext uri="{FF2B5EF4-FFF2-40B4-BE49-F238E27FC236}">
                  <a16:creationId xmlns:a16="http://schemas.microsoft.com/office/drawing/2014/main" id="{178E8D8D-4F34-34DF-2F08-D5093E3D1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900" y="5207400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6" name="Freeform 1930">
              <a:extLst>
                <a:ext uri="{FF2B5EF4-FFF2-40B4-BE49-F238E27FC236}">
                  <a16:creationId xmlns:a16="http://schemas.microsoft.com/office/drawing/2014/main" id="{5CDA7473-988A-75CF-6A23-A497B1F03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5887" y="510314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7" name="Freeform 1931">
              <a:extLst>
                <a:ext uri="{FF2B5EF4-FFF2-40B4-BE49-F238E27FC236}">
                  <a16:creationId xmlns:a16="http://schemas.microsoft.com/office/drawing/2014/main" id="{57709E73-D3E4-EEFB-482E-53BFCBE83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4219" y="5162428"/>
              <a:ext cx="5761" cy="10221"/>
            </a:xfrm>
            <a:custGeom>
              <a:avLst/>
              <a:gdLst>
                <a:gd name="T0" fmla="*/ 3 w 3"/>
                <a:gd name="T1" fmla="*/ 0 h 5"/>
                <a:gd name="T2" fmla="*/ 0 w 3"/>
                <a:gd name="T3" fmla="*/ 5 h 5"/>
                <a:gd name="T4" fmla="*/ 3 w 3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cubicBezTo>
                    <a:pt x="3" y="2"/>
                    <a:pt x="2" y="3"/>
                    <a:pt x="0" y="5"/>
                  </a:cubicBezTo>
                  <a:cubicBezTo>
                    <a:pt x="2" y="3"/>
                    <a:pt x="3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8" name="Freeform 1932">
              <a:extLst>
                <a:ext uri="{FF2B5EF4-FFF2-40B4-BE49-F238E27FC236}">
                  <a16:creationId xmlns:a16="http://schemas.microsoft.com/office/drawing/2014/main" id="{449052BE-9597-DA6B-814C-C04C3A852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065" y="51992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9" name="Freeform 1933">
              <a:extLst>
                <a:ext uri="{FF2B5EF4-FFF2-40B4-BE49-F238E27FC236}">
                  <a16:creationId xmlns:a16="http://schemas.microsoft.com/office/drawing/2014/main" id="{88A3B702-86C0-9D8C-904A-49094DE4F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783" y="520331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0" name="Freeform 1934">
              <a:extLst>
                <a:ext uri="{FF2B5EF4-FFF2-40B4-BE49-F238E27FC236}">
                  <a16:creationId xmlns:a16="http://schemas.microsoft.com/office/drawing/2014/main" id="{A3FA20B2-850B-EA5F-2DC5-088B47C8B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581" y="5207400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1" name="Freeform 1935">
              <a:extLst>
                <a:ext uri="{FF2B5EF4-FFF2-40B4-BE49-F238E27FC236}">
                  <a16:creationId xmlns:a16="http://schemas.microsoft.com/office/drawing/2014/main" id="{C173C8AA-5D18-1164-2FAA-895B95786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44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2" name="Freeform 1936">
              <a:extLst>
                <a:ext uri="{FF2B5EF4-FFF2-40B4-BE49-F238E27FC236}">
                  <a16:creationId xmlns:a16="http://schemas.microsoft.com/office/drawing/2014/main" id="{3BF68911-2CE1-A42B-36DD-01E9E6641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660" y="5207400"/>
              <a:ext cx="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3" name="Freeform 1937">
              <a:extLst>
                <a:ext uri="{FF2B5EF4-FFF2-40B4-BE49-F238E27FC236}">
                  <a16:creationId xmlns:a16="http://schemas.microsoft.com/office/drawing/2014/main" id="{F6254F61-CA08-EB8C-27B0-36C8E8907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242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4" name="Freeform 1938">
              <a:extLst>
                <a:ext uri="{FF2B5EF4-FFF2-40B4-BE49-F238E27FC236}">
                  <a16:creationId xmlns:a16="http://schemas.microsoft.com/office/drawing/2014/main" id="{3E9B23A8-ED3C-B646-F0E0-2F0DEF487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0703" y="5201267"/>
              <a:ext cx="3840" cy="408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5" name="Freeform 1939">
              <a:extLst>
                <a:ext uri="{FF2B5EF4-FFF2-40B4-BE49-F238E27FC236}">
                  <a16:creationId xmlns:a16="http://schemas.microsoft.com/office/drawing/2014/main" id="{FB9B5F2E-B425-931F-28F5-0A83DBE4C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139" y="5207400"/>
              <a:ext cx="5761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6" name="Freeform 1940">
              <a:extLst>
                <a:ext uri="{FF2B5EF4-FFF2-40B4-BE49-F238E27FC236}">
                  <a16:creationId xmlns:a16="http://schemas.microsoft.com/office/drawing/2014/main" id="{100B8899-7463-A9A3-0437-2D4712465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206" y="5097014"/>
              <a:ext cx="1920" cy="2044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7" name="Freeform 1941">
              <a:extLst>
                <a:ext uri="{FF2B5EF4-FFF2-40B4-BE49-F238E27FC236}">
                  <a16:creationId xmlns:a16="http://schemas.microsoft.com/office/drawing/2014/main" id="{C39742F4-1C44-C4B1-6A90-E3ED1CC30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525" y="5088838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8" name="Freeform 1942">
              <a:extLst>
                <a:ext uri="{FF2B5EF4-FFF2-40B4-BE49-F238E27FC236}">
                  <a16:creationId xmlns:a16="http://schemas.microsoft.com/office/drawing/2014/main" id="{3416AD91-D208-3D60-16FC-D06EF4941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605" y="508679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9" name="Freeform 1943">
              <a:extLst>
                <a:ext uri="{FF2B5EF4-FFF2-40B4-BE49-F238E27FC236}">
                  <a16:creationId xmlns:a16="http://schemas.microsoft.com/office/drawing/2014/main" id="{197A0E15-365C-497F-E44C-A7F9E7C1D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28" y="5107235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0" name="Freeform 1944">
              <a:extLst>
                <a:ext uri="{FF2B5EF4-FFF2-40B4-BE49-F238E27FC236}">
                  <a16:creationId xmlns:a16="http://schemas.microsoft.com/office/drawing/2014/main" id="{49488FF2-B630-02EA-24E8-EF7B341CB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366" y="5092926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1" name="Freeform 1945">
              <a:extLst>
                <a:ext uri="{FF2B5EF4-FFF2-40B4-BE49-F238E27FC236}">
                  <a16:creationId xmlns:a16="http://schemas.microsoft.com/office/drawing/2014/main" id="{66720C03-15E1-A305-3897-6ABA17244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4472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0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2" name="Freeform 1946">
              <a:extLst>
                <a:ext uri="{FF2B5EF4-FFF2-40B4-BE49-F238E27FC236}">
                  <a16:creationId xmlns:a16="http://schemas.microsoft.com/office/drawing/2014/main" id="{9D81EE4B-1637-37A0-D29B-11ADECC64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24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3" name="Freeform 1947">
              <a:extLst>
                <a:ext uri="{FF2B5EF4-FFF2-40B4-BE49-F238E27FC236}">
                  <a16:creationId xmlns:a16="http://schemas.microsoft.com/office/drawing/2014/main" id="{B447427B-6AB0-656D-C981-321ABB977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721" y="4310006"/>
              <a:ext cx="240031" cy="363864"/>
            </a:xfrm>
            <a:custGeom>
              <a:avLst/>
              <a:gdLst>
                <a:gd name="T0" fmla="*/ 43 w 131"/>
                <a:gd name="T1" fmla="*/ 140 h 186"/>
                <a:gd name="T2" fmla="*/ 51 w 131"/>
                <a:gd name="T3" fmla="*/ 147 h 186"/>
                <a:gd name="T4" fmla="*/ 63 w 131"/>
                <a:gd name="T5" fmla="*/ 161 h 186"/>
                <a:gd name="T6" fmla="*/ 85 w 131"/>
                <a:gd name="T7" fmla="*/ 166 h 186"/>
                <a:gd name="T8" fmla="*/ 92 w 131"/>
                <a:gd name="T9" fmla="*/ 165 h 186"/>
                <a:gd name="T10" fmla="*/ 97 w 131"/>
                <a:gd name="T11" fmla="*/ 179 h 186"/>
                <a:gd name="T12" fmla="*/ 100 w 131"/>
                <a:gd name="T13" fmla="*/ 185 h 186"/>
                <a:gd name="T14" fmla="*/ 101 w 131"/>
                <a:gd name="T15" fmla="*/ 185 h 186"/>
                <a:gd name="T16" fmla="*/ 102 w 131"/>
                <a:gd name="T17" fmla="*/ 182 h 186"/>
                <a:gd name="T18" fmla="*/ 103 w 131"/>
                <a:gd name="T19" fmla="*/ 177 h 186"/>
                <a:gd name="T20" fmla="*/ 103 w 131"/>
                <a:gd name="T21" fmla="*/ 173 h 186"/>
                <a:gd name="T22" fmla="*/ 103 w 131"/>
                <a:gd name="T23" fmla="*/ 133 h 186"/>
                <a:gd name="T24" fmla="*/ 102 w 131"/>
                <a:gd name="T25" fmla="*/ 128 h 186"/>
                <a:gd name="T26" fmla="*/ 120 w 131"/>
                <a:gd name="T27" fmla="*/ 119 h 186"/>
                <a:gd name="T28" fmla="*/ 123 w 131"/>
                <a:gd name="T29" fmla="*/ 119 h 186"/>
                <a:gd name="T30" fmla="*/ 125 w 131"/>
                <a:gd name="T31" fmla="*/ 118 h 186"/>
                <a:gd name="T32" fmla="*/ 129 w 131"/>
                <a:gd name="T33" fmla="*/ 117 h 186"/>
                <a:gd name="T34" fmla="*/ 130 w 131"/>
                <a:gd name="T35" fmla="*/ 116 h 186"/>
                <a:gd name="T36" fmla="*/ 130 w 131"/>
                <a:gd name="T37" fmla="*/ 114 h 186"/>
                <a:gd name="T38" fmla="*/ 129 w 131"/>
                <a:gd name="T39" fmla="*/ 101 h 186"/>
                <a:gd name="T40" fmla="*/ 128 w 131"/>
                <a:gd name="T41" fmla="*/ 72 h 186"/>
                <a:gd name="T42" fmla="*/ 98 w 131"/>
                <a:gd name="T43" fmla="*/ 64 h 186"/>
                <a:gd name="T44" fmla="*/ 81 w 131"/>
                <a:gd name="T45" fmla="*/ 63 h 186"/>
                <a:gd name="T46" fmla="*/ 74 w 131"/>
                <a:gd name="T47" fmla="*/ 61 h 186"/>
                <a:gd name="T48" fmla="*/ 69 w 131"/>
                <a:gd name="T49" fmla="*/ 43 h 186"/>
                <a:gd name="T50" fmla="*/ 63 w 131"/>
                <a:gd name="T51" fmla="*/ 39 h 186"/>
                <a:gd name="T52" fmla="*/ 65 w 131"/>
                <a:gd name="T53" fmla="*/ 24 h 186"/>
                <a:gd name="T54" fmla="*/ 77 w 131"/>
                <a:gd name="T55" fmla="*/ 7 h 186"/>
                <a:gd name="T56" fmla="*/ 86 w 131"/>
                <a:gd name="T57" fmla="*/ 2 h 186"/>
                <a:gd name="T58" fmla="*/ 73 w 131"/>
                <a:gd name="T59" fmla="*/ 7 h 186"/>
                <a:gd name="T60" fmla="*/ 55 w 131"/>
                <a:gd name="T61" fmla="*/ 14 h 186"/>
                <a:gd name="T62" fmla="*/ 41 w 131"/>
                <a:gd name="T63" fmla="*/ 19 h 186"/>
                <a:gd name="T64" fmla="*/ 26 w 131"/>
                <a:gd name="T65" fmla="*/ 45 h 186"/>
                <a:gd name="T66" fmla="*/ 20 w 131"/>
                <a:gd name="T67" fmla="*/ 51 h 186"/>
                <a:gd name="T68" fmla="*/ 18 w 131"/>
                <a:gd name="T69" fmla="*/ 53 h 186"/>
                <a:gd name="T70" fmla="*/ 14 w 131"/>
                <a:gd name="T71" fmla="*/ 56 h 186"/>
                <a:gd name="T72" fmla="*/ 18 w 131"/>
                <a:gd name="T73" fmla="*/ 68 h 186"/>
                <a:gd name="T74" fmla="*/ 19 w 131"/>
                <a:gd name="T75" fmla="*/ 102 h 186"/>
                <a:gd name="T76" fmla="*/ 1 w 131"/>
                <a:gd name="T77" fmla="*/ 121 h 186"/>
                <a:gd name="T78" fmla="*/ 3 w 131"/>
                <a:gd name="T79" fmla="*/ 124 h 186"/>
                <a:gd name="T80" fmla="*/ 6 w 131"/>
                <a:gd name="T81" fmla="*/ 126 h 186"/>
                <a:gd name="T82" fmla="*/ 10 w 131"/>
                <a:gd name="T83" fmla="*/ 128 h 186"/>
                <a:gd name="T84" fmla="*/ 12 w 131"/>
                <a:gd name="T85" fmla="*/ 129 h 186"/>
                <a:gd name="T86" fmla="*/ 25 w 131"/>
                <a:gd name="T87" fmla="*/ 136 h 186"/>
                <a:gd name="T88" fmla="*/ 30 w 131"/>
                <a:gd name="T89" fmla="*/ 134 h 186"/>
                <a:gd name="T90" fmla="*/ 31 w 131"/>
                <a:gd name="T91" fmla="*/ 135 h 186"/>
                <a:gd name="T92" fmla="*/ 34 w 131"/>
                <a:gd name="T93" fmla="*/ 137 h 186"/>
                <a:gd name="T94" fmla="*/ 37 w 131"/>
                <a:gd name="T95" fmla="*/ 14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1" h="186">
                  <a:moveTo>
                    <a:pt x="38" y="141"/>
                  </a:moveTo>
                  <a:cubicBezTo>
                    <a:pt x="39" y="141"/>
                    <a:pt x="40" y="141"/>
                    <a:pt x="40" y="141"/>
                  </a:cubicBezTo>
                  <a:cubicBezTo>
                    <a:pt x="41" y="140"/>
                    <a:pt x="41" y="140"/>
                    <a:pt x="42" y="140"/>
                  </a:cubicBezTo>
                  <a:cubicBezTo>
                    <a:pt x="42" y="140"/>
                    <a:pt x="43" y="140"/>
                    <a:pt x="43" y="140"/>
                  </a:cubicBezTo>
                  <a:cubicBezTo>
                    <a:pt x="44" y="140"/>
                    <a:pt x="44" y="140"/>
                    <a:pt x="45" y="140"/>
                  </a:cubicBezTo>
                  <a:cubicBezTo>
                    <a:pt x="45" y="140"/>
                    <a:pt x="45" y="140"/>
                    <a:pt x="45" y="141"/>
                  </a:cubicBezTo>
                  <a:cubicBezTo>
                    <a:pt x="46" y="141"/>
                    <a:pt x="47" y="141"/>
                    <a:pt x="47" y="141"/>
                  </a:cubicBezTo>
                  <a:cubicBezTo>
                    <a:pt x="49" y="142"/>
                    <a:pt x="50" y="145"/>
                    <a:pt x="51" y="147"/>
                  </a:cubicBezTo>
                  <a:cubicBezTo>
                    <a:pt x="51" y="149"/>
                    <a:pt x="52" y="150"/>
                    <a:pt x="53" y="150"/>
                  </a:cubicBezTo>
                  <a:cubicBezTo>
                    <a:pt x="56" y="151"/>
                    <a:pt x="58" y="152"/>
                    <a:pt x="60" y="154"/>
                  </a:cubicBezTo>
                  <a:cubicBezTo>
                    <a:pt x="61" y="156"/>
                    <a:pt x="62" y="158"/>
                    <a:pt x="62" y="160"/>
                  </a:cubicBezTo>
                  <a:cubicBezTo>
                    <a:pt x="62" y="160"/>
                    <a:pt x="62" y="160"/>
                    <a:pt x="63" y="161"/>
                  </a:cubicBezTo>
                  <a:cubicBezTo>
                    <a:pt x="64" y="162"/>
                    <a:pt x="66" y="164"/>
                    <a:pt x="66" y="166"/>
                  </a:cubicBezTo>
                  <a:cubicBezTo>
                    <a:pt x="67" y="167"/>
                    <a:pt x="68" y="167"/>
                    <a:pt x="71" y="167"/>
                  </a:cubicBezTo>
                  <a:cubicBezTo>
                    <a:pt x="73" y="167"/>
                    <a:pt x="75" y="167"/>
                    <a:pt x="76" y="166"/>
                  </a:cubicBezTo>
                  <a:cubicBezTo>
                    <a:pt x="78" y="165"/>
                    <a:pt x="82" y="164"/>
                    <a:pt x="85" y="166"/>
                  </a:cubicBezTo>
                  <a:cubicBezTo>
                    <a:pt x="86" y="166"/>
                    <a:pt x="86" y="165"/>
                    <a:pt x="87" y="165"/>
                  </a:cubicBezTo>
                  <a:cubicBezTo>
                    <a:pt x="88" y="165"/>
                    <a:pt x="89" y="165"/>
                    <a:pt x="90" y="165"/>
                  </a:cubicBezTo>
                  <a:cubicBezTo>
                    <a:pt x="90" y="165"/>
                    <a:pt x="90" y="165"/>
                    <a:pt x="91" y="165"/>
                  </a:cubicBezTo>
                  <a:cubicBezTo>
                    <a:pt x="91" y="165"/>
                    <a:pt x="91" y="165"/>
                    <a:pt x="92" y="165"/>
                  </a:cubicBezTo>
                  <a:cubicBezTo>
                    <a:pt x="98" y="167"/>
                    <a:pt x="101" y="169"/>
                    <a:pt x="101" y="172"/>
                  </a:cubicBezTo>
                  <a:cubicBezTo>
                    <a:pt x="102" y="173"/>
                    <a:pt x="102" y="174"/>
                    <a:pt x="101" y="175"/>
                  </a:cubicBezTo>
                  <a:cubicBezTo>
                    <a:pt x="100" y="176"/>
                    <a:pt x="99" y="177"/>
                    <a:pt x="98" y="178"/>
                  </a:cubicBezTo>
                  <a:cubicBezTo>
                    <a:pt x="98" y="178"/>
                    <a:pt x="98" y="179"/>
                    <a:pt x="97" y="179"/>
                  </a:cubicBezTo>
                  <a:cubicBezTo>
                    <a:pt x="96" y="180"/>
                    <a:pt x="95" y="182"/>
                    <a:pt x="95" y="182"/>
                  </a:cubicBezTo>
                  <a:cubicBezTo>
                    <a:pt x="95" y="182"/>
                    <a:pt x="97" y="183"/>
                    <a:pt x="98" y="184"/>
                  </a:cubicBezTo>
                  <a:cubicBezTo>
                    <a:pt x="98" y="184"/>
                    <a:pt x="99" y="184"/>
                    <a:pt x="99" y="185"/>
                  </a:cubicBezTo>
                  <a:cubicBezTo>
                    <a:pt x="100" y="185"/>
                    <a:pt x="100" y="185"/>
                    <a:pt x="100" y="185"/>
                  </a:cubicBezTo>
                  <a:cubicBezTo>
                    <a:pt x="100" y="186"/>
                    <a:pt x="100" y="186"/>
                    <a:pt x="101" y="186"/>
                  </a:cubicBezTo>
                  <a:cubicBezTo>
                    <a:pt x="101" y="186"/>
                    <a:pt x="101" y="186"/>
                    <a:pt x="101" y="186"/>
                  </a:cubicBezTo>
                  <a:cubicBezTo>
                    <a:pt x="101" y="186"/>
                    <a:pt x="101" y="185"/>
                    <a:pt x="101" y="185"/>
                  </a:cubicBezTo>
                  <a:cubicBezTo>
                    <a:pt x="101" y="185"/>
                    <a:pt x="101" y="185"/>
                    <a:pt x="101" y="185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101" y="184"/>
                    <a:pt x="102" y="183"/>
                    <a:pt x="102" y="183"/>
                  </a:cubicBezTo>
                  <a:cubicBezTo>
                    <a:pt x="102" y="183"/>
                    <a:pt x="102" y="183"/>
                    <a:pt x="102" y="182"/>
                  </a:cubicBezTo>
                  <a:cubicBezTo>
                    <a:pt x="102" y="182"/>
                    <a:pt x="102" y="182"/>
                    <a:pt x="102" y="182"/>
                  </a:cubicBezTo>
                  <a:cubicBezTo>
                    <a:pt x="102" y="181"/>
                    <a:pt x="102" y="181"/>
                    <a:pt x="102" y="180"/>
                  </a:cubicBezTo>
                  <a:cubicBezTo>
                    <a:pt x="102" y="180"/>
                    <a:pt x="102" y="180"/>
                    <a:pt x="102" y="180"/>
                  </a:cubicBezTo>
                  <a:cubicBezTo>
                    <a:pt x="102" y="179"/>
                    <a:pt x="103" y="179"/>
                    <a:pt x="103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6"/>
                    <a:pt x="103" y="176"/>
                    <a:pt x="103" y="175"/>
                  </a:cubicBezTo>
                  <a:cubicBezTo>
                    <a:pt x="103" y="175"/>
                    <a:pt x="103" y="175"/>
                    <a:pt x="103" y="175"/>
                  </a:cubicBezTo>
                  <a:cubicBezTo>
                    <a:pt x="103" y="174"/>
                    <a:pt x="103" y="173"/>
                    <a:pt x="103" y="173"/>
                  </a:cubicBezTo>
                  <a:cubicBezTo>
                    <a:pt x="103" y="169"/>
                    <a:pt x="104" y="160"/>
                    <a:pt x="105" y="157"/>
                  </a:cubicBezTo>
                  <a:cubicBezTo>
                    <a:pt x="106" y="154"/>
                    <a:pt x="104" y="152"/>
                    <a:pt x="102" y="149"/>
                  </a:cubicBezTo>
                  <a:cubicBezTo>
                    <a:pt x="100" y="146"/>
                    <a:pt x="98" y="143"/>
                    <a:pt x="98" y="139"/>
                  </a:cubicBezTo>
                  <a:cubicBezTo>
                    <a:pt x="98" y="134"/>
                    <a:pt x="100" y="133"/>
                    <a:pt x="103" y="133"/>
                  </a:cubicBezTo>
                  <a:cubicBezTo>
                    <a:pt x="105" y="132"/>
                    <a:pt x="106" y="132"/>
                    <a:pt x="107" y="132"/>
                  </a:cubicBezTo>
                  <a:cubicBezTo>
                    <a:pt x="107" y="131"/>
                    <a:pt x="107" y="131"/>
                    <a:pt x="107" y="131"/>
                  </a:cubicBezTo>
                  <a:cubicBezTo>
                    <a:pt x="107" y="131"/>
                    <a:pt x="106" y="131"/>
                    <a:pt x="105" y="131"/>
                  </a:cubicBezTo>
                  <a:cubicBezTo>
                    <a:pt x="104" y="130"/>
                    <a:pt x="103" y="129"/>
                    <a:pt x="102" y="128"/>
                  </a:cubicBezTo>
                  <a:cubicBezTo>
                    <a:pt x="101" y="126"/>
                    <a:pt x="100" y="124"/>
                    <a:pt x="101" y="122"/>
                  </a:cubicBezTo>
                  <a:cubicBezTo>
                    <a:pt x="101" y="120"/>
                    <a:pt x="104" y="119"/>
                    <a:pt x="111" y="119"/>
                  </a:cubicBezTo>
                  <a:cubicBezTo>
                    <a:pt x="113" y="119"/>
                    <a:pt x="115" y="119"/>
                    <a:pt x="117" y="119"/>
                  </a:cubicBezTo>
                  <a:cubicBezTo>
                    <a:pt x="118" y="119"/>
                    <a:pt x="119" y="119"/>
                    <a:pt x="120" y="119"/>
                  </a:cubicBezTo>
                  <a:cubicBezTo>
                    <a:pt x="120" y="119"/>
                    <a:pt x="120" y="119"/>
                    <a:pt x="121" y="119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2" y="119"/>
                    <a:pt x="122" y="119"/>
                    <a:pt x="122" y="119"/>
                  </a:cubicBezTo>
                  <a:cubicBezTo>
                    <a:pt x="122" y="119"/>
                    <a:pt x="122" y="119"/>
                    <a:pt x="123" y="119"/>
                  </a:cubicBezTo>
                  <a:cubicBezTo>
                    <a:pt x="123" y="119"/>
                    <a:pt x="123" y="118"/>
                    <a:pt x="124" y="118"/>
                  </a:cubicBezTo>
                  <a:cubicBezTo>
                    <a:pt x="124" y="118"/>
                    <a:pt x="124" y="118"/>
                    <a:pt x="124" y="118"/>
                  </a:cubicBezTo>
                  <a:cubicBezTo>
                    <a:pt x="124" y="118"/>
                    <a:pt x="125" y="118"/>
                    <a:pt x="125" y="118"/>
                  </a:cubicBezTo>
                  <a:cubicBezTo>
                    <a:pt x="125" y="118"/>
                    <a:pt x="125" y="118"/>
                    <a:pt x="125" y="118"/>
                  </a:cubicBezTo>
                  <a:cubicBezTo>
                    <a:pt x="126" y="118"/>
                    <a:pt x="126" y="118"/>
                    <a:pt x="127" y="117"/>
                  </a:cubicBezTo>
                  <a:cubicBezTo>
                    <a:pt x="127" y="117"/>
                    <a:pt x="127" y="117"/>
                    <a:pt x="127" y="117"/>
                  </a:cubicBezTo>
                  <a:cubicBezTo>
                    <a:pt x="127" y="117"/>
                    <a:pt x="128" y="117"/>
                    <a:pt x="128" y="117"/>
                  </a:cubicBezTo>
                  <a:cubicBezTo>
                    <a:pt x="128" y="117"/>
                    <a:pt x="128" y="117"/>
                    <a:pt x="129" y="117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16"/>
                    <a:pt x="130" y="116"/>
                    <a:pt x="130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0" y="116"/>
                    <a:pt x="131" y="115"/>
                    <a:pt x="130" y="115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15"/>
                    <a:pt x="130" y="115"/>
                    <a:pt x="130" y="114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30" y="113"/>
                    <a:pt x="129" y="113"/>
                    <a:pt x="129" y="113"/>
                  </a:cubicBezTo>
                  <a:cubicBezTo>
                    <a:pt x="128" y="112"/>
                    <a:pt x="127" y="110"/>
                    <a:pt x="126" y="108"/>
                  </a:cubicBezTo>
                  <a:cubicBezTo>
                    <a:pt x="126" y="106"/>
                    <a:pt x="127" y="104"/>
                    <a:pt x="129" y="101"/>
                  </a:cubicBezTo>
                  <a:cubicBezTo>
                    <a:pt x="130" y="101"/>
                    <a:pt x="129" y="100"/>
                    <a:pt x="127" y="97"/>
                  </a:cubicBezTo>
                  <a:cubicBezTo>
                    <a:pt x="126" y="97"/>
                    <a:pt x="125" y="96"/>
                    <a:pt x="125" y="95"/>
                  </a:cubicBezTo>
                  <a:cubicBezTo>
                    <a:pt x="121" y="91"/>
                    <a:pt x="124" y="78"/>
                    <a:pt x="127" y="72"/>
                  </a:cubicBezTo>
                  <a:cubicBezTo>
                    <a:pt x="128" y="72"/>
                    <a:pt x="128" y="72"/>
                    <a:pt x="128" y="72"/>
                  </a:cubicBezTo>
                  <a:cubicBezTo>
                    <a:pt x="128" y="72"/>
                    <a:pt x="127" y="71"/>
                    <a:pt x="124" y="71"/>
                  </a:cubicBezTo>
                  <a:cubicBezTo>
                    <a:pt x="122" y="71"/>
                    <a:pt x="118" y="72"/>
                    <a:pt x="116" y="72"/>
                  </a:cubicBezTo>
                  <a:cubicBezTo>
                    <a:pt x="114" y="72"/>
                    <a:pt x="113" y="72"/>
                    <a:pt x="111" y="72"/>
                  </a:cubicBezTo>
                  <a:cubicBezTo>
                    <a:pt x="106" y="71"/>
                    <a:pt x="102" y="69"/>
                    <a:pt x="98" y="64"/>
                  </a:cubicBezTo>
                  <a:cubicBezTo>
                    <a:pt x="98" y="63"/>
                    <a:pt x="97" y="62"/>
                    <a:pt x="95" y="62"/>
                  </a:cubicBezTo>
                  <a:cubicBezTo>
                    <a:pt x="95" y="62"/>
                    <a:pt x="94" y="62"/>
                    <a:pt x="94" y="62"/>
                  </a:cubicBezTo>
                  <a:cubicBezTo>
                    <a:pt x="92" y="62"/>
                    <a:pt x="91" y="62"/>
                    <a:pt x="89" y="63"/>
                  </a:cubicBezTo>
                  <a:cubicBezTo>
                    <a:pt x="87" y="63"/>
                    <a:pt x="84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7" y="63"/>
                    <a:pt x="75" y="62"/>
                    <a:pt x="74" y="61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1" y="58"/>
                    <a:pt x="71" y="53"/>
                    <a:pt x="71" y="50"/>
                  </a:cubicBezTo>
                  <a:cubicBezTo>
                    <a:pt x="71" y="49"/>
                    <a:pt x="71" y="48"/>
                    <a:pt x="71" y="47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2" y="45"/>
                    <a:pt x="71" y="45"/>
                    <a:pt x="69" y="43"/>
                  </a:cubicBezTo>
                  <a:cubicBezTo>
                    <a:pt x="68" y="42"/>
                    <a:pt x="66" y="41"/>
                    <a:pt x="66" y="39"/>
                  </a:cubicBezTo>
                  <a:cubicBezTo>
                    <a:pt x="66" y="39"/>
                    <a:pt x="66" y="38"/>
                    <a:pt x="65" y="38"/>
                  </a:cubicBezTo>
                  <a:cubicBezTo>
                    <a:pt x="64" y="38"/>
                    <a:pt x="64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1" y="39"/>
                    <a:pt x="61" y="38"/>
                    <a:pt x="60" y="37"/>
                  </a:cubicBezTo>
                  <a:cubicBezTo>
                    <a:pt x="60" y="36"/>
                    <a:pt x="60" y="35"/>
                    <a:pt x="61" y="34"/>
                  </a:cubicBezTo>
                  <a:cubicBezTo>
                    <a:pt x="61" y="33"/>
                    <a:pt x="62" y="32"/>
                    <a:pt x="63" y="30"/>
                  </a:cubicBezTo>
                  <a:cubicBezTo>
                    <a:pt x="64" y="29"/>
                    <a:pt x="64" y="28"/>
                    <a:pt x="65" y="24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19"/>
                    <a:pt x="68" y="16"/>
                    <a:pt x="71" y="13"/>
                  </a:cubicBezTo>
                  <a:cubicBezTo>
                    <a:pt x="72" y="12"/>
                    <a:pt x="74" y="11"/>
                    <a:pt x="75" y="9"/>
                  </a:cubicBezTo>
                  <a:cubicBezTo>
                    <a:pt x="75" y="8"/>
                    <a:pt x="76" y="8"/>
                    <a:pt x="77" y="7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8" y="7"/>
                    <a:pt x="78" y="7"/>
                    <a:pt x="78" y="6"/>
                  </a:cubicBezTo>
                  <a:cubicBezTo>
                    <a:pt x="79" y="5"/>
                    <a:pt x="81" y="4"/>
                    <a:pt x="82" y="4"/>
                  </a:cubicBezTo>
                  <a:cubicBezTo>
                    <a:pt x="85" y="3"/>
                    <a:pt x="86" y="2"/>
                    <a:pt x="86" y="2"/>
                  </a:cubicBezTo>
                  <a:cubicBezTo>
                    <a:pt x="86" y="2"/>
                    <a:pt x="86" y="1"/>
                    <a:pt x="84" y="1"/>
                  </a:cubicBezTo>
                  <a:cubicBezTo>
                    <a:pt x="84" y="0"/>
                    <a:pt x="84" y="0"/>
                    <a:pt x="83" y="0"/>
                  </a:cubicBezTo>
                  <a:cubicBezTo>
                    <a:pt x="82" y="0"/>
                    <a:pt x="81" y="2"/>
                    <a:pt x="80" y="3"/>
                  </a:cubicBezTo>
                  <a:cubicBezTo>
                    <a:pt x="78" y="5"/>
                    <a:pt x="76" y="6"/>
                    <a:pt x="73" y="7"/>
                  </a:cubicBezTo>
                  <a:cubicBezTo>
                    <a:pt x="70" y="7"/>
                    <a:pt x="69" y="8"/>
                    <a:pt x="67" y="10"/>
                  </a:cubicBezTo>
                  <a:cubicBezTo>
                    <a:pt x="66" y="11"/>
                    <a:pt x="65" y="12"/>
                    <a:pt x="64" y="12"/>
                  </a:cubicBezTo>
                  <a:cubicBezTo>
                    <a:pt x="62" y="13"/>
                    <a:pt x="60" y="14"/>
                    <a:pt x="58" y="14"/>
                  </a:cubicBezTo>
                  <a:cubicBezTo>
                    <a:pt x="57" y="14"/>
                    <a:pt x="55" y="14"/>
                    <a:pt x="55" y="14"/>
                  </a:cubicBezTo>
                  <a:cubicBezTo>
                    <a:pt x="54" y="17"/>
                    <a:pt x="53" y="17"/>
                    <a:pt x="52" y="17"/>
                  </a:cubicBezTo>
                  <a:cubicBezTo>
                    <a:pt x="51" y="17"/>
                    <a:pt x="50" y="17"/>
                    <a:pt x="49" y="16"/>
                  </a:cubicBezTo>
                  <a:cubicBezTo>
                    <a:pt x="48" y="16"/>
                    <a:pt x="48" y="15"/>
                    <a:pt x="47" y="15"/>
                  </a:cubicBezTo>
                  <a:cubicBezTo>
                    <a:pt x="46" y="15"/>
                    <a:pt x="43" y="16"/>
                    <a:pt x="41" y="19"/>
                  </a:cubicBezTo>
                  <a:cubicBezTo>
                    <a:pt x="40" y="21"/>
                    <a:pt x="39" y="22"/>
                    <a:pt x="39" y="23"/>
                  </a:cubicBezTo>
                  <a:cubicBezTo>
                    <a:pt x="39" y="23"/>
                    <a:pt x="39" y="24"/>
                    <a:pt x="39" y="24"/>
                  </a:cubicBezTo>
                  <a:cubicBezTo>
                    <a:pt x="39" y="28"/>
                    <a:pt x="40" y="32"/>
                    <a:pt x="34" y="35"/>
                  </a:cubicBezTo>
                  <a:cubicBezTo>
                    <a:pt x="30" y="38"/>
                    <a:pt x="28" y="42"/>
                    <a:pt x="26" y="45"/>
                  </a:cubicBezTo>
                  <a:cubicBezTo>
                    <a:pt x="25" y="46"/>
                    <a:pt x="24" y="47"/>
                    <a:pt x="23" y="48"/>
                  </a:cubicBezTo>
                  <a:cubicBezTo>
                    <a:pt x="22" y="49"/>
                    <a:pt x="21" y="49"/>
                    <a:pt x="21" y="4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0" y="50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2"/>
                    <a:pt x="19" y="52"/>
                    <a:pt x="19" y="52"/>
                  </a:cubicBezTo>
                  <a:cubicBezTo>
                    <a:pt x="19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7" y="54"/>
                    <a:pt x="17" y="54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5" y="56"/>
                    <a:pt x="15" y="56"/>
                  </a:cubicBezTo>
                  <a:cubicBezTo>
                    <a:pt x="15" y="56"/>
                    <a:pt x="15" y="56"/>
                    <a:pt x="14" y="56"/>
                  </a:cubicBezTo>
                  <a:cubicBezTo>
                    <a:pt x="14" y="57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4" y="59"/>
                    <a:pt x="15" y="60"/>
                    <a:pt x="15" y="60"/>
                  </a:cubicBezTo>
                  <a:cubicBezTo>
                    <a:pt x="18" y="63"/>
                    <a:pt x="18" y="66"/>
                    <a:pt x="18" y="68"/>
                  </a:cubicBezTo>
                  <a:cubicBezTo>
                    <a:pt x="18" y="69"/>
                    <a:pt x="18" y="69"/>
                    <a:pt x="18" y="70"/>
                  </a:cubicBezTo>
                  <a:cubicBezTo>
                    <a:pt x="20" y="75"/>
                    <a:pt x="18" y="77"/>
                    <a:pt x="17" y="78"/>
                  </a:cubicBezTo>
                  <a:cubicBezTo>
                    <a:pt x="16" y="81"/>
                    <a:pt x="18" y="91"/>
                    <a:pt x="19" y="93"/>
                  </a:cubicBezTo>
                  <a:cubicBezTo>
                    <a:pt x="22" y="96"/>
                    <a:pt x="20" y="99"/>
                    <a:pt x="19" y="102"/>
                  </a:cubicBezTo>
                  <a:cubicBezTo>
                    <a:pt x="18" y="103"/>
                    <a:pt x="18" y="104"/>
                    <a:pt x="17" y="105"/>
                  </a:cubicBezTo>
                  <a:cubicBezTo>
                    <a:pt x="15" y="110"/>
                    <a:pt x="12" y="113"/>
                    <a:pt x="6" y="113"/>
                  </a:cubicBezTo>
                  <a:cubicBezTo>
                    <a:pt x="5" y="113"/>
                    <a:pt x="4" y="115"/>
                    <a:pt x="4" y="117"/>
                  </a:cubicBezTo>
                  <a:cubicBezTo>
                    <a:pt x="3" y="119"/>
                    <a:pt x="3" y="120"/>
                    <a:pt x="1" y="121"/>
                  </a:cubicBezTo>
                  <a:cubicBezTo>
                    <a:pt x="1" y="121"/>
                    <a:pt x="0" y="122"/>
                    <a:pt x="0" y="123"/>
                  </a:cubicBezTo>
                  <a:cubicBezTo>
                    <a:pt x="0" y="123"/>
                    <a:pt x="1" y="123"/>
                    <a:pt x="1" y="123"/>
                  </a:cubicBezTo>
                  <a:cubicBezTo>
                    <a:pt x="1" y="123"/>
                    <a:pt x="1" y="123"/>
                    <a:pt x="2" y="123"/>
                  </a:cubicBezTo>
                  <a:cubicBezTo>
                    <a:pt x="2" y="124"/>
                    <a:pt x="2" y="124"/>
                    <a:pt x="3" y="124"/>
                  </a:cubicBezTo>
                  <a:cubicBezTo>
                    <a:pt x="3" y="124"/>
                    <a:pt x="3" y="125"/>
                    <a:pt x="3" y="125"/>
                  </a:cubicBezTo>
                  <a:cubicBezTo>
                    <a:pt x="4" y="125"/>
                    <a:pt x="4" y="125"/>
                    <a:pt x="4" y="125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6" y="126"/>
                    <a:pt x="6" y="126"/>
                    <a:pt x="6" y="126"/>
                  </a:cubicBezTo>
                  <a:cubicBezTo>
                    <a:pt x="6" y="127"/>
                    <a:pt x="7" y="127"/>
                    <a:pt x="7" y="127"/>
                  </a:cubicBezTo>
                  <a:cubicBezTo>
                    <a:pt x="7" y="127"/>
                    <a:pt x="8" y="127"/>
                    <a:pt x="8" y="127"/>
                  </a:cubicBezTo>
                  <a:cubicBezTo>
                    <a:pt x="8" y="128"/>
                    <a:pt x="8" y="128"/>
                    <a:pt x="9" y="128"/>
                  </a:cubicBezTo>
                  <a:cubicBezTo>
                    <a:pt x="9" y="128"/>
                    <a:pt x="9" y="128"/>
                    <a:pt x="10" y="128"/>
                  </a:cubicBezTo>
                  <a:cubicBezTo>
                    <a:pt x="10" y="128"/>
                    <a:pt x="10" y="128"/>
                    <a:pt x="10" y="129"/>
                  </a:cubicBezTo>
                  <a:cubicBezTo>
                    <a:pt x="10" y="129"/>
                    <a:pt x="11" y="129"/>
                    <a:pt x="11" y="129"/>
                  </a:cubicBezTo>
                  <a:cubicBezTo>
                    <a:pt x="11" y="129"/>
                    <a:pt x="11" y="129"/>
                    <a:pt x="11" y="129"/>
                  </a:cubicBezTo>
                  <a:cubicBezTo>
                    <a:pt x="12" y="129"/>
                    <a:pt x="12" y="129"/>
                    <a:pt x="12" y="129"/>
                  </a:cubicBezTo>
                  <a:cubicBezTo>
                    <a:pt x="14" y="129"/>
                    <a:pt x="16" y="131"/>
                    <a:pt x="17" y="132"/>
                  </a:cubicBezTo>
                  <a:cubicBezTo>
                    <a:pt x="18" y="133"/>
                    <a:pt x="19" y="134"/>
                    <a:pt x="20" y="135"/>
                  </a:cubicBezTo>
                  <a:cubicBezTo>
                    <a:pt x="21" y="135"/>
                    <a:pt x="22" y="136"/>
                    <a:pt x="24" y="136"/>
                  </a:cubicBezTo>
                  <a:cubicBezTo>
                    <a:pt x="24" y="136"/>
                    <a:pt x="24" y="136"/>
                    <a:pt x="25" y="136"/>
                  </a:cubicBezTo>
                  <a:cubicBezTo>
                    <a:pt x="26" y="135"/>
                    <a:pt x="26" y="135"/>
                    <a:pt x="26" y="135"/>
                  </a:cubicBezTo>
                  <a:cubicBezTo>
                    <a:pt x="27" y="134"/>
                    <a:pt x="27" y="134"/>
                    <a:pt x="28" y="134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29" y="134"/>
                    <a:pt x="29" y="134"/>
                    <a:pt x="30" y="134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31" y="135"/>
                    <a:pt x="31" y="135"/>
                    <a:pt x="31" y="135"/>
                  </a:cubicBezTo>
                  <a:cubicBezTo>
                    <a:pt x="31" y="135"/>
                    <a:pt x="31" y="135"/>
                    <a:pt x="31" y="135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3" y="136"/>
                    <a:pt x="33" y="137"/>
                    <a:pt x="33" y="137"/>
                  </a:cubicBezTo>
                  <a:cubicBezTo>
                    <a:pt x="33" y="137"/>
                    <a:pt x="33" y="137"/>
                    <a:pt x="34" y="137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5" y="138"/>
                    <a:pt x="35" y="139"/>
                    <a:pt x="35" y="139"/>
                  </a:cubicBezTo>
                  <a:cubicBezTo>
                    <a:pt x="35" y="139"/>
                    <a:pt x="35" y="139"/>
                    <a:pt x="36" y="139"/>
                  </a:cubicBezTo>
                  <a:cubicBezTo>
                    <a:pt x="36" y="140"/>
                    <a:pt x="36" y="140"/>
                    <a:pt x="37" y="141"/>
                  </a:cubicBezTo>
                  <a:cubicBezTo>
                    <a:pt x="37" y="141"/>
                    <a:pt x="37" y="141"/>
                    <a:pt x="37" y="141"/>
                  </a:cubicBezTo>
                  <a:cubicBezTo>
                    <a:pt x="38" y="141"/>
                    <a:pt x="38" y="141"/>
                    <a:pt x="38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4" name="Freeform 1948">
              <a:extLst>
                <a:ext uri="{FF2B5EF4-FFF2-40B4-BE49-F238E27FC236}">
                  <a16:creationId xmlns:a16="http://schemas.microsoft.com/office/drawing/2014/main" id="{BE358D99-6CB1-DE84-A9F9-49D408A77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912" y="4538954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5" name="Freeform 1949">
              <a:extLst>
                <a:ext uri="{FF2B5EF4-FFF2-40B4-BE49-F238E27FC236}">
                  <a16:creationId xmlns:a16="http://schemas.microsoft.com/office/drawing/2014/main" id="{51634C41-8884-A15E-E86A-3C6073B92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985" y="46738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6" name="Freeform 1950">
              <a:extLst>
                <a:ext uri="{FF2B5EF4-FFF2-40B4-BE49-F238E27FC236}">
                  <a16:creationId xmlns:a16="http://schemas.microsoft.com/office/drawing/2014/main" id="{A732423D-B900-0AA4-CF65-7E126E132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985" y="466773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7" name="Freeform 1951">
              <a:extLst>
                <a:ext uri="{FF2B5EF4-FFF2-40B4-BE49-F238E27FC236}">
                  <a16:creationId xmlns:a16="http://schemas.microsoft.com/office/drawing/2014/main" id="{97340A81-D150-F89D-8C32-EEDA70C17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06" y="466569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8" name="Freeform 1952">
              <a:extLst>
                <a:ext uri="{FF2B5EF4-FFF2-40B4-BE49-F238E27FC236}">
                  <a16:creationId xmlns:a16="http://schemas.microsoft.com/office/drawing/2014/main" id="{C67F2FAF-AE6B-9DAD-0199-D9ADF0B4F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985" y="4671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9" name="Freeform 1953">
              <a:extLst>
                <a:ext uri="{FF2B5EF4-FFF2-40B4-BE49-F238E27FC236}">
                  <a16:creationId xmlns:a16="http://schemas.microsoft.com/office/drawing/2014/main" id="{9B48C325-E430-4EC6-53F8-BB51C0C26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1470" y="45430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0" name="Freeform 1954">
              <a:extLst>
                <a:ext uri="{FF2B5EF4-FFF2-40B4-BE49-F238E27FC236}">
                  <a16:creationId xmlns:a16="http://schemas.microsoft.com/office/drawing/2014/main" id="{DA98ADFF-019C-7887-8FD3-57FAF3B0A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651384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1" name="Freeform 1955">
              <a:extLst>
                <a:ext uri="{FF2B5EF4-FFF2-40B4-BE49-F238E27FC236}">
                  <a16:creationId xmlns:a16="http://schemas.microsoft.com/office/drawing/2014/main" id="{B9CA9ADA-3ECA-2466-F39D-D2103AB9B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649339"/>
              <a:ext cx="0" cy="2044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2" name="Freeform 1956">
              <a:extLst>
                <a:ext uri="{FF2B5EF4-FFF2-40B4-BE49-F238E27FC236}">
                  <a16:creationId xmlns:a16="http://schemas.microsoft.com/office/drawing/2014/main" id="{63230B95-BEB2-9DFF-E5E1-838FD971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6832" y="453691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  <a:gd name="T8" fmla="*/ 0 w 1"/>
                <a:gd name="T9" fmla="*/ 0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3" name="Freeform 1957">
              <a:extLst>
                <a:ext uri="{FF2B5EF4-FFF2-40B4-BE49-F238E27FC236}">
                  <a16:creationId xmlns:a16="http://schemas.microsoft.com/office/drawing/2014/main" id="{E0E5BB91-C1B3-6486-CC3F-17272E52D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390" y="454304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4" name="Freeform 1958">
              <a:extLst>
                <a:ext uri="{FF2B5EF4-FFF2-40B4-BE49-F238E27FC236}">
                  <a16:creationId xmlns:a16="http://schemas.microsoft.com/office/drawing/2014/main" id="{792466EB-2964-8C26-56AD-1409AA04A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7231" y="454099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5" name="Freeform 1959">
              <a:extLst>
                <a:ext uri="{FF2B5EF4-FFF2-40B4-BE49-F238E27FC236}">
                  <a16:creationId xmlns:a16="http://schemas.microsoft.com/office/drawing/2014/main" id="{ACE71EFB-188F-F13A-9E32-2BD47C1CB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655472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6" name="Freeform 1960">
              <a:extLst>
                <a:ext uri="{FF2B5EF4-FFF2-40B4-BE49-F238E27FC236}">
                  <a16:creationId xmlns:a16="http://schemas.microsoft.com/office/drawing/2014/main" id="{D4CC01AF-48B4-0F60-5CDF-419125E2C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06" y="46616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7" name="Freeform 1961">
              <a:extLst>
                <a:ext uri="{FF2B5EF4-FFF2-40B4-BE49-F238E27FC236}">
                  <a16:creationId xmlns:a16="http://schemas.microsoft.com/office/drawing/2014/main" id="{D0A2CDD9-67F3-BFAA-14EC-6BA8FD3FA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151" y="454099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8" name="Freeform 1962">
              <a:extLst>
                <a:ext uri="{FF2B5EF4-FFF2-40B4-BE49-F238E27FC236}">
                  <a16:creationId xmlns:a16="http://schemas.microsoft.com/office/drawing/2014/main" id="{0EF6D481-5C97-06B8-C5E4-79A6188CB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991" y="45389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9" name="Freeform 1963">
              <a:extLst>
                <a:ext uri="{FF2B5EF4-FFF2-40B4-BE49-F238E27FC236}">
                  <a16:creationId xmlns:a16="http://schemas.microsoft.com/office/drawing/2014/main" id="{3918A2CB-92FE-8DF2-D0E6-E4425CEDF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3685" y="442039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0" name="Freeform 1964">
              <a:extLst>
                <a:ext uri="{FF2B5EF4-FFF2-40B4-BE49-F238E27FC236}">
                  <a16:creationId xmlns:a16="http://schemas.microsoft.com/office/drawing/2014/main" id="{F1D88234-115C-9B13-451C-B97E11D7D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1366" y="44142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1" name="Freeform 1965">
              <a:extLst>
                <a:ext uri="{FF2B5EF4-FFF2-40B4-BE49-F238E27FC236}">
                  <a16:creationId xmlns:a16="http://schemas.microsoft.com/office/drawing/2014/main" id="{DB622722-E1FE-1D6C-C724-65608CCF9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525" y="44183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2" name="Freeform 1966">
              <a:extLst>
                <a:ext uri="{FF2B5EF4-FFF2-40B4-BE49-F238E27FC236}">
                  <a16:creationId xmlns:a16="http://schemas.microsoft.com/office/drawing/2014/main" id="{C337F1C4-CAB6-4911-8899-7D3B9D740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06" y="440812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3" name="Freeform 1967">
              <a:extLst>
                <a:ext uri="{FF2B5EF4-FFF2-40B4-BE49-F238E27FC236}">
                  <a16:creationId xmlns:a16="http://schemas.microsoft.com/office/drawing/2014/main" id="{3F283F31-1C3A-5098-E90A-CEEA13A1C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3286" y="4410171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4" name="Freeform 1968">
              <a:extLst>
                <a:ext uri="{FF2B5EF4-FFF2-40B4-BE49-F238E27FC236}">
                  <a16:creationId xmlns:a16="http://schemas.microsoft.com/office/drawing/2014/main" id="{D25814D3-5C7E-13B5-3033-C4CD2DC53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764" y="44244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5" name="Freeform 1969">
              <a:extLst>
                <a:ext uri="{FF2B5EF4-FFF2-40B4-BE49-F238E27FC236}">
                  <a16:creationId xmlns:a16="http://schemas.microsoft.com/office/drawing/2014/main" id="{C429B0B5-CC7B-BDEA-6210-FCAA32F66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87" y="4808785"/>
              <a:ext cx="245792" cy="290273"/>
            </a:xfrm>
            <a:custGeom>
              <a:avLst/>
              <a:gdLst>
                <a:gd name="T0" fmla="*/ 71 w 133"/>
                <a:gd name="T1" fmla="*/ 137 h 149"/>
                <a:gd name="T2" fmla="*/ 77 w 133"/>
                <a:gd name="T3" fmla="*/ 138 h 149"/>
                <a:gd name="T4" fmla="*/ 78 w 133"/>
                <a:gd name="T5" fmla="*/ 137 h 149"/>
                <a:gd name="T6" fmla="*/ 79 w 133"/>
                <a:gd name="T7" fmla="*/ 124 h 149"/>
                <a:gd name="T8" fmla="*/ 89 w 133"/>
                <a:gd name="T9" fmla="*/ 110 h 149"/>
                <a:gd name="T10" fmla="*/ 113 w 133"/>
                <a:gd name="T11" fmla="*/ 106 h 149"/>
                <a:gd name="T12" fmla="*/ 127 w 133"/>
                <a:gd name="T13" fmla="*/ 111 h 149"/>
                <a:gd name="T14" fmla="*/ 130 w 133"/>
                <a:gd name="T15" fmla="*/ 108 h 149"/>
                <a:gd name="T16" fmla="*/ 131 w 133"/>
                <a:gd name="T17" fmla="*/ 106 h 149"/>
                <a:gd name="T18" fmla="*/ 132 w 133"/>
                <a:gd name="T19" fmla="*/ 91 h 149"/>
                <a:gd name="T20" fmla="*/ 121 w 133"/>
                <a:gd name="T21" fmla="*/ 75 h 149"/>
                <a:gd name="T22" fmla="*/ 104 w 133"/>
                <a:gd name="T23" fmla="*/ 68 h 149"/>
                <a:gd name="T24" fmla="*/ 103 w 133"/>
                <a:gd name="T25" fmla="*/ 56 h 149"/>
                <a:gd name="T26" fmla="*/ 97 w 133"/>
                <a:gd name="T27" fmla="*/ 43 h 149"/>
                <a:gd name="T28" fmla="*/ 91 w 133"/>
                <a:gd name="T29" fmla="*/ 43 h 149"/>
                <a:gd name="T30" fmla="*/ 87 w 133"/>
                <a:gd name="T31" fmla="*/ 43 h 149"/>
                <a:gd name="T32" fmla="*/ 85 w 133"/>
                <a:gd name="T33" fmla="*/ 41 h 149"/>
                <a:gd name="T34" fmla="*/ 84 w 133"/>
                <a:gd name="T35" fmla="*/ 39 h 149"/>
                <a:gd name="T36" fmla="*/ 72 w 133"/>
                <a:gd name="T37" fmla="*/ 33 h 149"/>
                <a:gd name="T38" fmla="*/ 71 w 133"/>
                <a:gd name="T39" fmla="*/ 33 h 149"/>
                <a:gd name="T40" fmla="*/ 68 w 133"/>
                <a:gd name="T41" fmla="*/ 32 h 149"/>
                <a:gd name="T42" fmla="*/ 49 w 133"/>
                <a:gd name="T43" fmla="*/ 23 h 149"/>
                <a:gd name="T44" fmla="*/ 36 w 133"/>
                <a:gd name="T45" fmla="*/ 1 h 149"/>
                <a:gd name="T46" fmla="*/ 19 w 133"/>
                <a:gd name="T47" fmla="*/ 9 h 149"/>
                <a:gd name="T48" fmla="*/ 13 w 133"/>
                <a:gd name="T49" fmla="*/ 12 h 149"/>
                <a:gd name="T50" fmla="*/ 11 w 133"/>
                <a:gd name="T51" fmla="*/ 14 h 149"/>
                <a:gd name="T52" fmla="*/ 9 w 133"/>
                <a:gd name="T53" fmla="*/ 14 h 149"/>
                <a:gd name="T54" fmla="*/ 6 w 133"/>
                <a:gd name="T55" fmla="*/ 14 h 149"/>
                <a:gd name="T56" fmla="*/ 4 w 133"/>
                <a:gd name="T57" fmla="*/ 14 h 149"/>
                <a:gd name="T58" fmla="*/ 6 w 133"/>
                <a:gd name="T59" fmla="*/ 19 h 149"/>
                <a:gd name="T60" fmla="*/ 6 w 133"/>
                <a:gd name="T61" fmla="*/ 34 h 149"/>
                <a:gd name="T62" fmla="*/ 8 w 133"/>
                <a:gd name="T63" fmla="*/ 49 h 149"/>
                <a:gd name="T64" fmla="*/ 5 w 133"/>
                <a:gd name="T65" fmla="*/ 57 h 149"/>
                <a:gd name="T66" fmla="*/ 4 w 133"/>
                <a:gd name="T67" fmla="*/ 69 h 149"/>
                <a:gd name="T68" fmla="*/ 0 w 133"/>
                <a:gd name="T69" fmla="*/ 84 h 149"/>
                <a:gd name="T70" fmla="*/ 0 w 133"/>
                <a:gd name="T71" fmla="*/ 86 h 149"/>
                <a:gd name="T72" fmla="*/ 4 w 133"/>
                <a:gd name="T73" fmla="*/ 91 h 149"/>
                <a:gd name="T74" fmla="*/ 10 w 133"/>
                <a:gd name="T75" fmla="*/ 106 h 149"/>
                <a:gd name="T76" fmla="*/ 11 w 133"/>
                <a:gd name="T77" fmla="*/ 114 h 149"/>
                <a:gd name="T78" fmla="*/ 12 w 133"/>
                <a:gd name="T79" fmla="*/ 126 h 149"/>
                <a:gd name="T80" fmla="*/ 20 w 133"/>
                <a:gd name="T81" fmla="*/ 147 h 149"/>
                <a:gd name="T82" fmla="*/ 20 w 133"/>
                <a:gd name="T83" fmla="*/ 149 h 149"/>
                <a:gd name="T84" fmla="*/ 26 w 133"/>
                <a:gd name="T85" fmla="*/ 145 h 149"/>
                <a:gd name="T86" fmla="*/ 28 w 133"/>
                <a:gd name="T87" fmla="*/ 144 h 149"/>
                <a:gd name="T88" fmla="*/ 38 w 133"/>
                <a:gd name="T89" fmla="*/ 137 h 149"/>
                <a:gd name="T90" fmla="*/ 46 w 133"/>
                <a:gd name="T91" fmla="*/ 139 h 149"/>
                <a:gd name="T92" fmla="*/ 62 w 133"/>
                <a:gd name="T93" fmla="*/ 13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3" h="149">
                  <a:moveTo>
                    <a:pt x="71" y="137"/>
                  </a:moveTo>
                  <a:cubicBezTo>
                    <a:pt x="71" y="137"/>
                    <a:pt x="71" y="137"/>
                    <a:pt x="71" y="137"/>
                  </a:cubicBezTo>
                  <a:cubicBezTo>
                    <a:pt x="71" y="137"/>
                    <a:pt x="71" y="137"/>
                    <a:pt x="71" y="137"/>
                  </a:cubicBezTo>
                  <a:cubicBezTo>
                    <a:pt x="71" y="138"/>
                    <a:pt x="72" y="138"/>
                    <a:pt x="73" y="138"/>
                  </a:cubicBezTo>
                  <a:cubicBezTo>
                    <a:pt x="74" y="138"/>
                    <a:pt x="74" y="138"/>
                    <a:pt x="74" y="138"/>
                  </a:cubicBezTo>
                  <a:cubicBezTo>
                    <a:pt x="75" y="138"/>
                    <a:pt x="76" y="138"/>
                    <a:pt x="77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8"/>
                    <a:pt x="77" y="137"/>
                    <a:pt x="77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6"/>
                    <a:pt x="78" y="136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9" y="132"/>
                    <a:pt x="79" y="127"/>
                    <a:pt x="79" y="124"/>
                  </a:cubicBezTo>
                  <a:cubicBezTo>
                    <a:pt x="79" y="124"/>
                    <a:pt x="79" y="124"/>
                    <a:pt x="79" y="124"/>
                  </a:cubicBezTo>
                  <a:cubicBezTo>
                    <a:pt x="79" y="124"/>
                    <a:pt x="79" y="123"/>
                    <a:pt x="79" y="123"/>
                  </a:cubicBezTo>
                  <a:cubicBezTo>
                    <a:pt x="79" y="119"/>
                    <a:pt x="85" y="113"/>
                    <a:pt x="89" y="110"/>
                  </a:cubicBezTo>
                  <a:cubicBezTo>
                    <a:pt x="92" y="108"/>
                    <a:pt x="95" y="108"/>
                    <a:pt x="98" y="108"/>
                  </a:cubicBezTo>
                  <a:cubicBezTo>
                    <a:pt x="100" y="108"/>
                    <a:pt x="102" y="108"/>
                    <a:pt x="103" y="108"/>
                  </a:cubicBezTo>
                  <a:cubicBezTo>
                    <a:pt x="105" y="106"/>
                    <a:pt x="109" y="106"/>
                    <a:pt x="113" y="106"/>
                  </a:cubicBezTo>
                  <a:cubicBezTo>
                    <a:pt x="117" y="106"/>
                    <a:pt x="117" y="106"/>
                    <a:pt x="117" y="106"/>
                  </a:cubicBezTo>
                  <a:cubicBezTo>
                    <a:pt x="120" y="106"/>
                    <a:pt x="123" y="108"/>
                    <a:pt x="125" y="109"/>
                  </a:cubicBezTo>
                  <a:cubicBezTo>
                    <a:pt x="126" y="110"/>
                    <a:pt x="127" y="111"/>
                    <a:pt x="127" y="111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9" y="110"/>
                    <a:pt x="130" y="109"/>
                    <a:pt x="130" y="108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0" y="108"/>
                    <a:pt x="131" y="107"/>
                    <a:pt x="131" y="107"/>
                  </a:cubicBezTo>
                  <a:cubicBezTo>
                    <a:pt x="131" y="107"/>
                    <a:pt x="131" y="107"/>
                    <a:pt x="131" y="106"/>
                  </a:cubicBezTo>
                  <a:cubicBezTo>
                    <a:pt x="131" y="106"/>
                    <a:pt x="131" y="105"/>
                    <a:pt x="131" y="105"/>
                  </a:cubicBezTo>
                  <a:cubicBezTo>
                    <a:pt x="130" y="103"/>
                    <a:pt x="131" y="101"/>
                    <a:pt x="132" y="98"/>
                  </a:cubicBezTo>
                  <a:cubicBezTo>
                    <a:pt x="132" y="96"/>
                    <a:pt x="133" y="93"/>
                    <a:pt x="132" y="91"/>
                  </a:cubicBezTo>
                  <a:cubicBezTo>
                    <a:pt x="132" y="89"/>
                    <a:pt x="130" y="88"/>
                    <a:pt x="129" y="86"/>
                  </a:cubicBezTo>
                  <a:cubicBezTo>
                    <a:pt x="127" y="85"/>
                    <a:pt x="125" y="83"/>
                    <a:pt x="125" y="79"/>
                  </a:cubicBezTo>
                  <a:cubicBezTo>
                    <a:pt x="125" y="76"/>
                    <a:pt x="125" y="75"/>
                    <a:pt x="121" y="75"/>
                  </a:cubicBezTo>
                  <a:cubicBezTo>
                    <a:pt x="120" y="75"/>
                    <a:pt x="119" y="75"/>
                    <a:pt x="118" y="75"/>
                  </a:cubicBezTo>
                  <a:cubicBezTo>
                    <a:pt x="118" y="75"/>
                    <a:pt x="117" y="75"/>
                    <a:pt x="116" y="75"/>
                  </a:cubicBezTo>
                  <a:cubicBezTo>
                    <a:pt x="106" y="75"/>
                    <a:pt x="104" y="71"/>
                    <a:pt x="104" y="68"/>
                  </a:cubicBezTo>
                  <a:cubicBezTo>
                    <a:pt x="104" y="66"/>
                    <a:pt x="103" y="65"/>
                    <a:pt x="102" y="64"/>
                  </a:cubicBezTo>
                  <a:cubicBezTo>
                    <a:pt x="101" y="62"/>
                    <a:pt x="100" y="58"/>
                    <a:pt x="103" y="57"/>
                  </a:cubicBezTo>
                  <a:cubicBezTo>
                    <a:pt x="103" y="56"/>
                    <a:pt x="103" y="56"/>
                    <a:pt x="103" y="56"/>
                  </a:cubicBezTo>
                  <a:cubicBezTo>
                    <a:pt x="102" y="54"/>
                    <a:pt x="100" y="52"/>
                    <a:pt x="101" y="49"/>
                  </a:cubicBezTo>
                  <a:cubicBezTo>
                    <a:pt x="101" y="47"/>
                    <a:pt x="100" y="46"/>
                    <a:pt x="98" y="44"/>
                  </a:cubicBezTo>
                  <a:cubicBezTo>
                    <a:pt x="97" y="43"/>
                    <a:pt x="97" y="43"/>
                    <a:pt x="97" y="43"/>
                  </a:cubicBezTo>
                  <a:cubicBezTo>
                    <a:pt x="97" y="43"/>
                    <a:pt x="96" y="43"/>
                    <a:pt x="94" y="43"/>
                  </a:cubicBezTo>
                  <a:cubicBezTo>
                    <a:pt x="94" y="43"/>
                    <a:pt x="93" y="43"/>
                    <a:pt x="93" y="43"/>
                  </a:cubicBezTo>
                  <a:cubicBezTo>
                    <a:pt x="92" y="43"/>
                    <a:pt x="91" y="43"/>
                    <a:pt x="91" y="43"/>
                  </a:cubicBezTo>
                  <a:cubicBezTo>
                    <a:pt x="90" y="43"/>
                    <a:pt x="89" y="43"/>
                    <a:pt x="87" y="43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6" y="43"/>
                    <a:pt x="86" y="42"/>
                    <a:pt x="85" y="42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5" y="42"/>
                    <a:pt x="85" y="41"/>
                    <a:pt x="85" y="41"/>
                  </a:cubicBezTo>
                  <a:cubicBezTo>
                    <a:pt x="85" y="41"/>
                    <a:pt x="85" y="41"/>
                    <a:pt x="84" y="41"/>
                  </a:cubicBezTo>
                  <a:cubicBezTo>
                    <a:pt x="84" y="41"/>
                    <a:pt x="84" y="40"/>
                    <a:pt x="84" y="40"/>
                  </a:cubicBezTo>
                  <a:cubicBezTo>
                    <a:pt x="84" y="40"/>
                    <a:pt x="84" y="39"/>
                    <a:pt x="84" y="39"/>
                  </a:cubicBezTo>
                  <a:cubicBezTo>
                    <a:pt x="84" y="38"/>
                    <a:pt x="81" y="37"/>
                    <a:pt x="77" y="37"/>
                  </a:cubicBezTo>
                  <a:cubicBezTo>
                    <a:pt x="74" y="37"/>
                    <a:pt x="73" y="34"/>
                    <a:pt x="73" y="33"/>
                  </a:cubicBezTo>
                  <a:cubicBezTo>
                    <a:pt x="73" y="33"/>
                    <a:pt x="72" y="33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3"/>
                    <a:pt x="72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0" y="33"/>
                    <a:pt x="69" y="33"/>
                  </a:cubicBezTo>
                  <a:cubicBezTo>
                    <a:pt x="69" y="32"/>
                    <a:pt x="68" y="32"/>
                    <a:pt x="68" y="32"/>
                  </a:cubicBezTo>
                  <a:cubicBezTo>
                    <a:pt x="67" y="31"/>
                    <a:pt x="67" y="31"/>
                    <a:pt x="66" y="31"/>
                  </a:cubicBezTo>
                  <a:cubicBezTo>
                    <a:pt x="65" y="31"/>
                    <a:pt x="65" y="31"/>
                    <a:pt x="64" y="31"/>
                  </a:cubicBezTo>
                  <a:cubicBezTo>
                    <a:pt x="58" y="32"/>
                    <a:pt x="55" y="29"/>
                    <a:pt x="49" y="23"/>
                  </a:cubicBezTo>
                  <a:cubicBezTo>
                    <a:pt x="44" y="16"/>
                    <a:pt x="44" y="4"/>
                    <a:pt x="45" y="0"/>
                  </a:cubicBezTo>
                  <a:cubicBezTo>
                    <a:pt x="44" y="0"/>
                    <a:pt x="43" y="0"/>
                    <a:pt x="41" y="0"/>
                  </a:cubicBezTo>
                  <a:cubicBezTo>
                    <a:pt x="40" y="0"/>
                    <a:pt x="38" y="1"/>
                    <a:pt x="36" y="1"/>
                  </a:cubicBezTo>
                  <a:cubicBezTo>
                    <a:pt x="34" y="1"/>
                    <a:pt x="30" y="3"/>
                    <a:pt x="27" y="5"/>
                  </a:cubicBezTo>
                  <a:cubicBezTo>
                    <a:pt x="26" y="5"/>
                    <a:pt x="25" y="6"/>
                    <a:pt x="24" y="6"/>
                  </a:cubicBezTo>
                  <a:cubicBezTo>
                    <a:pt x="22" y="8"/>
                    <a:pt x="20" y="8"/>
                    <a:pt x="19" y="9"/>
                  </a:cubicBezTo>
                  <a:cubicBezTo>
                    <a:pt x="17" y="9"/>
                    <a:pt x="16" y="10"/>
                    <a:pt x="15" y="11"/>
                  </a:cubicBezTo>
                  <a:cubicBezTo>
                    <a:pt x="14" y="11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3"/>
                    <a:pt x="13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4"/>
                    <a:pt x="10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4"/>
                    <a:pt x="8" y="14"/>
                    <a:pt x="7" y="14"/>
                  </a:cubicBezTo>
                  <a:cubicBezTo>
                    <a:pt x="7" y="14"/>
                    <a:pt x="7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4" y="14"/>
                    <a:pt x="4" y="14"/>
                  </a:cubicBezTo>
                  <a:cubicBezTo>
                    <a:pt x="4" y="14"/>
                    <a:pt x="4" y="14"/>
                    <a:pt x="3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6"/>
                    <a:pt x="5" y="18"/>
                    <a:pt x="6" y="19"/>
                  </a:cubicBezTo>
                  <a:cubicBezTo>
                    <a:pt x="8" y="22"/>
                    <a:pt x="9" y="25"/>
                    <a:pt x="10" y="26"/>
                  </a:cubicBezTo>
                  <a:cubicBezTo>
                    <a:pt x="11" y="31"/>
                    <a:pt x="8" y="33"/>
                    <a:pt x="7" y="34"/>
                  </a:cubicBezTo>
                  <a:cubicBezTo>
                    <a:pt x="7" y="34"/>
                    <a:pt x="7" y="34"/>
                    <a:pt x="6" y="34"/>
                  </a:cubicBezTo>
                  <a:cubicBezTo>
                    <a:pt x="6" y="35"/>
                    <a:pt x="6" y="40"/>
                    <a:pt x="7" y="47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50"/>
                    <a:pt x="7" y="52"/>
                    <a:pt x="6" y="54"/>
                  </a:cubicBezTo>
                  <a:cubicBezTo>
                    <a:pt x="5" y="55"/>
                    <a:pt x="5" y="56"/>
                    <a:pt x="5" y="57"/>
                  </a:cubicBezTo>
                  <a:cubicBezTo>
                    <a:pt x="7" y="59"/>
                    <a:pt x="5" y="62"/>
                    <a:pt x="4" y="64"/>
                  </a:cubicBezTo>
                  <a:cubicBezTo>
                    <a:pt x="3" y="66"/>
                    <a:pt x="2" y="67"/>
                    <a:pt x="2" y="68"/>
                  </a:cubicBezTo>
                  <a:cubicBezTo>
                    <a:pt x="2" y="68"/>
                    <a:pt x="3" y="69"/>
                    <a:pt x="4" y="69"/>
                  </a:cubicBezTo>
                  <a:cubicBezTo>
                    <a:pt x="5" y="70"/>
                    <a:pt x="7" y="71"/>
                    <a:pt x="7" y="73"/>
                  </a:cubicBezTo>
                  <a:cubicBezTo>
                    <a:pt x="7" y="76"/>
                    <a:pt x="3" y="82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1" y="88"/>
                    <a:pt x="2" y="89"/>
                    <a:pt x="4" y="91"/>
                  </a:cubicBezTo>
                  <a:cubicBezTo>
                    <a:pt x="7" y="93"/>
                    <a:pt x="6" y="96"/>
                    <a:pt x="6" y="98"/>
                  </a:cubicBezTo>
                  <a:cubicBezTo>
                    <a:pt x="6" y="100"/>
                    <a:pt x="6" y="102"/>
                    <a:pt x="7" y="103"/>
                  </a:cubicBezTo>
                  <a:cubicBezTo>
                    <a:pt x="8" y="104"/>
                    <a:pt x="9" y="105"/>
                    <a:pt x="10" y="106"/>
                  </a:cubicBezTo>
                  <a:cubicBezTo>
                    <a:pt x="11" y="107"/>
                    <a:pt x="12" y="108"/>
                    <a:pt x="12" y="109"/>
                  </a:cubicBezTo>
                  <a:cubicBezTo>
                    <a:pt x="13" y="111"/>
                    <a:pt x="11" y="112"/>
                    <a:pt x="11" y="112"/>
                  </a:cubicBezTo>
                  <a:cubicBezTo>
                    <a:pt x="11" y="112"/>
                    <a:pt x="11" y="113"/>
                    <a:pt x="11" y="114"/>
                  </a:cubicBezTo>
                  <a:cubicBezTo>
                    <a:pt x="11" y="116"/>
                    <a:pt x="11" y="119"/>
                    <a:pt x="9" y="120"/>
                  </a:cubicBezTo>
                  <a:cubicBezTo>
                    <a:pt x="8" y="120"/>
                    <a:pt x="8" y="121"/>
                    <a:pt x="9" y="121"/>
                  </a:cubicBezTo>
                  <a:cubicBezTo>
                    <a:pt x="9" y="123"/>
                    <a:pt x="11" y="125"/>
                    <a:pt x="12" y="126"/>
                  </a:cubicBezTo>
                  <a:cubicBezTo>
                    <a:pt x="15" y="127"/>
                    <a:pt x="15" y="130"/>
                    <a:pt x="15" y="132"/>
                  </a:cubicBezTo>
                  <a:cubicBezTo>
                    <a:pt x="16" y="134"/>
                    <a:pt x="16" y="136"/>
                    <a:pt x="17" y="137"/>
                  </a:cubicBezTo>
                  <a:cubicBezTo>
                    <a:pt x="19" y="139"/>
                    <a:pt x="19" y="143"/>
                    <a:pt x="20" y="147"/>
                  </a:cubicBezTo>
                  <a:cubicBezTo>
                    <a:pt x="20" y="147"/>
                    <a:pt x="20" y="147"/>
                    <a:pt x="20" y="148"/>
                  </a:cubicBezTo>
                  <a:cubicBezTo>
                    <a:pt x="20" y="148"/>
                    <a:pt x="20" y="148"/>
                    <a:pt x="20" y="148"/>
                  </a:cubicBezTo>
                  <a:cubicBezTo>
                    <a:pt x="20" y="148"/>
                    <a:pt x="20" y="149"/>
                    <a:pt x="20" y="149"/>
                  </a:cubicBezTo>
                  <a:cubicBezTo>
                    <a:pt x="21" y="149"/>
                    <a:pt x="22" y="148"/>
                    <a:pt x="24" y="147"/>
                  </a:cubicBezTo>
                  <a:cubicBezTo>
                    <a:pt x="24" y="147"/>
                    <a:pt x="24" y="147"/>
                    <a:pt x="24" y="147"/>
                  </a:cubicBezTo>
                  <a:cubicBezTo>
                    <a:pt x="25" y="146"/>
                    <a:pt x="25" y="146"/>
                    <a:pt x="26" y="145"/>
                  </a:cubicBezTo>
                  <a:cubicBezTo>
                    <a:pt x="26" y="145"/>
                    <a:pt x="26" y="145"/>
                    <a:pt x="26" y="145"/>
                  </a:cubicBezTo>
                  <a:cubicBezTo>
                    <a:pt x="27" y="145"/>
                    <a:pt x="28" y="144"/>
                    <a:pt x="28" y="144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30" y="142"/>
                    <a:pt x="31" y="141"/>
                    <a:pt x="32" y="140"/>
                  </a:cubicBezTo>
                  <a:cubicBezTo>
                    <a:pt x="34" y="138"/>
                    <a:pt x="35" y="137"/>
                    <a:pt x="36" y="137"/>
                  </a:cubicBezTo>
                  <a:cubicBezTo>
                    <a:pt x="37" y="137"/>
                    <a:pt x="37" y="137"/>
                    <a:pt x="38" y="137"/>
                  </a:cubicBezTo>
                  <a:cubicBezTo>
                    <a:pt x="39" y="137"/>
                    <a:pt x="40" y="137"/>
                    <a:pt x="41" y="138"/>
                  </a:cubicBezTo>
                  <a:cubicBezTo>
                    <a:pt x="42" y="139"/>
                    <a:pt x="42" y="139"/>
                    <a:pt x="44" y="139"/>
                  </a:cubicBezTo>
                  <a:cubicBezTo>
                    <a:pt x="46" y="139"/>
                    <a:pt x="46" y="139"/>
                    <a:pt x="46" y="139"/>
                  </a:cubicBezTo>
                  <a:cubicBezTo>
                    <a:pt x="50" y="140"/>
                    <a:pt x="55" y="141"/>
                    <a:pt x="58" y="145"/>
                  </a:cubicBezTo>
                  <a:cubicBezTo>
                    <a:pt x="59" y="144"/>
                    <a:pt x="59" y="143"/>
                    <a:pt x="60" y="142"/>
                  </a:cubicBezTo>
                  <a:cubicBezTo>
                    <a:pt x="60" y="141"/>
                    <a:pt x="61" y="139"/>
                    <a:pt x="62" y="139"/>
                  </a:cubicBezTo>
                  <a:cubicBezTo>
                    <a:pt x="62" y="138"/>
                    <a:pt x="64" y="137"/>
                    <a:pt x="66" y="137"/>
                  </a:cubicBezTo>
                  <a:cubicBezTo>
                    <a:pt x="68" y="137"/>
                    <a:pt x="69" y="137"/>
                    <a:pt x="71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6" name="Freeform 1970">
              <a:extLst>
                <a:ext uri="{FF2B5EF4-FFF2-40B4-BE49-F238E27FC236}">
                  <a16:creationId xmlns:a16="http://schemas.microsoft.com/office/drawing/2014/main" id="{ED514930-D9B5-F744-BBA4-E7C12CB7B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38" y="501320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7" name="Freeform 1971">
              <a:extLst>
                <a:ext uri="{FF2B5EF4-FFF2-40B4-BE49-F238E27FC236}">
                  <a16:creationId xmlns:a16="http://schemas.microsoft.com/office/drawing/2014/main" id="{E8C1C721-80BB-53AA-E071-00325D8D6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2047" y="4890552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8" name="Freeform 1972">
              <a:extLst>
                <a:ext uri="{FF2B5EF4-FFF2-40B4-BE49-F238E27FC236}">
                  <a16:creationId xmlns:a16="http://schemas.microsoft.com/office/drawing/2014/main" id="{A378A34B-516A-A723-B0CD-EFB6C98B7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5887" y="4892597"/>
              <a:ext cx="11521" cy="0"/>
            </a:xfrm>
            <a:custGeom>
              <a:avLst/>
              <a:gdLst>
                <a:gd name="T0" fmla="*/ 6 w 6"/>
                <a:gd name="T1" fmla="*/ 0 w 6"/>
                <a:gd name="T2" fmla="*/ 4 w 6"/>
                <a:gd name="T3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9" name="Freeform 1973">
              <a:extLst>
                <a:ext uri="{FF2B5EF4-FFF2-40B4-BE49-F238E27FC236}">
                  <a16:creationId xmlns:a16="http://schemas.microsoft.com/office/drawing/2014/main" id="{67694775-7A7F-DF64-8DB8-E9CCFBE13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483536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0" name="Freeform 1974">
              <a:extLst>
                <a:ext uri="{FF2B5EF4-FFF2-40B4-BE49-F238E27FC236}">
                  <a16:creationId xmlns:a16="http://schemas.microsoft.com/office/drawing/2014/main" id="{497E5FA6-B3EF-6127-33D5-3D8CBE1AE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028" y="483536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1" name="Freeform 1975">
              <a:extLst>
                <a:ext uri="{FF2B5EF4-FFF2-40B4-BE49-F238E27FC236}">
                  <a16:creationId xmlns:a16="http://schemas.microsoft.com/office/drawing/2014/main" id="{F5210428-E294-5C95-6396-603FA9A9C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4838" y="4853757"/>
              <a:ext cx="28804" cy="18398"/>
            </a:xfrm>
            <a:custGeom>
              <a:avLst/>
              <a:gdLst>
                <a:gd name="T0" fmla="*/ 15 w 15"/>
                <a:gd name="T1" fmla="*/ 8 h 9"/>
                <a:gd name="T2" fmla="*/ 0 w 15"/>
                <a:gd name="T3" fmla="*/ 0 h 9"/>
                <a:gd name="T4" fmla="*/ 15 w 15"/>
                <a:gd name="T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9">
                  <a:moveTo>
                    <a:pt x="15" y="8"/>
                  </a:moveTo>
                  <a:cubicBezTo>
                    <a:pt x="9" y="9"/>
                    <a:pt x="6" y="6"/>
                    <a:pt x="0" y="0"/>
                  </a:cubicBezTo>
                  <a:cubicBezTo>
                    <a:pt x="6" y="6"/>
                    <a:pt x="9" y="9"/>
                    <a:pt x="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2" name="Freeform 1976">
              <a:extLst>
                <a:ext uri="{FF2B5EF4-FFF2-40B4-BE49-F238E27FC236}">
                  <a16:creationId xmlns:a16="http://schemas.microsoft.com/office/drawing/2014/main" id="{BAAF7743-72F1-E3A7-EF41-40162DDD4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243" y="4874199"/>
              <a:ext cx="192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3" name="Freeform 1977">
              <a:extLst>
                <a:ext uri="{FF2B5EF4-FFF2-40B4-BE49-F238E27FC236}">
                  <a16:creationId xmlns:a16="http://schemas.microsoft.com/office/drawing/2014/main" id="{309B4A96-31D5-731E-430A-15F0B99CC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617" y="5017291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4" name="Freeform 1978">
              <a:extLst>
                <a:ext uri="{FF2B5EF4-FFF2-40B4-BE49-F238E27FC236}">
                  <a16:creationId xmlns:a16="http://schemas.microsoft.com/office/drawing/2014/main" id="{1A5FDA53-B2EB-139A-E0A2-7CCD08240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2047" y="488850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5" name="Freeform 1979">
              <a:extLst>
                <a:ext uri="{FF2B5EF4-FFF2-40B4-BE49-F238E27FC236}">
                  <a16:creationId xmlns:a16="http://schemas.microsoft.com/office/drawing/2014/main" id="{CDB5C8CC-F9B6-E4E8-1664-82FA89E05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777" y="5019336"/>
              <a:ext cx="3840" cy="613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0 w 2"/>
                <a:gd name="T5" fmla="*/ 3 h 3"/>
                <a:gd name="T6" fmla="*/ 1 w 2"/>
                <a:gd name="T7" fmla="*/ 2 h 3"/>
                <a:gd name="T8" fmla="*/ 2 w 2"/>
                <a:gd name="T9" fmla="*/ 0 h 3"/>
                <a:gd name="T10" fmla="*/ 0 w 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6" name="Freeform 1980">
              <a:extLst>
                <a:ext uri="{FF2B5EF4-FFF2-40B4-BE49-F238E27FC236}">
                  <a16:creationId xmlns:a16="http://schemas.microsoft.com/office/drawing/2014/main" id="{42AEB7B0-B5D5-061B-6483-9D17B5C6F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108" y="4835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7" name="Freeform 1981">
              <a:extLst>
                <a:ext uri="{FF2B5EF4-FFF2-40B4-BE49-F238E27FC236}">
                  <a16:creationId xmlns:a16="http://schemas.microsoft.com/office/drawing/2014/main" id="{75C7D219-8016-8A5F-7153-A84055543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7630" y="48333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8" name="Freeform 1982">
              <a:extLst>
                <a:ext uri="{FF2B5EF4-FFF2-40B4-BE49-F238E27FC236}">
                  <a16:creationId xmlns:a16="http://schemas.microsoft.com/office/drawing/2014/main" id="{6BAEB620-4FE0-DE55-E20A-B565622AF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7084" y="48741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9" name="Freeform 1983">
              <a:extLst>
                <a:ext uri="{FF2B5EF4-FFF2-40B4-BE49-F238E27FC236}">
                  <a16:creationId xmlns:a16="http://schemas.microsoft.com/office/drawing/2014/main" id="{8028B598-1501-8594-2F23-176868E47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642" y="4870111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0" name="Freeform 1984">
              <a:extLst>
                <a:ext uri="{FF2B5EF4-FFF2-40B4-BE49-F238E27FC236}">
                  <a16:creationId xmlns:a16="http://schemas.microsoft.com/office/drawing/2014/main" id="{9562D9EB-9953-6ADD-7E0B-BB5B72ABB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127" y="488646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1" name="Freeform 1985">
              <a:extLst>
                <a:ext uri="{FF2B5EF4-FFF2-40B4-BE49-F238E27FC236}">
                  <a16:creationId xmlns:a16="http://schemas.microsoft.com/office/drawing/2014/main" id="{085E0E7A-4A97-AF80-1488-5D2FCE1D9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9550" y="483127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2" name="Freeform 1986">
              <a:extLst>
                <a:ext uri="{FF2B5EF4-FFF2-40B4-BE49-F238E27FC236}">
                  <a16:creationId xmlns:a16="http://schemas.microsoft.com/office/drawing/2014/main" id="{920E7D4E-44DE-2215-7AED-44567C514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709" y="4835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3" name="Freeform 1987">
              <a:extLst>
                <a:ext uri="{FF2B5EF4-FFF2-40B4-BE49-F238E27FC236}">
                  <a16:creationId xmlns:a16="http://schemas.microsoft.com/office/drawing/2014/main" id="{6F6B9585-6CEB-D8D0-6877-1A84AA41B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1869" y="4835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4" name="Freeform 1988">
              <a:extLst>
                <a:ext uri="{FF2B5EF4-FFF2-40B4-BE49-F238E27FC236}">
                  <a16:creationId xmlns:a16="http://schemas.microsoft.com/office/drawing/2014/main" id="{001204C0-69EE-051C-2D07-BA6704667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593" y="5090882"/>
              <a:ext cx="384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5" name="Freeform 1989">
              <a:extLst>
                <a:ext uri="{FF2B5EF4-FFF2-40B4-BE49-F238E27FC236}">
                  <a16:creationId xmlns:a16="http://schemas.microsoft.com/office/drawing/2014/main" id="{D901B935-7B95-CBD2-7C05-4DDC54C30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801" y="5076573"/>
              <a:ext cx="15362" cy="4088"/>
            </a:xfrm>
            <a:custGeom>
              <a:avLst/>
              <a:gdLst>
                <a:gd name="T0" fmla="*/ 4 w 9"/>
                <a:gd name="T1" fmla="*/ 0 h 2"/>
                <a:gd name="T2" fmla="*/ 0 w 9"/>
                <a:gd name="T3" fmla="*/ 2 h 2"/>
                <a:gd name="T4" fmla="*/ 4 w 9"/>
                <a:gd name="T5" fmla="*/ 0 h 2"/>
                <a:gd name="T6" fmla="*/ 9 w 9"/>
                <a:gd name="T7" fmla="*/ 0 h 2"/>
                <a:gd name="T8" fmla="*/ 9 w 9"/>
                <a:gd name="T9" fmla="*/ 0 h 2"/>
                <a:gd name="T10" fmla="*/ 4 w 9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">
                  <a:moveTo>
                    <a:pt x="4" y="0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6" name="Freeform 1990">
              <a:extLst>
                <a:ext uri="{FF2B5EF4-FFF2-40B4-BE49-F238E27FC236}">
                  <a16:creationId xmlns:a16="http://schemas.microsoft.com/office/drawing/2014/main" id="{8ABD7659-C726-A19F-DD02-E17450A1C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752" y="5092926"/>
              <a:ext cx="3840" cy="4088"/>
            </a:xfrm>
            <a:custGeom>
              <a:avLst/>
              <a:gdLst>
                <a:gd name="T0" fmla="*/ 0 w 2"/>
                <a:gd name="T1" fmla="*/ 2 h 2"/>
                <a:gd name="T2" fmla="*/ 0 w 2"/>
                <a:gd name="T3" fmla="*/ 2 h 2"/>
                <a:gd name="T4" fmla="*/ 0 w 2"/>
                <a:gd name="T5" fmla="*/ 2 h 2"/>
                <a:gd name="T6" fmla="*/ 2 w 2"/>
                <a:gd name="T7" fmla="*/ 0 h 2"/>
                <a:gd name="T8" fmla="*/ 0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1" y="1"/>
                    <a:pt x="1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7" name="Freeform 1991">
              <a:extLst>
                <a:ext uri="{FF2B5EF4-FFF2-40B4-BE49-F238E27FC236}">
                  <a16:creationId xmlns:a16="http://schemas.microsoft.com/office/drawing/2014/main" id="{6A5D46AF-DA19-7DBF-5AAC-CA5908ECF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163" y="5076573"/>
              <a:ext cx="5761" cy="2044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2 w 3"/>
                <a:gd name="T5" fmla="*/ 1 h 1"/>
                <a:gd name="T6" fmla="*/ 3 w 3"/>
                <a:gd name="T7" fmla="*/ 1 h 1"/>
                <a:gd name="T8" fmla="*/ 2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8" name="Freeform 1992">
              <a:extLst>
                <a:ext uri="{FF2B5EF4-FFF2-40B4-BE49-F238E27FC236}">
                  <a16:creationId xmlns:a16="http://schemas.microsoft.com/office/drawing/2014/main" id="{5B4A552E-9D50-983C-C881-0317962E5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433" y="5076573"/>
              <a:ext cx="15362" cy="14309"/>
            </a:xfrm>
            <a:custGeom>
              <a:avLst/>
              <a:gdLst>
                <a:gd name="T0" fmla="*/ 0 w 8"/>
                <a:gd name="T1" fmla="*/ 7 h 7"/>
                <a:gd name="T2" fmla="*/ 4 w 8"/>
                <a:gd name="T3" fmla="*/ 3 h 7"/>
                <a:gd name="T4" fmla="*/ 8 w 8"/>
                <a:gd name="T5" fmla="*/ 0 h 7"/>
                <a:gd name="T6" fmla="*/ 4 w 8"/>
                <a:gd name="T7" fmla="*/ 3 h 7"/>
                <a:gd name="T8" fmla="*/ 0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cubicBezTo>
                    <a:pt x="2" y="6"/>
                    <a:pt x="3" y="4"/>
                    <a:pt x="4" y="3"/>
                  </a:cubicBezTo>
                  <a:cubicBezTo>
                    <a:pt x="6" y="1"/>
                    <a:pt x="7" y="0"/>
                    <a:pt x="8" y="0"/>
                  </a:cubicBezTo>
                  <a:cubicBezTo>
                    <a:pt x="7" y="0"/>
                    <a:pt x="6" y="1"/>
                    <a:pt x="4" y="3"/>
                  </a:cubicBezTo>
                  <a:cubicBezTo>
                    <a:pt x="3" y="4"/>
                    <a:pt x="2" y="5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9" name="Freeform 1993">
              <a:extLst>
                <a:ext uri="{FF2B5EF4-FFF2-40B4-BE49-F238E27FC236}">
                  <a16:creationId xmlns:a16="http://schemas.microsoft.com/office/drawing/2014/main" id="{129D790B-FD07-5C25-B847-3BF33F5B8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991" y="509905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0" name="Freeform 1994">
              <a:extLst>
                <a:ext uri="{FF2B5EF4-FFF2-40B4-BE49-F238E27FC236}">
                  <a16:creationId xmlns:a16="http://schemas.microsoft.com/office/drawing/2014/main" id="{CBEF2CD6-5353-4963-05F5-1061E1879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991" y="5097014"/>
              <a:ext cx="5761" cy="2044"/>
            </a:xfrm>
            <a:custGeom>
              <a:avLst/>
              <a:gdLst>
                <a:gd name="T0" fmla="*/ 0 w 4"/>
                <a:gd name="T1" fmla="*/ 2 h 2"/>
                <a:gd name="T2" fmla="*/ 0 w 4"/>
                <a:gd name="T3" fmla="*/ 2 h 2"/>
                <a:gd name="T4" fmla="*/ 3 w 4"/>
                <a:gd name="T5" fmla="*/ 0 h 2"/>
                <a:gd name="T6" fmla="*/ 4 w 4"/>
                <a:gd name="T7" fmla="*/ 0 h 2"/>
                <a:gd name="T8" fmla="*/ 0 w 4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1" name="Freeform 1995">
              <a:extLst>
                <a:ext uri="{FF2B5EF4-FFF2-40B4-BE49-F238E27FC236}">
                  <a16:creationId xmlns:a16="http://schemas.microsoft.com/office/drawing/2014/main" id="{4FC54D97-DA2D-F2DC-A695-E5F16461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87" y="4976408"/>
              <a:ext cx="7681" cy="10221"/>
            </a:xfrm>
            <a:custGeom>
              <a:avLst/>
              <a:gdLst>
                <a:gd name="T0" fmla="*/ 0 w 4"/>
                <a:gd name="T1" fmla="*/ 1 h 5"/>
                <a:gd name="T2" fmla="*/ 0 w 4"/>
                <a:gd name="T3" fmla="*/ 0 h 5"/>
                <a:gd name="T4" fmla="*/ 0 w 4"/>
                <a:gd name="T5" fmla="*/ 0 h 5"/>
                <a:gd name="T6" fmla="*/ 0 w 4"/>
                <a:gd name="T7" fmla="*/ 1 h 5"/>
                <a:gd name="T8" fmla="*/ 4 w 4"/>
                <a:gd name="T9" fmla="*/ 5 h 5"/>
                <a:gd name="T10" fmla="*/ 0 w 4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2"/>
                    <a:pt x="2" y="3"/>
                    <a:pt x="4" y="5"/>
                  </a:cubicBezTo>
                  <a:cubicBezTo>
                    <a:pt x="2" y="3"/>
                    <a:pt x="1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2" name="Freeform 1996">
              <a:extLst>
                <a:ext uri="{FF2B5EF4-FFF2-40B4-BE49-F238E27FC236}">
                  <a16:creationId xmlns:a16="http://schemas.microsoft.com/office/drawing/2014/main" id="{14702A42-4F8A-0244-8854-B5CE0E155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071" y="5099058"/>
              <a:ext cx="0" cy="4088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2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3" name="Freeform 1997">
              <a:extLst>
                <a:ext uri="{FF2B5EF4-FFF2-40B4-BE49-F238E27FC236}">
                  <a16:creationId xmlns:a16="http://schemas.microsoft.com/office/drawing/2014/main" id="{EDB9514D-84FB-1FB9-41D3-EF5146352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752" y="5097014"/>
              <a:ext cx="0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4" name="Freeform 1998">
              <a:extLst>
                <a:ext uri="{FF2B5EF4-FFF2-40B4-BE49-F238E27FC236}">
                  <a16:creationId xmlns:a16="http://schemas.microsoft.com/office/drawing/2014/main" id="{4DFD3D39-B56E-280F-1B12-47ECA7FD1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525" y="50520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5" name="Freeform 1999">
              <a:extLst>
                <a:ext uri="{FF2B5EF4-FFF2-40B4-BE49-F238E27FC236}">
                  <a16:creationId xmlns:a16="http://schemas.microsoft.com/office/drawing/2014/main" id="{9ED54FB1-1E78-A28C-AADE-7C3509525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6685" y="5076573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6" name="Freeform 2000">
              <a:extLst>
                <a:ext uri="{FF2B5EF4-FFF2-40B4-BE49-F238E27FC236}">
                  <a16:creationId xmlns:a16="http://schemas.microsoft.com/office/drawing/2014/main" id="{7B1CFF4D-D0D9-19A7-485C-DD6D617E8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6685" y="50786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7" name="Freeform 2001">
              <a:extLst>
                <a:ext uri="{FF2B5EF4-FFF2-40B4-BE49-F238E27FC236}">
                  <a16:creationId xmlns:a16="http://schemas.microsoft.com/office/drawing/2014/main" id="{9E39594B-1CCF-EC7B-3039-253363F77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605" y="50724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8" name="Freeform 2002">
              <a:extLst>
                <a:ext uri="{FF2B5EF4-FFF2-40B4-BE49-F238E27FC236}">
                  <a16:creationId xmlns:a16="http://schemas.microsoft.com/office/drawing/2014/main" id="{2CE3B4C3-A5AB-BF84-8162-33AC3FFCB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163" y="507657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9" name="Freeform 2003">
              <a:extLst>
                <a:ext uri="{FF2B5EF4-FFF2-40B4-BE49-F238E27FC236}">
                  <a16:creationId xmlns:a16="http://schemas.microsoft.com/office/drawing/2014/main" id="{D500105B-0E71-2148-8E0D-121F45408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777" y="502546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0" name="Freeform 2004">
              <a:extLst>
                <a:ext uri="{FF2B5EF4-FFF2-40B4-BE49-F238E27FC236}">
                  <a16:creationId xmlns:a16="http://schemas.microsoft.com/office/drawing/2014/main" id="{CA5C2FA9-A7F5-650F-F921-E0DE6C197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777" y="502546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1" name="Freeform 2005">
              <a:extLst>
                <a:ext uri="{FF2B5EF4-FFF2-40B4-BE49-F238E27FC236}">
                  <a16:creationId xmlns:a16="http://schemas.microsoft.com/office/drawing/2014/main" id="{46BDE9AA-E257-C3B2-1A86-E01AB3FFE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163" y="5076573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0 w 2"/>
                <a:gd name="T5" fmla="*/ 0 h 1"/>
                <a:gd name="T6" fmla="*/ 0 w 2"/>
                <a:gd name="T7" fmla="*/ 0 h 1"/>
                <a:gd name="T8" fmla="*/ 2 w 2"/>
                <a:gd name="T9" fmla="*/ 1 h 1"/>
                <a:gd name="T10" fmla="*/ 2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2" name="Freeform 2006">
              <a:extLst>
                <a:ext uri="{FF2B5EF4-FFF2-40B4-BE49-F238E27FC236}">
                  <a16:creationId xmlns:a16="http://schemas.microsoft.com/office/drawing/2014/main" id="{6BCB5971-7660-6AF3-8DB5-CDFCA56E1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8795" y="4592102"/>
              <a:ext cx="257313" cy="402703"/>
            </a:xfrm>
            <a:custGeom>
              <a:avLst/>
              <a:gdLst>
                <a:gd name="T0" fmla="*/ 130 w 140"/>
                <a:gd name="T1" fmla="*/ 196 h 206"/>
                <a:gd name="T2" fmla="*/ 130 w 140"/>
                <a:gd name="T3" fmla="*/ 193 h 206"/>
                <a:gd name="T4" fmla="*/ 132 w 140"/>
                <a:gd name="T5" fmla="*/ 192 h 206"/>
                <a:gd name="T6" fmla="*/ 136 w 140"/>
                <a:gd name="T7" fmla="*/ 184 h 206"/>
                <a:gd name="T8" fmla="*/ 136 w 140"/>
                <a:gd name="T9" fmla="*/ 171 h 206"/>
                <a:gd name="T10" fmla="*/ 138 w 140"/>
                <a:gd name="T11" fmla="*/ 158 h 206"/>
                <a:gd name="T12" fmla="*/ 137 w 140"/>
                <a:gd name="T13" fmla="*/ 142 h 206"/>
                <a:gd name="T14" fmla="*/ 137 w 140"/>
                <a:gd name="T15" fmla="*/ 132 h 206"/>
                <a:gd name="T16" fmla="*/ 133 w 140"/>
                <a:gd name="T17" fmla="*/ 124 h 206"/>
                <a:gd name="T18" fmla="*/ 126 w 140"/>
                <a:gd name="T19" fmla="*/ 124 h 206"/>
                <a:gd name="T20" fmla="*/ 124 w 140"/>
                <a:gd name="T21" fmla="*/ 124 h 206"/>
                <a:gd name="T22" fmla="*/ 120 w 140"/>
                <a:gd name="T23" fmla="*/ 124 h 206"/>
                <a:gd name="T24" fmla="*/ 117 w 140"/>
                <a:gd name="T25" fmla="*/ 110 h 206"/>
                <a:gd name="T26" fmla="*/ 103 w 140"/>
                <a:gd name="T27" fmla="*/ 113 h 206"/>
                <a:gd name="T28" fmla="*/ 91 w 140"/>
                <a:gd name="T29" fmla="*/ 104 h 206"/>
                <a:gd name="T30" fmla="*/ 85 w 140"/>
                <a:gd name="T31" fmla="*/ 91 h 206"/>
                <a:gd name="T32" fmla="*/ 82 w 140"/>
                <a:gd name="T33" fmla="*/ 81 h 206"/>
                <a:gd name="T34" fmla="*/ 84 w 140"/>
                <a:gd name="T35" fmla="*/ 72 h 206"/>
                <a:gd name="T36" fmla="*/ 89 w 140"/>
                <a:gd name="T37" fmla="*/ 68 h 206"/>
                <a:gd name="T38" fmla="*/ 98 w 140"/>
                <a:gd name="T39" fmla="*/ 51 h 206"/>
                <a:gd name="T40" fmla="*/ 117 w 140"/>
                <a:gd name="T41" fmla="*/ 43 h 206"/>
                <a:gd name="T42" fmla="*/ 120 w 140"/>
                <a:gd name="T43" fmla="*/ 42 h 206"/>
                <a:gd name="T44" fmla="*/ 119 w 140"/>
                <a:gd name="T45" fmla="*/ 41 h 206"/>
                <a:gd name="T46" fmla="*/ 125 w 140"/>
                <a:gd name="T47" fmla="*/ 29 h 206"/>
                <a:gd name="T48" fmla="*/ 110 w 140"/>
                <a:gd name="T49" fmla="*/ 25 h 206"/>
                <a:gd name="T50" fmla="*/ 95 w 140"/>
                <a:gd name="T51" fmla="*/ 27 h 206"/>
                <a:gd name="T52" fmla="*/ 87 w 140"/>
                <a:gd name="T53" fmla="*/ 20 h 206"/>
                <a:gd name="T54" fmla="*/ 79 w 140"/>
                <a:gd name="T55" fmla="*/ 10 h 206"/>
                <a:gd name="T56" fmla="*/ 70 w 140"/>
                <a:gd name="T57" fmla="*/ 0 h 206"/>
                <a:gd name="T58" fmla="*/ 67 w 140"/>
                <a:gd name="T59" fmla="*/ 1 h 206"/>
                <a:gd name="T60" fmla="*/ 68 w 140"/>
                <a:gd name="T61" fmla="*/ 2 h 206"/>
                <a:gd name="T62" fmla="*/ 69 w 140"/>
                <a:gd name="T63" fmla="*/ 5 h 206"/>
                <a:gd name="T64" fmla="*/ 66 w 140"/>
                <a:gd name="T65" fmla="*/ 10 h 206"/>
                <a:gd name="T66" fmla="*/ 61 w 140"/>
                <a:gd name="T67" fmla="*/ 20 h 206"/>
                <a:gd name="T68" fmla="*/ 31 w 140"/>
                <a:gd name="T69" fmla="*/ 44 h 206"/>
                <a:gd name="T70" fmla="*/ 18 w 140"/>
                <a:gd name="T71" fmla="*/ 50 h 206"/>
                <a:gd name="T72" fmla="*/ 13 w 140"/>
                <a:gd name="T73" fmla="*/ 50 h 206"/>
                <a:gd name="T74" fmla="*/ 9 w 140"/>
                <a:gd name="T75" fmla="*/ 40 h 206"/>
                <a:gd name="T76" fmla="*/ 9 w 140"/>
                <a:gd name="T77" fmla="*/ 39 h 206"/>
                <a:gd name="T78" fmla="*/ 8 w 140"/>
                <a:gd name="T79" fmla="*/ 38 h 206"/>
                <a:gd name="T80" fmla="*/ 4 w 140"/>
                <a:gd name="T81" fmla="*/ 56 h 206"/>
                <a:gd name="T82" fmla="*/ 2 w 140"/>
                <a:gd name="T83" fmla="*/ 64 h 206"/>
                <a:gd name="T84" fmla="*/ 13 w 140"/>
                <a:gd name="T85" fmla="*/ 72 h 206"/>
                <a:gd name="T86" fmla="*/ 30 w 140"/>
                <a:gd name="T87" fmla="*/ 98 h 206"/>
                <a:gd name="T88" fmla="*/ 57 w 140"/>
                <a:gd name="T89" fmla="*/ 155 h 206"/>
                <a:gd name="T90" fmla="*/ 79 w 140"/>
                <a:gd name="T91" fmla="*/ 175 h 206"/>
                <a:gd name="T92" fmla="*/ 125 w 140"/>
                <a:gd name="T93" fmla="*/ 205 h 206"/>
                <a:gd name="T94" fmla="*/ 129 w 140"/>
                <a:gd name="T9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0" h="206">
                  <a:moveTo>
                    <a:pt x="130" y="197"/>
                  </a:moveTo>
                  <a:cubicBezTo>
                    <a:pt x="130" y="197"/>
                    <a:pt x="130" y="196"/>
                    <a:pt x="130" y="196"/>
                  </a:cubicBezTo>
                  <a:cubicBezTo>
                    <a:pt x="130" y="196"/>
                    <a:pt x="130" y="196"/>
                    <a:pt x="130" y="196"/>
                  </a:cubicBezTo>
                  <a:cubicBezTo>
                    <a:pt x="130" y="195"/>
                    <a:pt x="130" y="195"/>
                    <a:pt x="130" y="194"/>
                  </a:cubicBezTo>
                  <a:cubicBezTo>
                    <a:pt x="130" y="194"/>
                    <a:pt x="130" y="194"/>
                    <a:pt x="130" y="194"/>
                  </a:cubicBezTo>
                  <a:cubicBezTo>
                    <a:pt x="130" y="194"/>
                    <a:pt x="130" y="193"/>
                    <a:pt x="130" y="193"/>
                  </a:cubicBezTo>
                  <a:cubicBezTo>
                    <a:pt x="130" y="193"/>
                    <a:pt x="131" y="193"/>
                    <a:pt x="131" y="193"/>
                  </a:cubicBezTo>
                  <a:cubicBezTo>
                    <a:pt x="131" y="192"/>
                    <a:pt x="131" y="192"/>
                    <a:pt x="132" y="192"/>
                  </a:cubicBezTo>
                  <a:cubicBezTo>
                    <a:pt x="132" y="192"/>
                    <a:pt x="132" y="192"/>
                    <a:pt x="132" y="192"/>
                  </a:cubicBezTo>
                  <a:cubicBezTo>
                    <a:pt x="133" y="191"/>
                    <a:pt x="135" y="189"/>
                    <a:pt x="136" y="187"/>
                  </a:cubicBezTo>
                  <a:cubicBezTo>
                    <a:pt x="136" y="186"/>
                    <a:pt x="137" y="185"/>
                    <a:pt x="137" y="184"/>
                  </a:cubicBezTo>
                  <a:cubicBezTo>
                    <a:pt x="137" y="184"/>
                    <a:pt x="136" y="184"/>
                    <a:pt x="136" y="184"/>
                  </a:cubicBezTo>
                  <a:cubicBezTo>
                    <a:pt x="134" y="183"/>
                    <a:pt x="132" y="182"/>
                    <a:pt x="132" y="179"/>
                  </a:cubicBezTo>
                  <a:cubicBezTo>
                    <a:pt x="132" y="177"/>
                    <a:pt x="133" y="175"/>
                    <a:pt x="134" y="174"/>
                  </a:cubicBezTo>
                  <a:cubicBezTo>
                    <a:pt x="135" y="173"/>
                    <a:pt x="135" y="171"/>
                    <a:pt x="136" y="171"/>
                  </a:cubicBezTo>
                  <a:cubicBezTo>
                    <a:pt x="134" y="169"/>
                    <a:pt x="135" y="166"/>
                    <a:pt x="136" y="163"/>
                  </a:cubicBezTo>
                  <a:cubicBezTo>
                    <a:pt x="137" y="162"/>
                    <a:pt x="138" y="161"/>
                    <a:pt x="138" y="160"/>
                  </a:cubicBezTo>
                  <a:cubicBezTo>
                    <a:pt x="138" y="158"/>
                    <a:pt x="138" y="158"/>
                    <a:pt x="138" y="158"/>
                  </a:cubicBezTo>
                  <a:cubicBezTo>
                    <a:pt x="137" y="152"/>
                    <a:pt x="136" y="149"/>
                    <a:pt x="136" y="146"/>
                  </a:cubicBezTo>
                  <a:cubicBezTo>
                    <a:pt x="136" y="145"/>
                    <a:pt x="136" y="144"/>
                    <a:pt x="137" y="144"/>
                  </a:cubicBezTo>
                  <a:cubicBezTo>
                    <a:pt x="137" y="143"/>
                    <a:pt x="137" y="143"/>
                    <a:pt x="137" y="142"/>
                  </a:cubicBezTo>
                  <a:cubicBezTo>
                    <a:pt x="138" y="142"/>
                    <a:pt x="138" y="142"/>
                    <a:pt x="139" y="141"/>
                  </a:cubicBezTo>
                  <a:cubicBezTo>
                    <a:pt x="140" y="140"/>
                    <a:pt x="140" y="140"/>
                    <a:pt x="140" y="139"/>
                  </a:cubicBezTo>
                  <a:cubicBezTo>
                    <a:pt x="139" y="137"/>
                    <a:pt x="138" y="135"/>
                    <a:pt x="137" y="132"/>
                  </a:cubicBezTo>
                  <a:cubicBezTo>
                    <a:pt x="136" y="131"/>
                    <a:pt x="135" y="130"/>
                    <a:pt x="135" y="129"/>
                  </a:cubicBezTo>
                  <a:cubicBezTo>
                    <a:pt x="135" y="128"/>
                    <a:pt x="135" y="128"/>
                    <a:pt x="134" y="128"/>
                  </a:cubicBezTo>
                  <a:cubicBezTo>
                    <a:pt x="134" y="127"/>
                    <a:pt x="133" y="125"/>
                    <a:pt x="133" y="124"/>
                  </a:cubicBezTo>
                  <a:cubicBezTo>
                    <a:pt x="133" y="124"/>
                    <a:pt x="133" y="124"/>
                    <a:pt x="133" y="124"/>
                  </a:cubicBezTo>
                  <a:cubicBezTo>
                    <a:pt x="131" y="124"/>
                    <a:pt x="129" y="124"/>
                    <a:pt x="127" y="124"/>
                  </a:cubicBezTo>
                  <a:cubicBezTo>
                    <a:pt x="127" y="124"/>
                    <a:pt x="126" y="124"/>
                    <a:pt x="126" y="124"/>
                  </a:cubicBezTo>
                  <a:cubicBezTo>
                    <a:pt x="126" y="124"/>
                    <a:pt x="126" y="124"/>
                    <a:pt x="125" y="124"/>
                  </a:cubicBezTo>
                  <a:cubicBezTo>
                    <a:pt x="125" y="124"/>
                    <a:pt x="124" y="124"/>
                    <a:pt x="124" y="124"/>
                  </a:cubicBezTo>
                  <a:cubicBezTo>
                    <a:pt x="124" y="124"/>
                    <a:pt x="124" y="124"/>
                    <a:pt x="124" y="124"/>
                  </a:cubicBezTo>
                  <a:cubicBezTo>
                    <a:pt x="124" y="125"/>
                    <a:pt x="123" y="125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2" y="125"/>
                    <a:pt x="121" y="124"/>
                    <a:pt x="120" y="124"/>
                  </a:cubicBezTo>
                  <a:cubicBezTo>
                    <a:pt x="118" y="122"/>
                    <a:pt x="118" y="117"/>
                    <a:pt x="118" y="110"/>
                  </a:cubicBezTo>
                  <a:cubicBezTo>
                    <a:pt x="118" y="109"/>
                    <a:pt x="118" y="109"/>
                    <a:pt x="118" y="108"/>
                  </a:cubicBezTo>
                  <a:cubicBezTo>
                    <a:pt x="118" y="108"/>
                    <a:pt x="118" y="109"/>
                    <a:pt x="117" y="110"/>
                  </a:cubicBezTo>
                  <a:cubicBezTo>
                    <a:pt x="116" y="113"/>
                    <a:pt x="112" y="113"/>
                    <a:pt x="111" y="113"/>
                  </a:cubicBezTo>
                  <a:cubicBezTo>
                    <a:pt x="109" y="113"/>
                    <a:pt x="108" y="113"/>
                    <a:pt x="107" y="113"/>
                  </a:cubicBezTo>
                  <a:cubicBezTo>
                    <a:pt x="106" y="113"/>
                    <a:pt x="105" y="113"/>
                    <a:pt x="103" y="113"/>
                  </a:cubicBezTo>
                  <a:cubicBezTo>
                    <a:pt x="99" y="113"/>
                    <a:pt x="98" y="109"/>
                    <a:pt x="98" y="107"/>
                  </a:cubicBezTo>
                  <a:cubicBezTo>
                    <a:pt x="98" y="107"/>
                    <a:pt x="97" y="107"/>
                    <a:pt x="97" y="106"/>
                  </a:cubicBezTo>
                  <a:cubicBezTo>
                    <a:pt x="95" y="106"/>
                    <a:pt x="92" y="106"/>
                    <a:pt x="91" y="104"/>
                  </a:cubicBezTo>
                  <a:cubicBezTo>
                    <a:pt x="90" y="103"/>
                    <a:pt x="90" y="102"/>
                    <a:pt x="90" y="100"/>
                  </a:cubicBezTo>
                  <a:cubicBezTo>
                    <a:pt x="90" y="98"/>
                    <a:pt x="89" y="96"/>
                    <a:pt x="87" y="94"/>
                  </a:cubicBezTo>
                  <a:cubicBezTo>
                    <a:pt x="87" y="93"/>
                    <a:pt x="86" y="92"/>
                    <a:pt x="85" y="91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3" y="88"/>
                    <a:pt x="81" y="85"/>
                    <a:pt x="81" y="82"/>
                  </a:cubicBezTo>
                  <a:cubicBezTo>
                    <a:pt x="81" y="81"/>
                    <a:pt x="82" y="81"/>
                    <a:pt x="82" y="81"/>
                  </a:cubicBezTo>
                  <a:cubicBezTo>
                    <a:pt x="82" y="80"/>
                    <a:pt x="82" y="80"/>
                    <a:pt x="83" y="79"/>
                  </a:cubicBezTo>
                  <a:cubicBezTo>
                    <a:pt x="83" y="79"/>
                    <a:pt x="83" y="79"/>
                    <a:pt x="83" y="78"/>
                  </a:cubicBezTo>
                  <a:cubicBezTo>
                    <a:pt x="82" y="76"/>
                    <a:pt x="82" y="74"/>
                    <a:pt x="84" y="72"/>
                  </a:cubicBezTo>
                  <a:cubicBezTo>
                    <a:pt x="86" y="71"/>
                    <a:pt x="87" y="70"/>
                    <a:pt x="88" y="69"/>
                  </a:cubicBezTo>
                  <a:cubicBezTo>
                    <a:pt x="88" y="69"/>
                    <a:pt x="89" y="69"/>
                    <a:pt x="89" y="69"/>
                  </a:cubicBezTo>
                  <a:cubicBezTo>
                    <a:pt x="89" y="69"/>
                    <a:pt x="89" y="68"/>
                    <a:pt x="89" y="68"/>
                  </a:cubicBezTo>
                  <a:cubicBezTo>
                    <a:pt x="88" y="65"/>
                    <a:pt x="89" y="62"/>
                    <a:pt x="91" y="61"/>
                  </a:cubicBezTo>
                  <a:cubicBezTo>
                    <a:pt x="92" y="59"/>
                    <a:pt x="92" y="58"/>
                    <a:pt x="92" y="56"/>
                  </a:cubicBezTo>
                  <a:cubicBezTo>
                    <a:pt x="93" y="53"/>
                    <a:pt x="96" y="52"/>
                    <a:pt x="98" y="51"/>
                  </a:cubicBezTo>
                  <a:cubicBezTo>
                    <a:pt x="100" y="50"/>
                    <a:pt x="102" y="50"/>
                    <a:pt x="103" y="48"/>
                  </a:cubicBezTo>
                  <a:cubicBezTo>
                    <a:pt x="106" y="46"/>
                    <a:pt x="109" y="46"/>
                    <a:pt x="111" y="45"/>
                  </a:cubicBezTo>
                  <a:cubicBezTo>
                    <a:pt x="113" y="45"/>
                    <a:pt x="115" y="45"/>
                    <a:pt x="117" y="43"/>
                  </a:cubicBezTo>
                  <a:cubicBezTo>
                    <a:pt x="117" y="43"/>
                    <a:pt x="118" y="43"/>
                    <a:pt x="118" y="42"/>
                  </a:cubicBezTo>
                  <a:cubicBezTo>
                    <a:pt x="118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19" y="41"/>
                    <a:pt x="119" y="41"/>
                  </a:cubicBezTo>
                  <a:cubicBezTo>
                    <a:pt x="119" y="41"/>
                    <a:pt x="119" y="40"/>
                    <a:pt x="119" y="40"/>
                  </a:cubicBezTo>
                  <a:cubicBezTo>
                    <a:pt x="117" y="37"/>
                    <a:pt x="120" y="34"/>
                    <a:pt x="122" y="31"/>
                  </a:cubicBezTo>
                  <a:cubicBezTo>
                    <a:pt x="123" y="30"/>
                    <a:pt x="124" y="29"/>
                    <a:pt x="125" y="29"/>
                  </a:cubicBezTo>
                  <a:cubicBezTo>
                    <a:pt x="124" y="29"/>
                    <a:pt x="124" y="27"/>
                    <a:pt x="117" y="25"/>
                  </a:cubicBezTo>
                  <a:cubicBezTo>
                    <a:pt x="117" y="25"/>
                    <a:pt x="116" y="25"/>
                    <a:pt x="115" y="25"/>
                  </a:cubicBezTo>
                  <a:cubicBezTo>
                    <a:pt x="113" y="26"/>
                    <a:pt x="111" y="26"/>
                    <a:pt x="110" y="25"/>
                  </a:cubicBezTo>
                  <a:cubicBezTo>
                    <a:pt x="109" y="24"/>
                    <a:pt x="106" y="25"/>
                    <a:pt x="105" y="26"/>
                  </a:cubicBezTo>
                  <a:cubicBezTo>
                    <a:pt x="103" y="27"/>
                    <a:pt x="98" y="27"/>
                    <a:pt x="98" y="27"/>
                  </a:cubicBezTo>
                  <a:cubicBezTo>
                    <a:pt x="97" y="27"/>
                    <a:pt x="96" y="27"/>
                    <a:pt x="95" y="27"/>
                  </a:cubicBezTo>
                  <a:cubicBezTo>
                    <a:pt x="93" y="27"/>
                    <a:pt x="91" y="26"/>
                    <a:pt x="90" y="25"/>
                  </a:cubicBezTo>
                  <a:cubicBezTo>
                    <a:pt x="89" y="24"/>
                    <a:pt x="89" y="23"/>
                    <a:pt x="89" y="22"/>
                  </a:cubicBezTo>
                  <a:cubicBezTo>
                    <a:pt x="89" y="21"/>
                    <a:pt x="89" y="21"/>
                    <a:pt x="87" y="20"/>
                  </a:cubicBezTo>
                  <a:cubicBezTo>
                    <a:pt x="86" y="19"/>
                    <a:pt x="84" y="17"/>
                    <a:pt x="85" y="15"/>
                  </a:cubicBezTo>
                  <a:cubicBezTo>
                    <a:pt x="85" y="15"/>
                    <a:pt x="85" y="14"/>
                    <a:pt x="84" y="13"/>
                  </a:cubicBezTo>
                  <a:cubicBezTo>
                    <a:pt x="83" y="11"/>
                    <a:pt x="81" y="10"/>
                    <a:pt x="79" y="10"/>
                  </a:cubicBezTo>
                  <a:cubicBezTo>
                    <a:pt x="76" y="10"/>
                    <a:pt x="75" y="7"/>
                    <a:pt x="74" y="4"/>
                  </a:cubicBezTo>
                  <a:cubicBezTo>
                    <a:pt x="73" y="3"/>
                    <a:pt x="73" y="1"/>
                    <a:pt x="72" y="1"/>
                  </a:cubicBezTo>
                  <a:cubicBezTo>
                    <a:pt x="72" y="1"/>
                    <a:pt x="71" y="0"/>
                    <a:pt x="70" y="0"/>
                  </a:cubicBezTo>
                  <a:cubicBezTo>
                    <a:pt x="70" y="0"/>
                    <a:pt x="69" y="0"/>
                    <a:pt x="69" y="0"/>
                  </a:cubicBezTo>
                  <a:cubicBezTo>
                    <a:pt x="69" y="0"/>
                    <a:pt x="69" y="0"/>
                    <a:pt x="68" y="0"/>
                  </a:cubicBezTo>
                  <a:cubicBezTo>
                    <a:pt x="68" y="0"/>
                    <a:pt x="68" y="0"/>
                    <a:pt x="67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7" y="1"/>
                    <a:pt x="68" y="1"/>
                    <a:pt x="68" y="1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2"/>
                    <a:pt x="69" y="3"/>
                    <a:pt x="69" y="3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69" y="5"/>
                    <a:pt x="69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9" y="7"/>
                    <a:pt x="68" y="8"/>
                    <a:pt x="67" y="9"/>
                  </a:cubicBezTo>
                  <a:cubicBezTo>
                    <a:pt x="67" y="9"/>
                    <a:pt x="66" y="9"/>
                    <a:pt x="66" y="10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6" y="10"/>
                    <a:pt x="66" y="11"/>
                    <a:pt x="66" y="11"/>
                  </a:cubicBezTo>
                  <a:cubicBezTo>
                    <a:pt x="66" y="12"/>
                    <a:pt x="65" y="15"/>
                    <a:pt x="61" y="20"/>
                  </a:cubicBezTo>
                  <a:cubicBezTo>
                    <a:pt x="55" y="28"/>
                    <a:pt x="46" y="30"/>
                    <a:pt x="40" y="32"/>
                  </a:cubicBezTo>
                  <a:cubicBezTo>
                    <a:pt x="39" y="32"/>
                    <a:pt x="39" y="32"/>
                    <a:pt x="38" y="33"/>
                  </a:cubicBezTo>
                  <a:cubicBezTo>
                    <a:pt x="35" y="34"/>
                    <a:pt x="33" y="39"/>
                    <a:pt x="31" y="44"/>
                  </a:cubicBezTo>
                  <a:cubicBezTo>
                    <a:pt x="31" y="46"/>
                    <a:pt x="30" y="48"/>
                    <a:pt x="29" y="49"/>
                  </a:cubicBezTo>
                  <a:cubicBezTo>
                    <a:pt x="28" y="52"/>
                    <a:pt x="27" y="55"/>
                    <a:pt x="24" y="55"/>
                  </a:cubicBezTo>
                  <a:cubicBezTo>
                    <a:pt x="21" y="55"/>
                    <a:pt x="19" y="53"/>
                    <a:pt x="18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6" y="50"/>
                    <a:pt x="16" y="50"/>
                    <a:pt x="15" y="50"/>
                  </a:cubicBezTo>
                  <a:cubicBezTo>
                    <a:pt x="15" y="50"/>
                    <a:pt x="14" y="50"/>
                    <a:pt x="13" y="50"/>
                  </a:cubicBezTo>
                  <a:cubicBezTo>
                    <a:pt x="12" y="50"/>
                    <a:pt x="11" y="49"/>
                    <a:pt x="9" y="48"/>
                  </a:cubicBezTo>
                  <a:cubicBezTo>
                    <a:pt x="6" y="45"/>
                    <a:pt x="6" y="44"/>
                    <a:pt x="8" y="41"/>
                  </a:cubicBezTo>
                  <a:cubicBezTo>
                    <a:pt x="8" y="41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9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5" y="39"/>
                    <a:pt x="3" y="43"/>
                    <a:pt x="1" y="46"/>
                  </a:cubicBezTo>
                  <a:cubicBezTo>
                    <a:pt x="0" y="48"/>
                    <a:pt x="2" y="53"/>
                    <a:pt x="4" y="56"/>
                  </a:cubicBezTo>
                  <a:cubicBezTo>
                    <a:pt x="4" y="58"/>
                    <a:pt x="5" y="59"/>
                    <a:pt x="5" y="60"/>
                  </a:cubicBezTo>
                  <a:cubicBezTo>
                    <a:pt x="5" y="61"/>
                    <a:pt x="6" y="62"/>
                    <a:pt x="5" y="63"/>
                  </a:cubicBezTo>
                  <a:cubicBezTo>
                    <a:pt x="4" y="64"/>
                    <a:pt x="3" y="64"/>
                    <a:pt x="2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3" y="65"/>
                    <a:pt x="7" y="68"/>
                    <a:pt x="9" y="69"/>
                  </a:cubicBezTo>
                  <a:cubicBezTo>
                    <a:pt x="10" y="70"/>
                    <a:pt x="12" y="71"/>
                    <a:pt x="13" y="72"/>
                  </a:cubicBezTo>
                  <a:cubicBezTo>
                    <a:pt x="16" y="74"/>
                    <a:pt x="18" y="77"/>
                    <a:pt x="20" y="81"/>
                  </a:cubicBezTo>
                  <a:cubicBezTo>
                    <a:pt x="22" y="83"/>
                    <a:pt x="23" y="86"/>
                    <a:pt x="25" y="88"/>
                  </a:cubicBezTo>
                  <a:cubicBezTo>
                    <a:pt x="28" y="91"/>
                    <a:pt x="29" y="93"/>
                    <a:pt x="30" y="98"/>
                  </a:cubicBezTo>
                  <a:cubicBezTo>
                    <a:pt x="31" y="100"/>
                    <a:pt x="32" y="102"/>
                    <a:pt x="33" y="105"/>
                  </a:cubicBezTo>
                  <a:cubicBezTo>
                    <a:pt x="37" y="115"/>
                    <a:pt x="45" y="131"/>
                    <a:pt x="50" y="138"/>
                  </a:cubicBezTo>
                  <a:cubicBezTo>
                    <a:pt x="55" y="144"/>
                    <a:pt x="60" y="151"/>
                    <a:pt x="57" y="155"/>
                  </a:cubicBezTo>
                  <a:cubicBezTo>
                    <a:pt x="57" y="156"/>
                    <a:pt x="58" y="160"/>
                    <a:pt x="61" y="163"/>
                  </a:cubicBezTo>
                  <a:cubicBezTo>
                    <a:pt x="62" y="163"/>
                    <a:pt x="64" y="164"/>
                    <a:pt x="65" y="166"/>
                  </a:cubicBezTo>
                  <a:cubicBezTo>
                    <a:pt x="68" y="168"/>
                    <a:pt x="71" y="171"/>
                    <a:pt x="79" y="175"/>
                  </a:cubicBezTo>
                  <a:cubicBezTo>
                    <a:pt x="109" y="190"/>
                    <a:pt x="111" y="194"/>
                    <a:pt x="112" y="196"/>
                  </a:cubicBezTo>
                  <a:cubicBezTo>
                    <a:pt x="114" y="199"/>
                    <a:pt x="121" y="203"/>
                    <a:pt x="124" y="205"/>
                  </a:cubicBezTo>
                  <a:cubicBezTo>
                    <a:pt x="125" y="205"/>
                    <a:pt x="125" y="205"/>
                    <a:pt x="125" y="205"/>
                  </a:cubicBezTo>
                  <a:cubicBezTo>
                    <a:pt x="125" y="205"/>
                    <a:pt x="125" y="206"/>
                    <a:pt x="125" y="206"/>
                  </a:cubicBezTo>
                  <a:cubicBezTo>
                    <a:pt x="126" y="206"/>
                    <a:pt x="126" y="206"/>
                    <a:pt x="126" y="205"/>
                  </a:cubicBezTo>
                  <a:cubicBezTo>
                    <a:pt x="127" y="205"/>
                    <a:pt x="128" y="202"/>
                    <a:pt x="129" y="200"/>
                  </a:cubicBezTo>
                  <a:cubicBezTo>
                    <a:pt x="129" y="199"/>
                    <a:pt x="129" y="198"/>
                    <a:pt x="130" y="197"/>
                  </a:cubicBezTo>
                  <a:cubicBezTo>
                    <a:pt x="130" y="197"/>
                    <a:pt x="130" y="197"/>
                    <a:pt x="130" y="19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3" name="Freeform 2007">
              <a:extLst>
                <a:ext uri="{FF2B5EF4-FFF2-40B4-BE49-F238E27FC236}">
                  <a16:creationId xmlns:a16="http://schemas.microsoft.com/office/drawing/2014/main" id="{F1826D8B-72BD-9B72-471E-50E7EE905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863" y="4673870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4" name="Freeform 2008">
              <a:extLst>
                <a:ext uri="{FF2B5EF4-FFF2-40B4-BE49-F238E27FC236}">
                  <a16:creationId xmlns:a16="http://schemas.microsoft.com/office/drawing/2014/main" id="{C72FF389-66CA-E02E-CEF5-93809EFE1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623" y="4833315"/>
              <a:ext cx="5761" cy="2044"/>
            </a:xfrm>
            <a:custGeom>
              <a:avLst/>
              <a:gdLst>
                <a:gd name="T0" fmla="*/ 3 w 3"/>
                <a:gd name="T1" fmla="*/ 1 h 1"/>
                <a:gd name="T2" fmla="*/ 0 w 3"/>
                <a:gd name="T3" fmla="*/ 0 h 1"/>
                <a:gd name="T4" fmla="*/ 3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1" y="0"/>
                    <a:pt x="2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5" name="Freeform 2009">
              <a:extLst>
                <a:ext uri="{FF2B5EF4-FFF2-40B4-BE49-F238E27FC236}">
                  <a16:creationId xmlns:a16="http://schemas.microsoft.com/office/drawing/2014/main" id="{BFF4BE35-F711-8C62-CC5D-8C3A4E068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8574" y="4749504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6" name="Freeform 2010">
              <a:extLst>
                <a:ext uri="{FF2B5EF4-FFF2-40B4-BE49-F238E27FC236}">
                  <a16:creationId xmlns:a16="http://schemas.microsoft.com/office/drawing/2014/main" id="{ADA85007-57BE-0689-06F2-A7B275F3D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3065" y="4833315"/>
              <a:ext cx="11521" cy="0"/>
            </a:xfrm>
            <a:custGeom>
              <a:avLst/>
              <a:gdLst>
                <a:gd name="T0" fmla="*/ 0 w 6"/>
                <a:gd name="T1" fmla="*/ 6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cubicBezTo>
                    <a:pt x="2" y="0"/>
                    <a:pt x="4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7" name="Freeform 2011">
              <a:extLst>
                <a:ext uri="{FF2B5EF4-FFF2-40B4-BE49-F238E27FC236}">
                  <a16:creationId xmlns:a16="http://schemas.microsoft.com/office/drawing/2014/main" id="{082DF92B-098E-2A7C-9BB5-4705510CD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9225" y="483331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8" name="Freeform 2012">
              <a:extLst>
                <a:ext uri="{FF2B5EF4-FFF2-40B4-BE49-F238E27FC236}">
                  <a16:creationId xmlns:a16="http://schemas.microsoft.com/office/drawing/2014/main" id="{C9E5CA29-1831-82E7-43E9-748ECE1DD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703" y="467387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9" name="Freeform 2013">
              <a:extLst>
                <a:ext uri="{FF2B5EF4-FFF2-40B4-BE49-F238E27FC236}">
                  <a16:creationId xmlns:a16="http://schemas.microsoft.com/office/drawing/2014/main" id="{20DE3C7F-04E0-D5AA-3FCB-A4E0B25E1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384" y="4833315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0" name="Freeform 2014">
              <a:extLst>
                <a:ext uri="{FF2B5EF4-FFF2-40B4-BE49-F238E27FC236}">
                  <a16:creationId xmlns:a16="http://schemas.microsoft.com/office/drawing/2014/main" id="{07846C9F-BD6A-BDFB-5290-86135FA5E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2016" y="4635030"/>
              <a:ext cx="11521" cy="10221"/>
            </a:xfrm>
            <a:custGeom>
              <a:avLst/>
              <a:gdLst>
                <a:gd name="T0" fmla="*/ 0 w 6"/>
                <a:gd name="T1" fmla="*/ 0 h 5"/>
                <a:gd name="T2" fmla="*/ 1 w 6"/>
                <a:gd name="T3" fmla="*/ 3 h 5"/>
                <a:gd name="T4" fmla="*/ 6 w 6"/>
                <a:gd name="T5" fmla="*/ 5 h 5"/>
                <a:gd name="T6" fmla="*/ 1 w 6"/>
                <a:gd name="T7" fmla="*/ 3 h 5"/>
                <a:gd name="T8" fmla="*/ 0 w 6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2" y="4"/>
                    <a:pt x="4" y="5"/>
                    <a:pt x="6" y="5"/>
                  </a:cubicBezTo>
                  <a:cubicBezTo>
                    <a:pt x="4" y="5"/>
                    <a:pt x="2" y="4"/>
                    <a:pt x="1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1" name="Freeform 2015">
              <a:extLst>
                <a:ext uri="{FF2B5EF4-FFF2-40B4-BE49-F238E27FC236}">
                  <a16:creationId xmlns:a16="http://schemas.microsoft.com/office/drawing/2014/main" id="{40A35C3C-8FE5-20BE-C9B4-7A47D9700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703" y="467182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2" name="Freeform 2016">
              <a:extLst>
                <a:ext uri="{FF2B5EF4-FFF2-40B4-BE49-F238E27FC236}">
                  <a16:creationId xmlns:a16="http://schemas.microsoft.com/office/drawing/2014/main" id="{7000A189-458C-3823-A473-1481ED737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1691" y="45941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3" name="Freeform 2017">
              <a:extLst>
                <a:ext uri="{FF2B5EF4-FFF2-40B4-BE49-F238E27FC236}">
                  <a16:creationId xmlns:a16="http://schemas.microsoft.com/office/drawing/2014/main" id="{F284D78C-5574-B48A-5C16-8E30555B7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3611" y="459210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4" name="Freeform 2018">
              <a:extLst>
                <a:ext uri="{FF2B5EF4-FFF2-40B4-BE49-F238E27FC236}">
                  <a16:creationId xmlns:a16="http://schemas.microsoft.com/office/drawing/2014/main" id="{56FB0B40-0344-75FC-4C30-876D349B5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97436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5" name="Freeform 2019">
              <a:extLst>
                <a:ext uri="{FF2B5EF4-FFF2-40B4-BE49-F238E27FC236}">
                  <a16:creationId xmlns:a16="http://schemas.microsoft.com/office/drawing/2014/main" id="{7186C1C5-1BA1-8116-A3B8-8ECD4FFBD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96823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6" name="Freeform 2020">
              <a:extLst>
                <a:ext uri="{FF2B5EF4-FFF2-40B4-BE49-F238E27FC236}">
                  <a16:creationId xmlns:a16="http://schemas.microsoft.com/office/drawing/2014/main" id="{635455CA-6CBF-CAAC-3AFA-F8F2F57B4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6507" y="4843536"/>
              <a:ext cx="3840" cy="6133"/>
            </a:xfrm>
            <a:custGeom>
              <a:avLst/>
              <a:gdLst>
                <a:gd name="T0" fmla="*/ 0 w 2"/>
                <a:gd name="T1" fmla="*/ 0 h 3"/>
                <a:gd name="T2" fmla="*/ 2 w 2"/>
                <a:gd name="T3" fmla="*/ 3 h 3"/>
                <a:gd name="T4" fmla="*/ 0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0" y="1"/>
                    <a:pt x="1" y="2"/>
                    <a:pt x="2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7" name="Freeform 2021">
              <a:extLst>
                <a:ext uri="{FF2B5EF4-FFF2-40B4-BE49-F238E27FC236}">
                  <a16:creationId xmlns:a16="http://schemas.microsoft.com/office/drawing/2014/main" id="{E266F33D-FAA4-D47A-724E-79B075AEE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87" y="4833315"/>
              <a:ext cx="0" cy="8177"/>
            </a:xfrm>
            <a:custGeom>
              <a:avLst/>
              <a:gdLst>
                <a:gd name="T0" fmla="*/ 0 w 1"/>
                <a:gd name="T1" fmla="*/ 0 h 4"/>
                <a:gd name="T2" fmla="*/ 1 w 1"/>
                <a:gd name="T3" fmla="*/ 4 h 4"/>
                <a:gd name="T4" fmla="*/ 0 w 1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0" y="0"/>
                  </a:moveTo>
                  <a:cubicBezTo>
                    <a:pt x="0" y="1"/>
                    <a:pt x="1" y="3"/>
                    <a:pt x="1" y="4"/>
                  </a:cubicBezTo>
                  <a:cubicBezTo>
                    <a:pt x="1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8" name="Freeform 2022">
              <a:extLst>
                <a:ext uri="{FF2B5EF4-FFF2-40B4-BE49-F238E27FC236}">
                  <a16:creationId xmlns:a16="http://schemas.microsoft.com/office/drawing/2014/main" id="{FC55EE8D-8F2E-E091-B6B6-6F6328208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8427" y="4874199"/>
              <a:ext cx="1920" cy="2044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9" name="Freeform 2023">
              <a:extLst>
                <a:ext uri="{FF2B5EF4-FFF2-40B4-BE49-F238E27FC236}">
                  <a16:creationId xmlns:a16="http://schemas.microsoft.com/office/drawing/2014/main" id="{0660D1F3-0622-E8CD-2760-F3BFA6FFD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970275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0" name="Freeform 2024">
              <a:extLst>
                <a:ext uri="{FF2B5EF4-FFF2-40B4-BE49-F238E27FC236}">
                  <a16:creationId xmlns:a16="http://schemas.microsoft.com/office/drawing/2014/main" id="{9CBF0E63-0041-D9EB-E62F-7B80BA3C3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746" y="496618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1" name="Freeform 2025">
              <a:extLst>
                <a:ext uri="{FF2B5EF4-FFF2-40B4-BE49-F238E27FC236}">
                  <a16:creationId xmlns:a16="http://schemas.microsoft.com/office/drawing/2014/main" id="{E6E06390-0062-4C7F-0B36-7CF0B0C1F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777" y="4318183"/>
              <a:ext cx="274595" cy="245301"/>
            </a:xfrm>
            <a:custGeom>
              <a:avLst/>
              <a:gdLst>
                <a:gd name="T0" fmla="*/ 71 w 149"/>
                <a:gd name="T1" fmla="*/ 118 h 126"/>
                <a:gd name="T2" fmla="*/ 77 w 149"/>
                <a:gd name="T3" fmla="*/ 125 h 126"/>
                <a:gd name="T4" fmla="*/ 85 w 149"/>
                <a:gd name="T5" fmla="*/ 124 h 126"/>
                <a:gd name="T6" fmla="*/ 94 w 149"/>
                <a:gd name="T7" fmla="*/ 121 h 126"/>
                <a:gd name="T8" fmla="*/ 108 w 149"/>
                <a:gd name="T9" fmla="*/ 111 h 126"/>
                <a:gd name="T10" fmla="*/ 109 w 149"/>
                <a:gd name="T11" fmla="*/ 111 h 126"/>
                <a:gd name="T12" fmla="*/ 103 w 149"/>
                <a:gd name="T13" fmla="*/ 110 h 126"/>
                <a:gd name="T14" fmla="*/ 103 w 149"/>
                <a:gd name="T15" fmla="*/ 109 h 126"/>
                <a:gd name="T16" fmla="*/ 99 w 149"/>
                <a:gd name="T17" fmla="*/ 100 h 126"/>
                <a:gd name="T18" fmla="*/ 100 w 149"/>
                <a:gd name="T19" fmla="*/ 87 h 126"/>
                <a:gd name="T20" fmla="*/ 116 w 149"/>
                <a:gd name="T21" fmla="*/ 92 h 126"/>
                <a:gd name="T22" fmla="*/ 117 w 149"/>
                <a:gd name="T23" fmla="*/ 94 h 126"/>
                <a:gd name="T24" fmla="*/ 135 w 149"/>
                <a:gd name="T25" fmla="*/ 84 h 126"/>
                <a:gd name="T26" fmla="*/ 141 w 149"/>
                <a:gd name="T27" fmla="*/ 79 h 126"/>
                <a:gd name="T28" fmla="*/ 138 w 149"/>
                <a:gd name="T29" fmla="*/ 77 h 126"/>
                <a:gd name="T30" fmla="*/ 137 w 149"/>
                <a:gd name="T31" fmla="*/ 75 h 126"/>
                <a:gd name="T32" fmla="*/ 136 w 149"/>
                <a:gd name="T33" fmla="*/ 74 h 126"/>
                <a:gd name="T34" fmla="*/ 135 w 149"/>
                <a:gd name="T35" fmla="*/ 73 h 126"/>
                <a:gd name="T36" fmla="*/ 134 w 149"/>
                <a:gd name="T37" fmla="*/ 67 h 126"/>
                <a:gd name="T38" fmla="*/ 142 w 149"/>
                <a:gd name="T39" fmla="*/ 58 h 126"/>
                <a:gd name="T40" fmla="*/ 141 w 149"/>
                <a:gd name="T41" fmla="*/ 52 h 126"/>
                <a:gd name="T42" fmla="*/ 148 w 149"/>
                <a:gd name="T43" fmla="*/ 43 h 126"/>
                <a:gd name="T44" fmla="*/ 149 w 149"/>
                <a:gd name="T45" fmla="*/ 42 h 126"/>
                <a:gd name="T46" fmla="*/ 133 w 149"/>
                <a:gd name="T47" fmla="*/ 39 h 126"/>
                <a:gd name="T48" fmla="*/ 125 w 149"/>
                <a:gd name="T49" fmla="*/ 26 h 126"/>
                <a:gd name="T50" fmla="*/ 120 w 149"/>
                <a:gd name="T51" fmla="*/ 16 h 126"/>
                <a:gd name="T52" fmla="*/ 90 w 149"/>
                <a:gd name="T53" fmla="*/ 24 h 126"/>
                <a:gd name="T54" fmla="*/ 63 w 149"/>
                <a:gd name="T55" fmla="*/ 19 h 126"/>
                <a:gd name="T56" fmla="*/ 53 w 149"/>
                <a:gd name="T57" fmla="*/ 8 h 126"/>
                <a:gd name="T58" fmla="*/ 38 w 149"/>
                <a:gd name="T59" fmla="*/ 0 h 126"/>
                <a:gd name="T60" fmla="*/ 36 w 149"/>
                <a:gd name="T61" fmla="*/ 7 h 126"/>
                <a:gd name="T62" fmla="*/ 23 w 149"/>
                <a:gd name="T63" fmla="*/ 21 h 126"/>
                <a:gd name="T64" fmla="*/ 10 w 149"/>
                <a:gd name="T65" fmla="*/ 28 h 126"/>
                <a:gd name="T66" fmla="*/ 13 w 149"/>
                <a:gd name="T67" fmla="*/ 8 h 126"/>
                <a:gd name="T68" fmla="*/ 9 w 149"/>
                <a:gd name="T69" fmla="*/ 12 h 126"/>
                <a:gd name="T70" fmla="*/ 1 w 149"/>
                <a:gd name="T71" fmla="*/ 29 h 126"/>
                <a:gd name="T72" fmla="*/ 7 w 149"/>
                <a:gd name="T73" fmla="*/ 36 h 126"/>
                <a:gd name="T74" fmla="*/ 12 w 149"/>
                <a:gd name="T75" fmla="*/ 54 h 126"/>
                <a:gd name="T76" fmla="*/ 29 w 149"/>
                <a:gd name="T77" fmla="*/ 54 h 126"/>
                <a:gd name="T78" fmla="*/ 51 w 149"/>
                <a:gd name="T79" fmla="*/ 64 h 126"/>
                <a:gd name="T80" fmla="*/ 66 w 149"/>
                <a:gd name="T81" fmla="*/ 70 h 126"/>
                <a:gd name="T82" fmla="*/ 67 w 149"/>
                <a:gd name="T83" fmla="*/ 100 h 126"/>
                <a:gd name="T84" fmla="*/ 69 w 149"/>
                <a:gd name="T85" fmla="*/ 113 h 126"/>
                <a:gd name="T86" fmla="*/ 69 w 149"/>
                <a:gd name="T87" fmla="*/ 11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9" h="126">
                  <a:moveTo>
                    <a:pt x="69" y="114"/>
                  </a:moveTo>
                  <a:cubicBezTo>
                    <a:pt x="70" y="115"/>
                    <a:pt x="70" y="116"/>
                    <a:pt x="71" y="117"/>
                  </a:cubicBezTo>
                  <a:cubicBezTo>
                    <a:pt x="71" y="117"/>
                    <a:pt x="71" y="117"/>
                    <a:pt x="71" y="118"/>
                  </a:cubicBezTo>
                  <a:cubicBezTo>
                    <a:pt x="72" y="118"/>
                    <a:pt x="72" y="119"/>
                    <a:pt x="73" y="120"/>
                  </a:cubicBezTo>
                  <a:cubicBezTo>
                    <a:pt x="74" y="122"/>
                    <a:pt x="75" y="123"/>
                    <a:pt x="76" y="124"/>
                  </a:cubicBezTo>
                  <a:cubicBezTo>
                    <a:pt x="77" y="125"/>
                    <a:pt x="77" y="125"/>
                    <a:pt x="77" y="125"/>
                  </a:cubicBezTo>
                  <a:cubicBezTo>
                    <a:pt x="78" y="126"/>
                    <a:pt x="79" y="126"/>
                    <a:pt x="79" y="126"/>
                  </a:cubicBezTo>
                  <a:cubicBezTo>
                    <a:pt x="80" y="126"/>
                    <a:pt x="80" y="126"/>
                    <a:pt x="80" y="126"/>
                  </a:cubicBezTo>
                  <a:cubicBezTo>
                    <a:pt x="82" y="125"/>
                    <a:pt x="83" y="124"/>
                    <a:pt x="85" y="124"/>
                  </a:cubicBezTo>
                  <a:cubicBezTo>
                    <a:pt x="86" y="124"/>
                    <a:pt x="87" y="125"/>
                    <a:pt x="88" y="125"/>
                  </a:cubicBezTo>
                  <a:cubicBezTo>
                    <a:pt x="89" y="125"/>
                    <a:pt x="91" y="123"/>
                    <a:pt x="93" y="122"/>
                  </a:cubicBezTo>
                  <a:cubicBezTo>
                    <a:pt x="94" y="121"/>
                    <a:pt x="94" y="121"/>
                    <a:pt x="94" y="121"/>
                  </a:cubicBezTo>
                  <a:cubicBezTo>
                    <a:pt x="96" y="120"/>
                    <a:pt x="97" y="120"/>
                    <a:pt x="99" y="119"/>
                  </a:cubicBezTo>
                  <a:cubicBezTo>
                    <a:pt x="100" y="119"/>
                    <a:pt x="100" y="119"/>
                    <a:pt x="100" y="119"/>
                  </a:cubicBezTo>
                  <a:cubicBezTo>
                    <a:pt x="102" y="114"/>
                    <a:pt x="104" y="112"/>
                    <a:pt x="108" y="111"/>
                  </a:cubicBezTo>
                  <a:cubicBezTo>
                    <a:pt x="109" y="111"/>
                    <a:pt x="109" y="111"/>
                    <a:pt x="110" y="110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09" y="110"/>
                    <a:pt x="109" y="111"/>
                    <a:pt x="109" y="111"/>
                  </a:cubicBezTo>
                  <a:cubicBezTo>
                    <a:pt x="108" y="111"/>
                    <a:pt x="107" y="111"/>
                    <a:pt x="106" y="111"/>
                  </a:cubicBezTo>
                  <a:cubicBezTo>
                    <a:pt x="105" y="111"/>
                    <a:pt x="104" y="111"/>
                    <a:pt x="103" y="110"/>
                  </a:cubicBezTo>
                  <a:cubicBezTo>
                    <a:pt x="103" y="110"/>
                    <a:pt x="103" y="110"/>
                    <a:pt x="103" y="110"/>
                  </a:cubicBezTo>
                  <a:cubicBezTo>
                    <a:pt x="103" y="110"/>
                    <a:pt x="103" y="110"/>
                    <a:pt x="103" y="110"/>
                  </a:cubicBezTo>
                  <a:cubicBezTo>
                    <a:pt x="103" y="110"/>
                    <a:pt x="103" y="109"/>
                    <a:pt x="103" y="109"/>
                  </a:cubicBezTo>
                  <a:cubicBezTo>
                    <a:pt x="103" y="109"/>
                    <a:pt x="103" y="109"/>
                    <a:pt x="103" y="109"/>
                  </a:cubicBezTo>
                  <a:cubicBezTo>
                    <a:pt x="103" y="108"/>
                    <a:pt x="102" y="108"/>
                    <a:pt x="102" y="107"/>
                  </a:cubicBezTo>
                  <a:cubicBezTo>
                    <a:pt x="102" y="106"/>
                    <a:pt x="102" y="105"/>
                    <a:pt x="101" y="105"/>
                  </a:cubicBezTo>
                  <a:cubicBezTo>
                    <a:pt x="101" y="104"/>
                    <a:pt x="99" y="102"/>
                    <a:pt x="99" y="100"/>
                  </a:cubicBezTo>
                  <a:cubicBezTo>
                    <a:pt x="99" y="96"/>
                    <a:pt x="99" y="95"/>
                    <a:pt x="96" y="93"/>
                  </a:cubicBezTo>
                  <a:cubicBezTo>
                    <a:pt x="94" y="92"/>
                    <a:pt x="94" y="90"/>
                    <a:pt x="94" y="90"/>
                  </a:cubicBezTo>
                  <a:cubicBezTo>
                    <a:pt x="95" y="87"/>
                    <a:pt x="98" y="87"/>
                    <a:pt x="100" y="87"/>
                  </a:cubicBezTo>
                  <a:cubicBezTo>
                    <a:pt x="102" y="87"/>
                    <a:pt x="104" y="87"/>
                    <a:pt x="106" y="89"/>
                  </a:cubicBezTo>
                  <a:cubicBezTo>
                    <a:pt x="106" y="89"/>
                    <a:pt x="108" y="89"/>
                    <a:pt x="109" y="89"/>
                  </a:cubicBezTo>
                  <a:cubicBezTo>
                    <a:pt x="112" y="90"/>
                    <a:pt x="115" y="90"/>
                    <a:pt x="116" y="92"/>
                  </a:cubicBezTo>
                  <a:cubicBezTo>
                    <a:pt x="116" y="92"/>
                    <a:pt x="116" y="93"/>
                    <a:pt x="116" y="93"/>
                  </a:cubicBezTo>
                  <a:cubicBezTo>
                    <a:pt x="116" y="93"/>
                    <a:pt x="116" y="94"/>
                    <a:pt x="117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0"/>
                    <a:pt x="120" y="87"/>
                    <a:pt x="125" y="87"/>
                  </a:cubicBezTo>
                  <a:cubicBezTo>
                    <a:pt x="125" y="87"/>
                    <a:pt x="126" y="87"/>
                    <a:pt x="127" y="87"/>
                  </a:cubicBezTo>
                  <a:cubicBezTo>
                    <a:pt x="129" y="88"/>
                    <a:pt x="133" y="86"/>
                    <a:pt x="135" y="84"/>
                  </a:cubicBezTo>
                  <a:cubicBezTo>
                    <a:pt x="137" y="83"/>
                    <a:pt x="139" y="82"/>
                    <a:pt x="140" y="82"/>
                  </a:cubicBezTo>
                  <a:cubicBezTo>
                    <a:pt x="140" y="82"/>
                    <a:pt x="141" y="81"/>
                    <a:pt x="141" y="80"/>
                  </a:cubicBezTo>
                  <a:cubicBezTo>
                    <a:pt x="141" y="80"/>
                    <a:pt x="141" y="80"/>
                    <a:pt x="141" y="79"/>
                  </a:cubicBezTo>
                  <a:cubicBezTo>
                    <a:pt x="140" y="79"/>
                    <a:pt x="140" y="79"/>
                    <a:pt x="140" y="78"/>
                  </a:cubicBezTo>
                  <a:cubicBezTo>
                    <a:pt x="140" y="78"/>
                    <a:pt x="139" y="78"/>
                    <a:pt x="139" y="78"/>
                  </a:cubicBezTo>
                  <a:cubicBezTo>
                    <a:pt x="139" y="77"/>
                    <a:pt x="139" y="77"/>
                    <a:pt x="138" y="77"/>
                  </a:cubicBezTo>
                  <a:cubicBezTo>
                    <a:pt x="138" y="76"/>
                    <a:pt x="138" y="76"/>
                    <a:pt x="138" y="76"/>
                  </a:cubicBezTo>
                  <a:cubicBezTo>
                    <a:pt x="138" y="76"/>
                    <a:pt x="138" y="76"/>
                    <a:pt x="137" y="75"/>
                  </a:cubicBezTo>
                  <a:cubicBezTo>
                    <a:pt x="137" y="75"/>
                    <a:pt x="137" y="75"/>
                    <a:pt x="137" y="75"/>
                  </a:cubicBezTo>
                  <a:cubicBezTo>
                    <a:pt x="137" y="75"/>
                    <a:pt x="137" y="74"/>
                    <a:pt x="137" y="74"/>
                  </a:cubicBezTo>
                  <a:cubicBezTo>
                    <a:pt x="136" y="74"/>
                    <a:pt x="136" y="74"/>
                    <a:pt x="136" y="74"/>
                  </a:cubicBezTo>
                  <a:cubicBezTo>
                    <a:pt x="136" y="74"/>
                    <a:pt x="136" y="74"/>
                    <a:pt x="136" y="74"/>
                  </a:cubicBezTo>
                  <a:cubicBezTo>
                    <a:pt x="136" y="73"/>
                    <a:pt x="136" y="73"/>
                    <a:pt x="136" y="73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2"/>
                    <a:pt x="135" y="72"/>
                    <a:pt x="135" y="72"/>
                  </a:cubicBezTo>
                  <a:cubicBezTo>
                    <a:pt x="132" y="70"/>
                    <a:pt x="134" y="68"/>
                    <a:pt x="134" y="67"/>
                  </a:cubicBezTo>
                  <a:cubicBezTo>
                    <a:pt x="135" y="66"/>
                    <a:pt x="135" y="65"/>
                    <a:pt x="135" y="65"/>
                  </a:cubicBezTo>
                  <a:cubicBezTo>
                    <a:pt x="135" y="63"/>
                    <a:pt x="135" y="62"/>
                    <a:pt x="136" y="60"/>
                  </a:cubicBezTo>
                  <a:cubicBezTo>
                    <a:pt x="137" y="59"/>
                    <a:pt x="139" y="58"/>
                    <a:pt x="142" y="58"/>
                  </a:cubicBezTo>
                  <a:cubicBezTo>
                    <a:pt x="144" y="57"/>
                    <a:pt x="144" y="57"/>
                    <a:pt x="144" y="57"/>
                  </a:cubicBezTo>
                  <a:cubicBezTo>
                    <a:pt x="144" y="56"/>
                    <a:pt x="144" y="56"/>
                    <a:pt x="143" y="55"/>
                  </a:cubicBezTo>
                  <a:cubicBezTo>
                    <a:pt x="142" y="54"/>
                    <a:pt x="141" y="53"/>
                    <a:pt x="141" y="52"/>
                  </a:cubicBezTo>
                  <a:cubicBezTo>
                    <a:pt x="141" y="49"/>
                    <a:pt x="145" y="45"/>
                    <a:pt x="147" y="44"/>
                  </a:cubicBezTo>
                  <a:cubicBezTo>
                    <a:pt x="147" y="44"/>
                    <a:pt x="147" y="44"/>
                    <a:pt x="148" y="44"/>
                  </a:cubicBezTo>
                  <a:cubicBezTo>
                    <a:pt x="148" y="44"/>
                    <a:pt x="148" y="44"/>
                    <a:pt x="148" y="43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4" y="40"/>
                    <a:pt x="139" y="41"/>
                    <a:pt x="136" y="41"/>
                  </a:cubicBezTo>
                  <a:cubicBezTo>
                    <a:pt x="136" y="41"/>
                    <a:pt x="136" y="41"/>
                    <a:pt x="136" y="41"/>
                  </a:cubicBezTo>
                  <a:cubicBezTo>
                    <a:pt x="134" y="41"/>
                    <a:pt x="133" y="40"/>
                    <a:pt x="133" y="39"/>
                  </a:cubicBezTo>
                  <a:cubicBezTo>
                    <a:pt x="132" y="38"/>
                    <a:pt x="133" y="36"/>
                    <a:pt x="134" y="34"/>
                  </a:cubicBezTo>
                  <a:cubicBezTo>
                    <a:pt x="135" y="33"/>
                    <a:pt x="137" y="31"/>
                    <a:pt x="137" y="29"/>
                  </a:cubicBezTo>
                  <a:cubicBezTo>
                    <a:pt x="137" y="28"/>
                    <a:pt x="133" y="27"/>
                    <a:pt x="125" y="26"/>
                  </a:cubicBezTo>
                  <a:cubicBezTo>
                    <a:pt x="124" y="26"/>
                    <a:pt x="123" y="25"/>
                    <a:pt x="122" y="25"/>
                  </a:cubicBezTo>
                  <a:cubicBezTo>
                    <a:pt x="118" y="24"/>
                    <a:pt x="117" y="22"/>
                    <a:pt x="117" y="20"/>
                  </a:cubicBezTo>
                  <a:cubicBezTo>
                    <a:pt x="117" y="19"/>
                    <a:pt x="118" y="17"/>
                    <a:pt x="120" y="16"/>
                  </a:cubicBezTo>
                  <a:cubicBezTo>
                    <a:pt x="118" y="16"/>
                    <a:pt x="116" y="16"/>
                    <a:pt x="114" y="16"/>
                  </a:cubicBezTo>
                  <a:cubicBezTo>
                    <a:pt x="108" y="17"/>
                    <a:pt x="99" y="21"/>
                    <a:pt x="93" y="24"/>
                  </a:cubicBezTo>
                  <a:cubicBezTo>
                    <a:pt x="92" y="24"/>
                    <a:pt x="91" y="24"/>
                    <a:pt x="90" y="24"/>
                  </a:cubicBezTo>
                  <a:cubicBezTo>
                    <a:pt x="87" y="24"/>
                    <a:pt x="84" y="23"/>
                    <a:pt x="81" y="21"/>
                  </a:cubicBezTo>
                  <a:cubicBezTo>
                    <a:pt x="78" y="19"/>
                    <a:pt x="74" y="17"/>
                    <a:pt x="72" y="18"/>
                  </a:cubicBezTo>
                  <a:cubicBezTo>
                    <a:pt x="69" y="19"/>
                    <a:pt x="66" y="19"/>
                    <a:pt x="63" y="19"/>
                  </a:cubicBezTo>
                  <a:cubicBezTo>
                    <a:pt x="60" y="19"/>
                    <a:pt x="57" y="19"/>
                    <a:pt x="56" y="17"/>
                  </a:cubicBezTo>
                  <a:cubicBezTo>
                    <a:pt x="55" y="16"/>
                    <a:pt x="54" y="15"/>
                    <a:pt x="54" y="13"/>
                  </a:cubicBezTo>
                  <a:cubicBezTo>
                    <a:pt x="55" y="11"/>
                    <a:pt x="54" y="9"/>
                    <a:pt x="53" y="8"/>
                  </a:cubicBezTo>
                  <a:cubicBezTo>
                    <a:pt x="52" y="7"/>
                    <a:pt x="50" y="6"/>
                    <a:pt x="48" y="6"/>
                  </a:cubicBezTo>
                  <a:cubicBezTo>
                    <a:pt x="43" y="7"/>
                    <a:pt x="41" y="4"/>
                    <a:pt x="40" y="2"/>
                  </a:cubicBezTo>
                  <a:cubicBezTo>
                    <a:pt x="39" y="1"/>
                    <a:pt x="39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1"/>
                    <a:pt x="38" y="1"/>
                  </a:cubicBezTo>
                  <a:cubicBezTo>
                    <a:pt x="38" y="3"/>
                    <a:pt x="39" y="6"/>
                    <a:pt x="36" y="7"/>
                  </a:cubicBezTo>
                  <a:cubicBezTo>
                    <a:pt x="35" y="8"/>
                    <a:pt x="34" y="8"/>
                    <a:pt x="32" y="9"/>
                  </a:cubicBezTo>
                  <a:cubicBezTo>
                    <a:pt x="29" y="10"/>
                    <a:pt x="22" y="12"/>
                    <a:pt x="22" y="14"/>
                  </a:cubicBezTo>
                  <a:cubicBezTo>
                    <a:pt x="21" y="16"/>
                    <a:pt x="22" y="18"/>
                    <a:pt x="23" y="21"/>
                  </a:cubicBezTo>
                  <a:cubicBezTo>
                    <a:pt x="25" y="24"/>
                    <a:pt x="27" y="28"/>
                    <a:pt x="25" y="32"/>
                  </a:cubicBezTo>
                  <a:cubicBezTo>
                    <a:pt x="24" y="34"/>
                    <a:pt x="22" y="35"/>
                    <a:pt x="20" y="35"/>
                  </a:cubicBezTo>
                  <a:cubicBezTo>
                    <a:pt x="16" y="35"/>
                    <a:pt x="11" y="31"/>
                    <a:pt x="10" y="28"/>
                  </a:cubicBezTo>
                  <a:cubicBezTo>
                    <a:pt x="8" y="24"/>
                    <a:pt x="10" y="20"/>
                    <a:pt x="13" y="16"/>
                  </a:cubicBezTo>
                  <a:cubicBezTo>
                    <a:pt x="13" y="15"/>
                    <a:pt x="15" y="13"/>
                    <a:pt x="15" y="13"/>
                  </a:cubicBezTo>
                  <a:cubicBezTo>
                    <a:pt x="14" y="12"/>
                    <a:pt x="13" y="10"/>
                    <a:pt x="13" y="8"/>
                  </a:cubicBezTo>
                  <a:cubicBezTo>
                    <a:pt x="12" y="8"/>
                    <a:pt x="12" y="9"/>
                    <a:pt x="11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0" y="11"/>
                    <a:pt x="9" y="12"/>
                    <a:pt x="9" y="12"/>
                  </a:cubicBezTo>
                  <a:cubicBezTo>
                    <a:pt x="6" y="15"/>
                    <a:pt x="4" y="17"/>
                    <a:pt x="4" y="1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4"/>
                    <a:pt x="3" y="26"/>
                    <a:pt x="1" y="29"/>
                  </a:cubicBezTo>
                  <a:cubicBezTo>
                    <a:pt x="1" y="29"/>
                    <a:pt x="0" y="30"/>
                    <a:pt x="0" y="30"/>
                  </a:cubicBezTo>
                  <a:cubicBezTo>
                    <a:pt x="5" y="31"/>
                    <a:pt x="5" y="34"/>
                    <a:pt x="5" y="35"/>
                  </a:cubicBezTo>
                  <a:cubicBezTo>
                    <a:pt x="6" y="35"/>
                    <a:pt x="6" y="36"/>
                    <a:pt x="7" y="36"/>
                  </a:cubicBezTo>
                  <a:cubicBezTo>
                    <a:pt x="8" y="37"/>
                    <a:pt x="11" y="39"/>
                    <a:pt x="1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6"/>
                    <a:pt x="9" y="52"/>
                    <a:pt x="12" y="54"/>
                  </a:cubicBezTo>
                  <a:cubicBezTo>
                    <a:pt x="12" y="55"/>
                    <a:pt x="14" y="55"/>
                    <a:pt x="15" y="55"/>
                  </a:cubicBezTo>
                  <a:cubicBezTo>
                    <a:pt x="19" y="55"/>
                    <a:pt x="21" y="55"/>
                    <a:pt x="23" y="55"/>
                  </a:cubicBezTo>
                  <a:cubicBezTo>
                    <a:pt x="25" y="54"/>
                    <a:pt x="27" y="54"/>
                    <a:pt x="29" y="54"/>
                  </a:cubicBezTo>
                  <a:cubicBezTo>
                    <a:pt x="32" y="54"/>
                    <a:pt x="35" y="55"/>
                    <a:pt x="37" y="58"/>
                  </a:cubicBezTo>
                  <a:cubicBezTo>
                    <a:pt x="40" y="62"/>
                    <a:pt x="44" y="64"/>
                    <a:pt x="49" y="64"/>
                  </a:cubicBezTo>
                  <a:cubicBezTo>
                    <a:pt x="49" y="64"/>
                    <a:pt x="50" y="64"/>
                    <a:pt x="51" y="64"/>
                  </a:cubicBezTo>
                  <a:cubicBezTo>
                    <a:pt x="53" y="64"/>
                    <a:pt x="56" y="63"/>
                    <a:pt x="59" y="63"/>
                  </a:cubicBezTo>
                  <a:cubicBezTo>
                    <a:pt x="62" y="63"/>
                    <a:pt x="65" y="64"/>
                    <a:pt x="66" y="66"/>
                  </a:cubicBezTo>
                  <a:cubicBezTo>
                    <a:pt x="67" y="67"/>
                    <a:pt x="67" y="68"/>
                    <a:pt x="66" y="70"/>
                  </a:cubicBezTo>
                  <a:cubicBezTo>
                    <a:pt x="62" y="76"/>
                    <a:pt x="61" y="87"/>
                    <a:pt x="63" y="89"/>
                  </a:cubicBezTo>
                  <a:cubicBezTo>
                    <a:pt x="63" y="89"/>
                    <a:pt x="64" y="90"/>
                    <a:pt x="64" y="90"/>
                  </a:cubicBezTo>
                  <a:cubicBezTo>
                    <a:pt x="67" y="93"/>
                    <a:pt x="70" y="96"/>
                    <a:pt x="67" y="100"/>
                  </a:cubicBezTo>
                  <a:cubicBezTo>
                    <a:pt x="66" y="101"/>
                    <a:pt x="65" y="103"/>
                    <a:pt x="65" y="104"/>
                  </a:cubicBezTo>
                  <a:cubicBezTo>
                    <a:pt x="65" y="104"/>
                    <a:pt x="66" y="105"/>
                    <a:pt x="66" y="106"/>
                  </a:cubicBezTo>
                  <a:cubicBezTo>
                    <a:pt x="68" y="107"/>
                    <a:pt x="70" y="109"/>
                    <a:pt x="69" y="113"/>
                  </a:cubicBezTo>
                  <a:cubicBezTo>
                    <a:pt x="69" y="113"/>
                    <a:pt x="69" y="114"/>
                    <a:pt x="69" y="114"/>
                  </a:cubicBezTo>
                  <a:cubicBezTo>
                    <a:pt x="69" y="114"/>
                    <a:pt x="69" y="114"/>
                    <a:pt x="69" y="114"/>
                  </a:cubicBezTo>
                  <a:cubicBezTo>
                    <a:pt x="69" y="114"/>
                    <a:pt x="69" y="114"/>
                    <a:pt x="69" y="1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2" name="Freeform 2026">
              <a:extLst>
                <a:ext uri="{FF2B5EF4-FFF2-40B4-BE49-F238E27FC236}">
                  <a16:creationId xmlns:a16="http://schemas.microsoft.com/office/drawing/2014/main" id="{CEF6F141-6024-5282-4465-4126D5F1E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9403" y="4491938"/>
              <a:ext cx="11521" cy="6133"/>
            </a:xfrm>
            <a:custGeom>
              <a:avLst/>
              <a:gdLst>
                <a:gd name="T0" fmla="*/ 0 w 7"/>
                <a:gd name="T1" fmla="*/ 0 h 3"/>
                <a:gd name="T2" fmla="*/ 7 w 7"/>
                <a:gd name="T3" fmla="*/ 3 h 3"/>
                <a:gd name="T4" fmla="*/ 0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cubicBezTo>
                    <a:pt x="3" y="1"/>
                    <a:pt x="6" y="1"/>
                    <a:pt x="7" y="3"/>
                  </a:cubicBezTo>
                  <a:cubicBezTo>
                    <a:pt x="6" y="1"/>
                    <a:pt x="3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3" name="Freeform 2027">
              <a:extLst>
                <a:ext uri="{FF2B5EF4-FFF2-40B4-BE49-F238E27FC236}">
                  <a16:creationId xmlns:a16="http://schemas.microsoft.com/office/drawing/2014/main" id="{CC866399-53A7-0AD3-2DF5-12324ED73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090" y="4473540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4" name="Freeform 2028">
              <a:extLst>
                <a:ext uri="{FF2B5EF4-FFF2-40B4-BE49-F238E27FC236}">
                  <a16:creationId xmlns:a16="http://schemas.microsoft.com/office/drawing/2014/main" id="{1737CDE5-037D-8EB4-D9AA-8EB3A0F3E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0599" y="4493982"/>
              <a:ext cx="3840" cy="613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0" y="2"/>
                    <a:pt x="0" y="0"/>
                    <a:pt x="0" y="0"/>
                  </a:cubicBezTo>
                  <a:cubicBezTo>
                    <a:pt x="0" y="0"/>
                    <a:pt x="0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5" name="Freeform 2029">
              <a:extLst>
                <a:ext uri="{FF2B5EF4-FFF2-40B4-BE49-F238E27FC236}">
                  <a16:creationId xmlns:a16="http://schemas.microsoft.com/office/drawing/2014/main" id="{F3D4BE69-BC15-C787-5A30-53911170A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8353" y="4549175"/>
              <a:ext cx="3840" cy="4088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6" name="Freeform 2030">
              <a:extLst>
                <a:ext uri="{FF2B5EF4-FFF2-40B4-BE49-F238E27FC236}">
                  <a16:creationId xmlns:a16="http://schemas.microsoft.com/office/drawing/2014/main" id="{E1DB0E8F-B7B9-1335-73C9-E2B0A9473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715" y="456348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7" name="Freeform 2031">
              <a:extLst>
                <a:ext uri="{FF2B5EF4-FFF2-40B4-BE49-F238E27FC236}">
                  <a16:creationId xmlns:a16="http://schemas.microsoft.com/office/drawing/2014/main" id="{E9E4310E-0E54-ECA3-5F51-243AEC8C0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881" y="453077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8" name="Freeform 2032">
              <a:extLst>
                <a:ext uri="{FF2B5EF4-FFF2-40B4-BE49-F238E27FC236}">
                  <a16:creationId xmlns:a16="http://schemas.microsoft.com/office/drawing/2014/main" id="{7F853A06-4FCB-C627-7160-D40428DF8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961" y="4526689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9" name="Freeform 2033">
              <a:extLst>
                <a:ext uri="{FF2B5EF4-FFF2-40B4-BE49-F238E27FC236}">
                  <a16:creationId xmlns:a16="http://schemas.microsoft.com/office/drawing/2014/main" id="{89CCD19C-BB4C-7052-3CD3-E471CB514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4513" y="4540998"/>
              <a:ext cx="3840" cy="613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0" name="Freeform 2034">
              <a:extLst>
                <a:ext uri="{FF2B5EF4-FFF2-40B4-BE49-F238E27FC236}">
                  <a16:creationId xmlns:a16="http://schemas.microsoft.com/office/drawing/2014/main" id="{2B6A1B4B-4349-9F3A-D923-57E2200F4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881" y="4532821"/>
              <a:ext cx="11521" cy="4088"/>
            </a:xfrm>
            <a:custGeom>
              <a:avLst/>
              <a:gdLst>
                <a:gd name="T0" fmla="*/ 3 w 6"/>
                <a:gd name="T1" fmla="*/ 1 h 2"/>
                <a:gd name="T2" fmla="*/ 6 w 6"/>
                <a:gd name="T3" fmla="*/ 1 h 2"/>
                <a:gd name="T4" fmla="*/ 0 w 6"/>
                <a:gd name="T5" fmla="*/ 0 h 2"/>
                <a:gd name="T6" fmla="*/ 3 w 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">
                  <a:moveTo>
                    <a:pt x="3" y="1"/>
                  </a:moveTo>
                  <a:cubicBezTo>
                    <a:pt x="4" y="1"/>
                    <a:pt x="5" y="1"/>
                    <a:pt x="6" y="1"/>
                  </a:cubicBezTo>
                  <a:cubicBezTo>
                    <a:pt x="4" y="1"/>
                    <a:pt x="1" y="2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1" name="Freeform 2035">
              <a:extLst>
                <a:ext uri="{FF2B5EF4-FFF2-40B4-BE49-F238E27FC236}">
                  <a16:creationId xmlns:a16="http://schemas.microsoft.com/office/drawing/2014/main" id="{B84868E7-36C2-5F0F-DC6F-C7147CC80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06" y="4430612"/>
              <a:ext cx="21123" cy="12265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0 w 12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cubicBezTo>
                    <a:pt x="3" y="4"/>
                    <a:pt x="7" y="6"/>
                    <a:pt x="12" y="6"/>
                  </a:cubicBezTo>
                  <a:cubicBezTo>
                    <a:pt x="7" y="6"/>
                    <a:pt x="3" y="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2" name="Freeform 2036">
              <a:extLst>
                <a:ext uri="{FF2B5EF4-FFF2-40B4-BE49-F238E27FC236}">
                  <a16:creationId xmlns:a16="http://schemas.microsoft.com/office/drawing/2014/main" id="{397B4511-56AB-8EA1-4BD4-1852ACE68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8899" y="4336580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3" name="Freeform 2037">
              <a:extLst>
                <a:ext uri="{FF2B5EF4-FFF2-40B4-BE49-F238E27FC236}">
                  <a16:creationId xmlns:a16="http://schemas.microsoft.com/office/drawing/2014/main" id="{AC89F6E6-BBD4-3A13-04B4-AAAA85F77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4513" y="453895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4" name="Freeform 2038">
              <a:extLst>
                <a:ext uri="{FF2B5EF4-FFF2-40B4-BE49-F238E27FC236}">
                  <a16:creationId xmlns:a16="http://schemas.microsoft.com/office/drawing/2014/main" id="{14362890-5EA9-C77C-06C1-E59B7E14D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0378" y="4451054"/>
              <a:ext cx="76810" cy="89944"/>
            </a:xfrm>
            <a:custGeom>
              <a:avLst/>
              <a:gdLst>
                <a:gd name="T0" fmla="*/ 15 w 42"/>
                <a:gd name="T1" fmla="*/ 45 h 46"/>
                <a:gd name="T2" fmla="*/ 16 w 42"/>
                <a:gd name="T3" fmla="*/ 46 h 46"/>
                <a:gd name="T4" fmla="*/ 18 w 42"/>
                <a:gd name="T5" fmla="*/ 46 h 46"/>
                <a:gd name="T6" fmla="*/ 18 w 42"/>
                <a:gd name="T7" fmla="*/ 46 h 46"/>
                <a:gd name="T8" fmla="*/ 18 w 42"/>
                <a:gd name="T9" fmla="*/ 46 h 46"/>
                <a:gd name="T10" fmla="*/ 18 w 42"/>
                <a:gd name="T11" fmla="*/ 46 h 46"/>
                <a:gd name="T12" fmla="*/ 19 w 42"/>
                <a:gd name="T13" fmla="*/ 43 h 46"/>
                <a:gd name="T14" fmla="*/ 19 w 42"/>
                <a:gd name="T15" fmla="*/ 43 h 46"/>
                <a:gd name="T16" fmla="*/ 24 w 42"/>
                <a:gd name="T17" fmla="*/ 38 h 46"/>
                <a:gd name="T18" fmla="*/ 24 w 42"/>
                <a:gd name="T19" fmla="*/ 38 h 46"/>
                <a:gd name="T20" fmla="*/ 29 w 42"/>
                <a:gd name="T21" fmla="*/ 38 h 46"/>
                <a:gd name="T22" fmla="*/ 34 w 42"/>
                <a:gd name="T23" fmla="*/ 37 h 46"/>
                <a:gd name="T24" fmla="*/ 34 w 42"/>
                <a:gd name="T25" fmla="*/ 37 h 46"/>
                <a:gd name="T26" fmla="*/ 35 w 42"/>
                <a:gd name="T27" fmla="*/ 38 h 46"/>
                <a:gd name="T28" fmla="*/ 36 w 42"/>
                <a:gd name="T29" fmla="*/ 38 h 46"/>
                <a:gd name="T30" fmla="*/ 36 w 42"/>
                <a:gd name="T31" fmla="*/ 38 h 46"/>
                <a:gd name="T32" fmla="*/ 37 w 42"/>
                <a:gd name="T33" fmla="*/ 38 h 46"/>
                <a:gd name="T34" fmla="*/ 37 w 42"/>
                <a:gd name="T35" fmla="*/ 39 h 46"/>
                <a:gd name="T36" fmla="*/ 38 w 42"/>
                <a:gd name="T37" fmla="*/ 39 h 46"/>
                <a:gd name="T38" fmla="*/ 38 w 42"/>
                <a:gd name="T39" fmla="*/ 39 h 46"/>
                <a:gd name="T40" fmla="*/ 38 w 42"/>
                <a:gd name="T41" fmla="*/ 38 h 46"/>
                <a:gd name="T42" fmla="*/ 39 w 42"/>
                <a:gd name="T43" fmla="*/ 37 h 46"/>
                <a:gd name="T44" fmla="*/ 39 w 42"/>
                <a:gd name="T45" fmla="*/ 36 h 46"/>
                <a:gd name="T46" fmla="*/ 39 w 42"/>
                <a:gd name="T47" fmla="*/ 36 h 46"/>
                <a:gd name="T48" fmla="*/ 39 w 42"/>
                <a:gd name="T49" fmla="*/ 36 h 46"/>
                <a:gd name="T50" fmla="*/ 38 w 42"/>
                <a:gd name="T51" fmla="*/ 23 h 46"/>
                <a:gd name="T52" fmla="*/ 41 w 42"/>
                <a:gd name="T53" fmla="*/ 7 h 46"/>
                <a:gd name="T54" fmla="*/ 41 w 42"/>
                <a:gd name="T55" fmla="*/ 5 h 46"/>
                <a:gd name="T56" fmla="*/ 42 w 42"/>
                <a:gd name="T57" fmla="*/ 4 h 46"/>
                <a:gd name="T58" fmla="*/ 42 w 42"/>
                <a:gd name="T59" fmla="*/ 4 h 46"/>
                <a:gd name="T60" fmla="*/ 33 w 42"/>
                <a:gd name="T61" fmla="*/ 2 h 46"/>
                <a:gd name="T62" fmla="*/ 28 w 42"/>
                <a:gd name="T63" fmla="*/ 3 h 46"/>
                <a:gd name="T64" fmla="*/ 22 w 42"/>
                <a:gd name="T65" fmla="*/ 4 h 46"/>
                <a:gd name="T66" fmla="*/ 17 w 42"/>
                <a:gd name="T67" fmla="*/ 2 h 46"/>
                <a:gd name="T68" fmla="*/ 15 w 42"/>
                <a:gd name="T69" fmla="*/ 0 h 46"/>
                <a:gd name="T70" fmla="*/ 11 w 42"/>
                <a:gd name="T71" fmla="*/ 2 h 46"/>
                <a:gd name="T72" fmla="*/ 10 w 42"/>
                <a:gd name="T73" fmla="*/ 2 h 46"/>
                <a:gd name="T74" fmla="*/ 10 w 42"/>
                <a:gd name="T75" fmla="*/ 3 h 46"/>
                <a:gd name="T76" fmla="*/ 10 w 42"/>
                <a:gd name="T77" fmla="*/ 3 h 46"/>
                <a:gd name="T78" fmla="*/ 10 w 42"/>
                <a:gd name="T79" fmla="*/ 4 h 46"/>
                <a:gd name="T80" fmla="*/ 10 w 42"/>
                <a:gd name="T81" fmla="*/ 5 h 46"/>
                <a:gd name="T82" fmla="*/ 9 w 42"/>
                <a:gd name="T83" fmla="*/ 6 h 46"/>
                <a:gd name="T84" fmla="*/ 9 w 42"/>
                <a:gd name="T85" fmla="*/ 6 h 46"/>
                <a:gd name="T86" fmla="*/ 9 w 42"/>
                <a:gd name="T87" fmla="*/ 7 h 46"/>
                <a:gd name="T88" fmla="*/ 9 w 42"/>
                <a:gd name="T89" fmla="*/ 11 h 46"/>
                <a:gd name="T90" fmla="*/ 3 w 42"/>
                <a:gd name="T91" fmla="*/ 15 h 46"/>
                <a:gd name="T92" fmla="*/ 1 w 42"/>
                <a:gd name="T93" fmla="*/ 19 h 46"/>
                <a:gd name="T94" fmla="*/ 0 w 42"/>
                <a:gd name="T95" fmla="*/ 23 h 46"/>
                <a:gd name="T96" fmla="*/ 3 w 42"/>
                <a:gd name="T97" fmla="*/ 27 h 46"/>
                <a:gd name="T98" fmla="*/ 9 w 42"/>
                <a:gd name="T99" fmla="*/ 34 h 46"/>
                <a:gd name="T100" fmla="*/ 10 w 42"/>
                <a:gd name="T101" fmla="*/ 36 h 46"/>
                <a:gd name="T102" fmla="*/ 10 w 42"/>
                <a:gd name="T103" fmla="*/ 36 h 46"/>
                <a:gd name="T104" fmla="*/ 11 w 42"/>
                <a:gd name="T105" fmla="*/ 38 h 46"/>
                <a:gd name="T106" fmla="*/ 12 w 42"/>
                <a:gd name="T107" fmla="*/ 39 h 46"/>
                <a:gd name="T108" fmla="*/ 13 w 42"/>
                <a:gd name="T109" fmla="*/ 42 h 46"/>
                <a:gd name="T110" fmla="*/ 14 w 42"/>
                <a:gd name="T111" fmla="*/ 43 h 46"/>
                <a:gd name="T112" fmla="*/ 15 w 42"/>
                <a:gd name="T113" fmla="*/ 45 h 46"/>
                <a:gd name="T114" fmla="*/ 15 w 42"/>
                <a:gd name="T115" fmla="*/ 4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" h="46">
                  <a:moveTo>
                    <a:pt x="15" y="45"/>
                  </a:moveTo>
                  <a:cubicBezTo>
                    <a:pt x="16" y="45"/>
                    <a:pt x="16" y="46"/>
                    <a:pt x="16" y="46"/>
                  </a:cubicBezTo>
                  <a:cubicBezTo>
                    <a:pt x="17" y="46"/>
                    <a:pt x="17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9" y="45"/>
                    <a:pt x="19" y="45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0" y="41"/>
                    <a:pt x="20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6" y="38"/>
                    <a:pt x="28" y="38"/>
                    <a:pt x="29" y="38"/>
                  </a:cubicBezTo>
                  <a:cubicBezTo>
                    <a:pt x="31" y="38"/>
                    <a:pt x="32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5" y="37"/>
                    <a:pt x="35" y="38"/>
                    <a:pt x="35" y="38"/>
                  </a:cubicBezTo>
                  <a:cubicBezTo>
                    <a:pt x="35" y="38"/>
                    <a:pt x="35" y="38"/>
                    <a:pt x="36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6" y="38"/>
                    <a:pt x="37" y="38"/>
                    <a:pt x="37" y="38"/>
                  </a:cubicBezTo>
                  <a:cubicBezTo>
                    <a:pt x="37" y="38"/>
                    <a:pt x="37" y="38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7"/>
                    <a:pt x="39" y="37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5"/>
                    <a:pt x="40" y="27"/>
                    <a:pt x="38" y="23"/>
                  </a:cubicBezTo>
                  <a:cubicBezTo>
                    <a:pt x="36" y="17"/>
                    <a:pt x="38" y="10"/>
                    <a:pt x="41" y="7"/>
                  </a:cubicBezTo>
                  <a:cubicBezTo>
                    <a:pt x="41" y="7"/>
                    <a:pt x="41" y="7"/>
                    <a:pt x="41" y="5"/>
                  </a:cubicBezTo>
                  <a:cubicBezTo>
                    <a:pt x="42" y="5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9" y="3"/>
                    <a:pt x="36" y="2"/>
                    <a:pt x="33" y="2"/>
                  </a:cubicBezTo>
                  <a:cubicBezTo>
                    <a:pt x="32" y="2"/>
                    <a:pt x="30" y="3"/>
                    <a:pt x="28" y="3"/>
                  </a:cubicBezTo>
                  <a:cubicBezTo>
                    <a:pt x="26" y="4"/>
                    <a:pt x="24" y="4"/>
                    <a:pt x="22" y="4"/>
                  </a:cubicBezTo>
                  <a:cubicBezTo>
                    <a:pt x="20" y="4"/>
                    <a:pt x="18" y="3"/>
                    <a:pt x="17" y="2"/>
                  </a:cubicBezTo>
                  <a:cubicBezTo>
                    <a:pt x="16" y="0"/>
                    <a:pt x="15" y="0"/>
                    <a:pt x="15" y="0"/>
                  </a:cubicBezTo>
                  <a:cubicBezTo>
                    <a:pt x="14" y="0"/>
                    <a:pt x="12" y="1"/>
                    <a:pt x="11" y="2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10" y="2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5"/>
                    <a:pt x="10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9"/>
                    <a:pt x="10" y="10"/>
                    <a:pt x="9" y="11"/>
                  </a:cubicBezTo>
                  <a:cubicBezTo>
                    <a:pt x="8" y="14"/>
                    <a:pt x="4" y="15"/>
                    <a:pt x="3" y="15"/>
                  </a:cubicBezTo>
                  <a:cubicBezTo>
                    <a:pt x="2" y="15"/>
                    <a:pt x="2" y="18"/>
                    <a:pt x="1" y="19"/>
                  </a:cubicBezTo>
                  <a:cubicBezTo>
                    <a:pt x="1" y="20"/>
                    <a:pt x="1" y="22"/>
                    <a:pt x="0" y="23"/>
                  </a:cubicBezTo>
                  <a:cubicBezTo>
                    <a:pt x="0" y="24"/>
                    <a:pt x="2" y="26"/>
                    <a:pt x="3" y="27"/>
                  </a:cubicBezTo>
                  <a:cubicBezTo>
                    <a:pt x="5" y="29"/>
                    <a:pt x="8" y="31"/>
                    <a:pt x="9" y="34"/>
                  </a:cubicBezTo>
                  <a:cubicBezTo>
                    <a:pt x="9" y="34"/>
                    <a:pt x="9" y="35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1" y="37"/>
                    <a:pt x="11" y="38"/>
                    <a:pt x="11" y="38"/>
                  </a:cubicBezTo>
                  <a:cubicBezTo>
                    <a:pt x="11" y="39"/>
                    <a:pt x="12" y="39"/>
                    <a:pt x="12" y="39"/>
                  </a:cubicBezTo>
                  <a:cubicBezTo>
                    <a:pt x="12" y="40"/>
                    <a:pt x="13" y="41"/>
                    <a:pt x="13" y="42"/>
                  </a:cubicBezTo>
                  <a:cubicBezTo>
                    <a:pt x="13" y="42"/>
                    <a:pt x="13" y="42"/>
                    <a:pt x="14" y="43"/>
                  </a:cubicBezTo>
                  <a:cubicBezTo>
                    <a:pt x="14" y="44"/>
                    <a:pt x="15" y="44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5" name="Freeform 2039">
              <a:extLst>
                <a:ext uri="{FF2B5EF4-FFF2-40B4-BE49-F238E27FC236}">
                  <a16:creationId xmlns:a16="http://schemas.microsoft.com/office/drawing/2014/main" id="{E820BE86-741E-E135-915A-9E2605F9D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7587" y="452464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6" name="Freeform 2040">
              <a:extLst>
                <a:ext uri="{FF2B5EF4-FFF2-40B4-BE49-F238E27FC236}">
                  <a16:creationId xmlns:a16="http://schemas.microsoft.com/office/drawing/2014/main" id="{B1A5AD1D-6D97-EB83-2F94-71D8D96D8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666" y="45246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7" name="Freeform 2041">
              <a:extLst>
                <a:ext uri="{FF2B5EF4-FFF2-40B4-BE49-F238E27FC236}">
                  <a16:creationId xmlns:a16="http://schemas.microsoft.com/office/drawing/2014/main" id="{8C7F8132-3A7E-31AD-2C86-D293AE065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3022" y="454099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8" name="Freeform 2042">
              <a:extLst>
                <a:ext uri="{FF2B5EF4-FFF2-40B4-BE49-F238E27FC236}">
                  <a16:creationId xmlns:a16="http://schemas.microsoft.com/office/drawing/2014/main" id="{35F8E4B5-0748-0903-C5AB-2BF9A8A86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943" y="4524645"/>
              <a:ext cx="9601" cy="10221"/>
            </a:xfrm>
            <a:custGeom>
              <a:avLst/>
              <a:gdLst>
                <a:gd name="T0" fmla="*/ 5 w 5"/>
                <a:gd name="T1" fmla="*/ 0 h 5"/>
                <a:gd name="T2" fmla="*/ 0 w 5"/>
                <a:gd name="T3" fmla="*/ 5 h 5"/>
                <a:gd name="T4" fmla="*/ 5 w 5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1" y="0"/>
                    <a:pt x="1" y="3"/>
                    <a:pt x="0" y="5"/>
                  </a:cubicBezTo>
                  <a:cubicBezTo>
                    <a:pt x="1" y="3"/>
                    <a:pt x="1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9" name="Freeform 2043">
              <a:extLst>
                <a:ext uri="{FF2B5EF4-FFF2-40B4-BE49-F238E27FC236}">
                  <a16:creationId xmlns:a16="http://schemas.microsoft.com/office/drawing/2014/main" id="{A0522010-45C6-7A7A-D17C-6137FC7EB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4522600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0" name="Freeform 2044">
              <a:extLst>
                <a:ext uri="{FF2B5EF4-FFF2-40B4-BE49-F238E27FC236}">
                  <a16:creationId xmlns:a16="http://schemas.microsoft.com/office/drawing/2014/main" id="{9B038F3C-E657-CC5E-47E1-DE48C6500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262" y="45389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1" name="Freeform 2045">
              <a:extLst>
                <a:ext uri="{FF2B5EF4-FFF2-40B4-BE49-F238E27FC236}">
                  <a16:creationId xmlns:a16="http://schemas.microsoft.com/office/drawing/2014/main" id="{015F1104-99FA-1928-97ED-9C6CD6926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9182" y="4540998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2" name="Freeform 2046">
              <a:extLst>
                <a:ext uri="{FF2B5EF4-FFF2-40B4-BE49-F238E27FC236}">
                  <a16:creationId xmlns:a16="http://schemas.microsoft.com/office/drawing/2014/main" id="{3B2C3C5B-45BB-6569-21A8-1A4A6F91E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29" y="4401994"/>
              <a:ext cx="88331" cy="151269"/>
            </a:xfrm>
            <a:custGeom>
              <a:avLst/>
              <a:gdLst>
                <a:gd name="T0" fmla="*/ 8 w 48"/>
                <a:gd name="T1" fmla="*/ 33 h 77"/>
                <a:gd name="T2" fmla="*/ 10 w 48"/>
                <a:gd name="T3" fmla="*/ 33 h 77"/>
                <a:gd name="T4" fmla="*/ 11 w 48"/>
                <a:gd name="T5" fmla="*/ 33 h 77"/>
                <a:gd name="T6" fmla="*/ 16 w 48"/>
                <a:gd name="T7" fmla="*/ 42 h 77"/>
                <a:gd name="T8" fmla="*/ 17 w 48"/>
                <a:gd name="T9" fmla="*/ 55 h 77"/>
                <a:gd name="T10" fmla="*/ 20 w 48"/>
                <a:gd name="T11" fmla="*/ 72 h 77"/>
                <a:gd name="T12" fmla="*/ 28 w 48"/>
                <a:gd name="T13" fmla="*/ 77 h 77"/>
                <a:gd name="T14" fmla="*/ 34 w 48"/>
                <a:gd name="T15" fmla="*/ 75 h 77"/>
                <a:gd name="T16" fmla="*/ 40 w 48"/>
                <a:gd name="T17" fmla="*/ 72 h 77"/>
                <a:gd name="T18" fmla="*/ 42 w 48"/>
                <a:gd name="T19" fmla="*/ 71 h 77"/>
                <a:gd name="T20" fmla="*/ 48 w 48"/>
                <a:gd name="T21" fmla="*/ 69 h 77"/>
                <a:gd name="T22" fmla="*/ 47 w 48"/>
                <a:gd name="T23" fmla="*/ 67 h 77"/>
                <a:gd name="T24" fmla="*/ 45 w 48"/>
                <a:gd name="T25" fmla="*/ 64 h 77"/>
                <a:gd name="T26" fmla="*/ 44 w 48"/>
                <a:gd name="T27" fmla="*/ 62 h 77"/>
                <a:gd name="T28" fmla="*/ 43 w 48"/>
                <a:gd name="T29" fmla="*/ 60 h 77"/>
                <a:gd name="T30" fmla="*/ 34 w 48"/>
                <a:gd name="T31" fmla="*/ 48 h 77"/>
                <a:gd name="T32" fmla="*/ 35 w 48"/>
                <a:gd name="T33" fmla="*/ 43 h 77"/>
                <a:gd name="T34" fmla="*/ 44 w 48"/>
                <a:gd name="T35" fmla="*/ 34 h 77"/>
                <a:gd name="T36" fmla="*/ 43 w 48"/>
                <a:gd name="T37" fmla="*/ 32 h 77"/>
                <a:gd name="T38" fmla="*/ 43 w 48"/>
                <a:gd name="T39" fmla="*/ 30 h 77"/>
                <a:gd name="T40" fmla="*/ 44 w 48"/>
                <a:gd name="T41" fmla="*/ 28 h 77"/>
                <a:gd name="T42" fmla="*/ 44 w 48"/>
                <a:gd name="T43" fmla="*/ 27 h 77"/>
                <a:gd name="T44" fmla="*/ 36 w 48"/>
                <a:gd name="T45" fmla="*/ 18 h 77"/>
                <a:gd name="T46" fmla="*/ 29 w 48"/>
                <a:gd name="T47" fmla="*/ 9 h 77"/>
                <a:gd name="T48" fmla="*/ 18 w 48"/>
                <a:gd name="T49" fmla="*/ 1 h 77"/>
                <a:gd name="T50" fmla="*/ 15 w 48"/>
                <a:gd name="T51" fmla="*/ 1 h 77"/>
                <a:gd name="T52" fmla="*/ 14 w 48"/>
                <a:gd name="T53" fmla="*/ 3 h 77"/>
                <a:gd name="T54" fmla="*/ 12 w 48"/>
                <a:gd name="T55" fmla="*/ 4 h 77"/>
                <a:gd name="T56" fmla="*/ 11 w 48"/>
                <a:gd name="T57" fmla="*/ 15 h 77"/>
                <a:gd name="T58" fmla="*/ 2 w 48"/>
                <a:gd name="T59" fmla="*/ 19 h 77"/>
                <a:gd name="T60" fmla="*/ 1 w 48"/>
                <a:gd name="T61" fmla="*/ 26 h 77"/>
                <a:gd name="T62" fmla="*/ 2 w 48"/>
                <a:gd name="T63" fmla="*/ 28 h 77"/>
                <a:gd name="T64" fmla="*/ 3 w 48"/>
                <a:gd name="T65" fmla="*/ 30 h 77"/>
                <a:gd name="T66" fmla="*/ 5 w 48"/>
                <a:gd name="T67" fmla="*/ 32 h 77"/>
                <a:gd name="T68" fmla="*/ 6 w 48"/>
                <a:gd name="T69" fmla="*/ 3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8" h="77">
                  <a:moveTo>
                    <a:pt x="6" y="34"/>
                  </a:moveTo>
                  <a:cubicBezTo>
                    <a:pt x="7" y="33"/>
                    <a:pt x="7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9" y="33"/>
                    <a:pt x="10" y="33"/>
                  </a:cubicBezTo>
                  <a:cubicBezTo>
                    <a:pt x="10" y="33"/>
                    <a:pt x="10" y="32"/>
                    <a:pt x="10" y="32"/>
                  </a:cubicBezTo>
                  <a:cubicBezTo>
                    <a:pt x="10" y="32"/>
                    <a:pt x="10" y="33"/>
                    <a:pt x="11" y="33"/>
                  </a:cubicBezTo>
                  <a:cubicBezTo>
                    <a:pt x="15" y="33"/>
                    <a:pt x="15" y="37"/>
                    <a:pt x="15" y="39"/>
                  </a:cubicBezTo>
                  <a:cubicBezTo>
                    <a:pt x="15" y="41"/>
                    <a:pt x="15" y="42"/>
                    <a:pt x="16" y="42"/>
                  </a:cubicBezTo>
                  <a:cubicBezTo>
                    <a:pt x="18" y="43"/>
                    <a:pt x="20" y="45"/>
                    <a:pt x="20" y="48"/>
                  </a:cubicBezTo>
                  <a:cubicBezTo>
                    <a:pt x="20" y="51"/>
                    <a:pt x="19" y="54"/>
                    <a:pt x="17" y="55"/>
                  </a:cubicBezTo>
                  <a:cubicBezTo>
                    <a:pt x="17" y="55"/>
                    <a:pt x="16" y="57"/>
                    <a:pt x="16" y="59"/>
                  </a:cubicBezTo>
                  <a:cubicBezTo>
                    <a:pt x="16" y="63"/>
                    <a:pt x="17" y="68"/>
                    <a:pt x="20" y="72"/>
                  </a:cubicBezTo>
                  <a:cubicBezTo>
                    <a:pt x="23" y="76"/>
                    <a:pt x="26" y="77"/>
                    <a:pt x="27" y="77"/>
                  </a:cubicBezTo>
                  <a:cubicBezTo>
                    <a:pt x="27" y="77"/>
                    <a:pt x="27" y="77"/>
                    <a:pt x="28" y="77"/>
                  </a:cubicBezTo>
                  <a:cubicBezTo>
                    <a:pt x="29" y="77"/>
                    <a:pt x="29" y="76"/>
                    <a:pt x="29" y="76"/>
                  </a:cubicBezTo>
                  <a:cubicBezTo>
                    <a:pt x="30" y="75"/>
                    <a:pt x="32" y="75"/>
                    <a:pt x="34" y="75"/>
                  </a:cubicBezTo>
                  <a:cubicBezTo>
                    <a:pt x="35" y="75"/>
                    <a:pt x="36" y="74"/>
                    <a:pt x="36" y="74"/>
                  </a:cubicBezTo>
                  <a:cubicBezTo>
                    <a:pt x="37" y="72"/>
                    <a:pt x="38" y="72"/>
                    <a:pt x="40" y="72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1" y="72"/>
                    <a:pt x="42" y="72"/>
                    <a:pt x="42" y="71"/>
                  </a:cubicBezTo>
                  <a:cubicBezTo>
                    <a:pt x="43" y="71"/>
                    <a:pt x="43" y="70"/>
                    <a:pt x="43" y="70"/>
                  </a:cubicBezTo>
                  <a:cubicBezTo>
                    <a:pt x="44" y="69"/>
                    <a:pt x="46" y="69"/>
                    <a:pt x="48" y="69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7" y="68"/>
                    <a:pt x="47" y="68"/>
                    <a:pt x="47" y="67"/>
                  </a:cubicBezTo>
                  <a:cubicBezTo>
                    <a:pt x="47" y="67"/>
                    <a:pt x="46" y="67"/>
                    <a:pt x="46" y="66"/>
                  </a:cubicBezTo>
                  <a:cubicBezTo>
                    <a:pt x="46" y="66"/>
                    <a:pt x="46" y="65"/>
                    <a:pt x="45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5" y="63"/>
                    <a:pt x="44" y="63"/>
                    <a:pt x="44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4" y="61"/>
                    <a:pt x="43" y="61"/>
                    <a:pt x="43" y="60"/>
                  </a:cubicBezTo>
                  <a:cubicBezTo>
                    <a:pt x="43" y="58"/>
                    <a:pt x="40" y="56"/>
                    <a:pt x="38" y="55"/>
                  </a:cubicBezTo>
                  <a:cubicBezTo>
                    <a:pt x="36" y="52"/>
                    <a:pt x="34" y="50"/>
                    <a:pt x="34" y="48"/>
                  </a:cubicBezTo>
                  <a:cubicBezTo>
                    <a:pt x="34" y="48"/>
                    <a:pt x="34" y="47"/>
                    <a:pt x="34" y="46"/>
                  </a:cubicBezTo>
                  <a:cubicBezTo>
                    <a:pt x="35" y="46"/>
                    <a:pt x="35" y="44"/>
                    <a:pt x="35" y="43"/>
                  </a:cubicBezTo>
                  <a:cubicBezTo>
                    <a:pt x="36" y="40"/>
                    <a:pt x="37" y="36"/>
                    <a:pt x="40" y="36"/>
                  </a:cubicBezTo>
                  <a:cubicBezTo>
                    <a:pt x="42" y="36"/>
                    <a:pt x="44" y="35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3" y="33"/>
                    <a:pt x="43" y="32"/>
                    <a:pt x="43" y="32"/>
                  </a:cubicBezTo>
                  <a:cubicBezTo>
                    <a:pt x="43" y="32"/>
                    <a:pt x="43" y="31"/>
                    <a:pt x="43" y="31"/>
                  </a:cubicBezTo>
                  <a:cubicBezTo>
                    <a:pt x="43" y="31"/>
                    <a:pt x="43" y="30"/>
                    <a:pt x="43" y="30"/>
                  </a:cubicBezTo>
                  <a:cubicBezTo>
                    <a:pt x="43" y="30"/>
                    <a:pt x="43" y="29"/>
                    <a:pt x="44" y="29"/>
                  </a:cubicBezTo>
                  <a:cubicBezTo>
                    <a:pt x="44" y="29"/>
                    <a:pt x="44" y="28"/>
                    <a:pt x="44" y="28"/>
                  </a:cubicBezTo>
                  <a:cubicBezTo>
                    <a:pt x="44" y="28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3" y="26"/>
                    <a:pt x="41" y="24"/>
                    <a:pt x="40" y="22"/>
                  </a:cubicBezTo>
                  <a:cubicBezTo>
                    <a:pt x="39" y="21"/>
                    <a:pt x="37" y="18"/>
                    <a:pt x="36" y="18"/>
                  </a:cubicBezTo>
                  <a:cubicBezTo>
                    <a:pt x="34" y="18"/>
                    <a:pt x="32" y="17"/>
                    <a:pt x="30" y="15"/>
                  </a:cubicBezTo>
                  <a:cubicBezTo>
                    <a:pt x="29" y="14"/>
                    <a:pt x="28" y="11"/>
                    <a:pt x="29" y="9"/>
                  </a:cubicBezTo>
                  <a:cubicBezTo>
                    <a:pt x="29" y="8"/>
                    <a:pt x="28" y="7"/>
                    <a:pt x="25" y="6"/>
                  </a:cubicBezTo>
                  <a:cubicBezTo>
                    <a:pt x="23" y="5"/>
                    <a:pt x="20" y="4"/>
                    <a:pt x="18" y="1"/>
                  </a:cubicBezTo>
                  <a:cubicBezTo>
                    <a:pt x="17" y="1"/>
                    <a:pt x="17" y="0"/>
                    <a:pt x="16" y="0"/>
                  </a:cubicBezTo>
                  <a:cubicBezTo>
                    <a:pt x="16" y="0"/>
                    <a:pt x="15" y="1"/>
                    <a:pt x="15" y="1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4"/>
                    <a:pt x="13" y="4"/>
                    <a:pt x="12" y="4"/>
                  </a:cubicBezTo>
                  <a:cubicBezTo>
                    <a:pt x="10" y="6"/>
                    <a:pt x="8" y="8"/>
                    <a:pt x="8" y="9"/>
                  </a:cubicBezTo>
                  <a:cubicBezTo>
                    <a:pt x="10" y="10"/>
                    <a:pt x="12" y="12"/>
                    <a:pt x="11" y="15"/>
                  </a:cubicBezTo>
                  <a:cubicBezTo>
                    <a:pt x="11" y="16"/>
                    <a:pt x="10" y="18"/>
                    <a:pt x="6" y="18"/>
                  </a:cubicBezTo>
                  <a:cubicBezTo>
                    <a:pt x="3" y="19"/>
                    <a:pt x="2" y="19"/>
                    <a:pt x="2" y="19"/>
                  </a:cubicBezTo>
                  <a:cubicBezTo>
                    <a:pt x="2" y="20"/>
                    <a:pt x="2" y="20"/>
                    <a:pt x="2" y="21"/>
                  </a:cubicBezTo>
                  <a:cubicBezTo>
                    <a:pt x="2" y="24"/>
                    <a:pt x="1" y="25"/>
                    <a:pt x="1" y="26"/>
                  </a:cubicBezTo>
                  <a:cubicBezTo>
                    <a:pt x="1" y="26"/>
                    <a:pt x="0" y="26"/>
                    <a:pt x="0" y="26"/>
                  </a:cubicBezTo>
                  <a:cubicBezTo>
                    <a:pt x="1" y="27"/>
                    <a:pt x="1" y="27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9"/>
                    <a:pt x="3" y="29"/>
                    <a:pt x="3" y="30"/>
                  </a:cubicBezTo>
                  <a:cubicBezTo>
                    <a:pt x="3" y="30"/>
                    <a:pt x="4" y="30"/>
                    <a:pt x="4" y="30"/>
                  </a:cubicBezTo>
                  <a:cubicBezTo>
                    <a:pt x="4" y="31"/>
                    <a:pt x="5" y="31"/>
                    <a:pt x="5" y="32"/>
                  </a:cubicBezTo>
                  <a:cubicBezTo>
                    <a:pt x="5" y="32"/>
                    <a:pt x="6" y="33"/>
                    <a:pt x="6" y="33"/>
                  </a:cubicBezTo>
                  <a:cubicBezTo>
                    <a:pt x="6" y="33"/>
                    <a:pt x="6" y="33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3" name="Freeform 2047">
              <a:extLst>
                <a:ext uri="{FF2B5EF4-FFF2-40B4-BE49-F238E27FC236}">
                  <a16:creationId xmlns:a16="http://schemas.microsoft.com/office/drawing/2014/main" id="{39659EBA-32A6-E115-6EB2-4B355F6F2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734" y="4543042"/>
              <a:ext cx="11521" cy="10221"/>
            </a:xfrm>
            <a:custGeom>
              <a:avLst/>
              <a:gdLst>
                <a:gd name="T0" fmla="*/ 0 w 7"/>
                <a:gd name="T1" fmla="*/ 0 h 5"/>
                <a:gd name="T2" fmla="*/ 7 w 7"/>
                <a:gd name="T3" fmla="*/ 5 h 5"/>
                <a:gd name="T4" fmla="*/ 0 w 7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3" y="4"/>
                    <a:pt x="6" y="5"/>
                    <a:pt x="7" y="5"/>
                  </a:cubicBezTo>
                  <a:cubicBezTo>
                    <a:pt x="6" y="5"/>
                    <a:pt x="3" y="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4" name="Freeform 2048">
              <a:extLst>
                <a:ext uri="{FF2B5EF4-FFF2-40B4-BE49-F238E27FC236}">
                  <a16:creationId xmlns:a16="http://schemas.microsoft.com/office/drawing/2014/main" id="{667B1A7F-962C-95E4-8B77-4E29D73EF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0850" y="4467408"/>
              <a:ext cx="384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5" name="Freeform 2049">
              <a:extLst>
                <a:ext uri="{FF2B5EF4-FFF2-40B4-BE49-F238E27FC236}">
                  <a16:creationId xmlns:a16="http://schemas.microsoft.com/office/drawing/2014/main" id="{409CA581-7951-8C18-1553-3C95A8A85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691" y="4467408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6" name="Freeform 2050">
              <a:extLst>
                <a:ext uri="{FF2B5EF4-FFF2-40B4-BE49-F238E27FC236}">
                  <a16:creationId xmlns:a16="http://schemas.microsoft.com/office/drawing/2014/main" id="{7BC4193F-8889-B9EC-F968-0B224A2A1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059" y="453895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7" name="Freeform 2051">
              <a:extLst>
                <a:ext uri="{FF2B5EF4-FFF2-40B4-BE49-F238E27FC236}">
                  <a16:creationId xmlns:a16="http://schemas.microsoft.com/office/drawing/2014/main" id="{765F2728-B9AC-D5AA-15C7-BBA086ED3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212" y="440812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8" name="Freeform 2052">
              <a:extLst>
                <a:ext uri="{FF2B5EF4-FFF2-40B4-BE49-F238E27FC236}">
                  <a16:creationId xmlns:a16="http://schemas.microsoft.com/office/drawing/2014/main" id="{E13A84FC-7EA1-920D-8E10-05198DDE1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090" y="446127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9" name="Freeform 2053">
              <a:extLst>
                <a:ext uri="{FF2B5EF4-FFF2-40B4-BE49-F238E27FC236}">
                  <a16:creationId xmlns:a16="http://schemas.microsoft.com/office/drawing/2014/main" id="{FD3E234E-12E1-A100-C11A-67A70DE55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3169" y="445718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0" name="Freeform 2054">
              <a:extLst>
                <a:ext uri="{FF2B5EF4-FFF2-40B4-BE49-F238E27FC236}">
                  <a16:creationId xmlns:a16="http://schemas.microsoft.com/office/drawing/2014/main" id="{3F9AECB2-D892-84FB-2791-EBB32A91F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8930" y="4465363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1" name="Freeform 2055">
              <a:extLst>
                <a:ext uri="{FF2B5EF4-FFF2-40B4-BE49-F238E27FC236}">
                  <a16:creationId xmlns:a16="http://schemas.microsoft.com/office/drawing/2014/main" id="{E946B746-4AD1-580E-B463-B6982E24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8133" y="440403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2" name="Freeform 2056">
              <a:extLst>
                <a:ext uri="{FF2B5EF4-FFF2-40B4-BE49-F238E27FC236}">
                  <a16:creationId xmlns:a16="http://schemas.microsoft.com/office/drawing/2014/main" id="{59CC6BDD-BEEC-51C5-D55F-9F7EED95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660" y="4532821"/>
              <a:ext cx="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3" name="Freeform 2058">
              <a:extLst>
                <a:ext uri="{FF2B5EF4-FFF2-40B4-BE49-F238E27FC236}">
                  <a16:creationId xmlns:a16="http://schemas.microsoft.com/office/drawing/2014/main" id="{093B40B7-FA18-B2B8-CCB7-6D2AF520E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900" y="445514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4" name="Freeform 2059">
              <a:extLst>
                <a:ext uri="{FF2B5EF4-FFF2-40B4-BE49-F238E27FC236}">
                  <a16:creationId xmlns:a16="http://schemas.microsoft.com/office/drawing/2014/main" id="{C422C599-A0DC-D8F3-8AD8-692CBC4A3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979" y="4463319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5" name="Freeform 2060">
              <a:extLst>
                <a:ext uri="{FF2B5EF4-FFF2-40B4-BE49-F238E27FC236}">
                  <a16:creationId xmlns:a16="http://schemas.microsoft.com/office/drawing/2014/main" id="{2B3919A5-5CD5-EC21-893A-3C422E684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979" y="4518512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6" name="Freeform 2061">
              <a:extLst>
                <a:ext uri="{FF2B5EF4-FFF2-40B4-BE49-F238E27FC236}">
                  <a16:creationId xmlns:a16="http://schemas.microsoft.com/office/drawing/2014/main" id="{F2C78E43-E00B-BE01-BD25-2AE487E37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900" y="4522600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7" name="Freeform 2062">
              <a:extLst>
                <a:ext uri="{FF2B5EF4-FFF2-40B4-BE49-F238E27FC236}">
                  <a16:creationId xmlns:a16="http://schemas.microsoft.com/office/drawing/2014/main" id="{4B57FB4C-B32E-B904-9E65-B4C9593D2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979" y="4459231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8" name="Freeform 2063">
              <a:extLst>
                <a:ext uri="{FF2B5EF4-FFF2-40B4-BE49-F238E27FC236}">
                  <a16:creationId xmlns:a16="http://schemas.microsoft.com/office/drawing/2014/main" id="{467D983B-5192-B41B-237D-FE4CC190E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820" y="4526689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9" name="Freeform 2064">
              <a:extLst>
                <a:ext uri="{FF2B5EF4-FFF2-40B4-BE49-F238E27FC236}">
                  <a16:creationId xmlns:a16="http://schemas.microsoft.com/office/drawing/2014/main" id="{518512CF-50AB-085E-E41D-4104B9D17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347" y="4461275"/>
              <a:ext cx="55687" cy="73590"/>
            </a:xfrm>
            <a:custGeom>
              <a:avLst/>
              <a:gdLst>
                <a:gd name="T0" fmla="*/ 1 w 30"/>
                <a:gd name="T1" fmla="*/ 37 h 38"/>
                <a:gd name="T2" fmla="*/ 4 w 30"/>
                <a:gd name="T3" fmla="*/ 38 h 38"/>
                <a:gd name="T4" fmla="*/ 4 w 30"/>
                <a:gd name="T5" fmla="*/ 38 h 38"/>
                <a:gd name="T6" fmla="*/ 5 w 30"/>
                <a:gd name="T7" fmla="*/ 38 h 38"/>
                <a:gd name="T8" fmla="*/ 6 w 30"/>
                <a:gd name="T9" fmla="*/ 38 h 38"/>
                <a:gd name="T10" fmla="*/ 7 w 30"/>
                <a:gd name="T11" fmla="*/ 37 h 38"/>
                <a:gd name="T12" fmla="*/ 12 w 30"/>
                <a:gd name="T13" fmla="*/ 36 h 38"/>
                <a:gd name="T14" fmla="*/ 15 w 30"/>
                <a:gd name="T15" fmla="*/ 36 h 38"/>
                <a:gd name="T16" fmla="*/ 18 w 30"/>
                <a:gd name="T17" fmla="*/ 33 h 38"/>
                <a:gd name="T18" fmla="*/ 19 w 30"/>
                <a:gd name="T19" fmla="*/ 31 h 38"/>
                <a:gd name="T20" fmla="*/ 19 w 30"/>
                <a:gd name="T21" fmla="*/ 30 h 38"/>
                <a:gd name="T22" fmla="*/ 20 w 30"/>
                <a:gd name="T23" fmla="*/ 28 h 38"/>
                <a:gd name="T24" fmla="*/ 21 w 30"/>
                <a:gd name="T25" fmla="*/ 27 h 38"/>
                <a:gd name="T26" fmla="*/ 22 w 30"/>
                <a:gd name="T27" fmla="*/ 25 h 38"/>
                <a:gd name="T28" fmla="*/ 23 w 30"/>
                <a:gd name="T29" fmla="*/ 25 h 38"/>
                <a:gd name="T30" fmla="*/ 24 w 30"/>
                <a:gd name="T31" fmla="*/ 23 h 38"/>
                <a:gd name="T32" fmla="*/ 25 w 30"/>
                <a:gd name="T33" fmla="*/ 22 h 38"/>
                <a:gd name="T34" fmla="*/ 29 w 30"/>
                <a:gd name="T35" fmla="*/ 18 h 38"/>
                <a:gd name="T36" fmla="*/ 29 w 30"/>
                <a:gd name="T37" fmla="*/ 17 h 38"/>
                <a:gd name="T38" fmla="*/ 30 w 30"/>
                <a:gd name="T39" fmla="*/ 16 h 38"/>
                <a:gd name="T40" fmla="*/ 25 w 30"/>
                <a:gd name="T41" fmla="*/ 11 h 38"/>
                <a:gd name="T42" fmla="*/ 13 w 30"/>
                <a:gd name="T43" fmla="*/ 3 h 38"/>
                <a:gd name="T44" fmla="*/ 5 w 30"/>
                <a:gd name="T45" fmla="*/ 0 h 38"/>
                <a:gd name="T46" fmla="*/ 5 w 30"/>
                <a:gd name="T47" fmla="*/ 3 h 38"/>
                <a:gd name="T48" fmla="*/ 5 w 30"/>
                <a:gd name="T49" fmla="*/ 3 h 38"/>
                <a:gd name="T50" fmla="*/ 4 w 30"/>
                <a:gd name="T51" fmla="*/ 3 h 38"/>
                <a:gd name="T52" fmla="*/ 4 w 30"/>
                <a:gd name="T53" fmla="*/ 4 h 38"/>
                <a:gd name="T54" fmla="*/ 4 w 30"/>
                <a:gd name="T55" fmla="*/ 4 h 38"/>
                <a:gd name="T56" fmla="*/ 4 w 30"/>
                <a:gd name="T57" fmla="*/ 4 h 38"/>
                <a:gd name="T58" fmla="*/ 4 w 30"/>
                <a:gd name="T59" fmla="*/ 4 h 38"/>
                <a:gd name="T60" fmla="*/ 4 w 30"/>
                <a:gd name="T61" fmla="*/ 5 h 38"/>
                <a:gd name="T62" fmla="*/ 4 w 30"/>
                <a:gd name="T63" fmla="*/ 5 h 38"/>
                <a:gd name="T64" fmla="*/ 3 w 30"/>
                <a:gd name="T65" fmla="*/ 5 h 38"/>
                <a:gd name="T66" fmla="*/ 3 w 30"/>
                <a:gd name="T67" fmla="*/ 5 h 38"/>
                <a:gd name="T68" fmla="*/ 2 w 30"/>
                <a:gd name="T69" fmla="*/ 16 h 38"/>
                <a:gd name="T70" fmla="*/ 3 w 30"/>
                <a:gd name="T71" fmla="*/ 33 h 38"/>
                <a:gd name="T72" fmla="*/ 3 w 30"/>
                <a:gd name="T73" fmla="*/ 33 h 38"/>
                <a:gd name="T74" fmla="*/ 3 w 30"/>
                <a:gd name="T75" fmla="*/ 33 h 38"/>
                <a:gd name="T76" fmla="*/ 3 w 30"/>
                <a:gd name="T77" fmla="*/ 33 h 38"/>
                <a:gd name="T78" fmla="*/ 3 w 30"/>
                <a:gd name="T79" fmla="*/ 33 h 38"/>
                <a:gd name="T80" fmla="*/ 3 w 30"/>
                <a:gd name="T81" fmla="*/ 33 h 38"/>
                <a:gd name="T82" fmla="*/ 3 w 30"/>
                <a:gd name="T83" fmla="*/ 34 h 38"/>
                <a:gd name="T84" fmla="*/ 2 w 30"/>
                <a:gd name="T85" fmla="*/ 34 h 38"/>
                <a:gd name="T86" fmla="*/ 2 w 30"/>
                <a:gd name="T87" fmla="*/ 34 h 38"/>
                <a:gd name="T88" fmla="*/ 2 w 30"/>
                <a:gd name="T89" fmla="*/ 35 h 38"/>
                <a:gd name="T90" fmla="*/ 2 w 30"/>
                <a:gd name="T91" fmla="*/ 35 h 38"/>
                <a:gd name="T92" fmla="*/ 0 w 30"/>
                <a:gd name="T93" fmla="*/ 37 h 38"/>
                <a:gd name="T94" fmla="*/ 1 w 30"/>
                <a:gd name="T95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" h="38">
                  <a:moveTo>
                    <a:pt x="1" y="37"/>
                  </a:moveTo>
                  <a:cubicBezTo>
                    <a:pt x="1" y="37"/>
                    <a:pt x="2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5" y="38"/>
                    <a:pt x="5" y="38"/>
                  </a:cubicBezTo>
                  <a:cubicBezTo>
                    <a:pt x="5" y="38"/>
                    <a:pt x="5" y="38"/>
                    <a:pt x="6" y="38"/>
                  </a:cubicBezTo>
                  <a:cubicBezTo>
                    <a:pt x="6" y="37"/>
                    <a:pt x="7" y="37"/>
                    <a:pt x="7" y="37"/>
                  </a:cubicBezTo>
                  <a:cubicBezTo>
                    <a:pt x="9" y="36"/>
                    <a:pt x="11" y="36"/>
                    <a:pt x="12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6"/>
                    <a:pt x="17" y="36"/>
                    <a:pt x="18" y="33"/>
                  </a:cubicBezTo>
                  <a:cubicBezTo>
                    <a:pt x="18" y="33"/>
                    <a:pt x="18" y="32"/>
                    <a:pt x="19" y="31"/>
                  </a:cubicBezTo>
                  <a:cubicBezTo>
                    <a:pt x="19" y="31"/>
                    <a:pt x="19" y="30"/>
                    <a:pt x="19" y="30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1" y="28"/>
                    <a:pt x="21" y="28"/>
                    <a:pt x="21" y="27"/>
                  </a:cubicBezTo>
                  <a:cubicBezTo>
                    <a:pt x="21" y="27"/>
                    <a:pt x="22" y="26"/>
                    <a:pt x="22" y="25"/>
                  </a:cubicBezTo>
                  <a:cubicBezTo>
                    <a:pt x="22" y="25"/>
                    <a:pt x="23" y="25"/>
                    <a:pt x="23" y="25"/>
                  </a:cubicBezTo>
                  <a:cubicBezTo>
                    <a:pt x="23" y="24"/>
                    <a:pt x="24" y="23"/>
                    <a:pt x="24" y="23"/>
                  </a:cubicBezTo>
                  <a:cubicBezTo>
                    <a:pt x="24" y="23"/>
                    <a:pt x="25" y="22"/>
                    <a:pt x="25" y="22"/>
                  </a:cubicBezTo>
                  <a:cubicBezTo>
                    <a:pt x="26" y="20"/>
                    <a:pt x="27" y="19"/>
                    <a:pt x="29" y="18"/>
                  </a:cubicBezTo>
                  <a:cubicBezTo>
                    <a:pt x="29" y="18"/>
                    <a:pt x="29" y="18"/>
                    <a:pt x="29" y="17"/>
                  </a:cubicBezTo>
                  <a:cubicBezTo>
                    <a:pt x="29" y="17"/>
                    <a:pt x="30" y="17"/>
                    <a:pt x="30" y="16"/>
                  </a:cubicBezTo>
                  <a:cubicBezTo>
                    <a:pt x="28" y="15"/>
                    <a:pt x="26" y="13"/>
                    <a:pt x="25" y="11"/>
                  </a:cubicBezTo>
                  <a:cubicBezTo>
                    <a:pt x="21" y="8"/>
                    <a:pt x="17" y="4"/>
                    <a:pt x="13" y="3"/>
                  </a:cubicBezTo>
                  <a:cubicBezTo>
                    <a:pt x="11" y="2"/>
                    <a:pt x="8" y="1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6"/>
                    <a:pt x="0" y="12"/>
                    <a:pt x="2" y="16"/>
                  </a:cubicBezTo>
                  <a:cubicBezTo>
                    <a:pt x="4" y="21"/>
                    <a:pt x="4" y="30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1" y="36"/>
                    <a:pt x="0" y="37"/>
                  </a:cubicBezTo>
                  <a:cubicBezTo>
                    <a:pt x="0" y="37"/>
                    <a:pt x="0" y="37"/>
                    <a:pt x="1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0" name="Freeform 2065">
              <a:extLst>
                <a:ext uri="{FF2B5EF4-FFF2-40B4-BE49-F238E27FC236}">
                  <a16:creationId xmlns:a16="http://schemas.microsoft.com/office/drawing/2014/main" id="{4F9F5F11-54FC-8534-EDB7-AD860CE66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513" y="4504203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1" name="Freeform 2066">
              <a:extLst>
                <a:ext uri="{FF2B5EF4-FFF2-40B4-BE49-F238E27FC236}">
                  <a16:creationId xmlns:a16="http://schemas.microsoft.com/office/drawing/2014/main" id="{4D7149DB-00BF-253A-9694-3481975DA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912" y="451851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2" name="Freeform 2067">
              <a:extLst>
                <a:ext uri="{FF2B5EF4-FFF2-40B4-BE49-F238E27FC236}">
                  <a16:creationId xmlns:a16="http://schemas.microsoft.com/office/drawing/2014/main" id="{B451C85C-0D4B-964F-6AA0-B2CED611D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347" y="453282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3" name="Freeform 2068">
              <a:extLst>
                <a:ext uri="{FF2B5EF4-FFF2-40B4-BE49-F238E27FC236}">
                  <a16:creationId xmlns:a16="http://schemas.microsoft.com/office/drawing/2014/main" id="{9B590800-7AFD-06FB-EDF7-E9A422D2A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114" y="449398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4" name="Freeform 2069">
              <a:extLst>
                <a:ext uri="{FF2B5EF4-FFF2-40B4-BE49-F238E27FC236}">
                  <a16:creationId xmlns:a16="http://schemas.microsoft.com/office/drawing/2014/main" id="{007A0B91-A088-0105-0852-4E5C1034F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453486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5" name="Freeform 2070">
              <a:extLst>
                <a:ext uri="{FF2B5EF4-FFF2-40B4-BE49-F238E27FC236}">
                  <a16:creationId xmlns:a16="http://schemas.microsoft.com/office/drawing/2014/main" id="{B06C14E2-DDE4-DE84-AD2B-02A057F60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3673" y="451033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6" name="Freeform 2071">
              <a:extLst>
                <a:ext uri="{FF2B5EF4-FFF2-40B4-BE49-F238E27FC236}">
                  <a16:creationId xmlns:a16="http://schemas.microsoft.com/office/drawing/2014/main" id="{9043DF89-AFDA-81DE-9F58-86F3C091A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49" y="453486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7" name="Freeform 2072">
              <a:extLst>
                <a:ext uri="{FF2B5EF4-FFF2-40B4-BE49-F238E27FC236}">
                  <a16:creationId xmlns:a16="http://schemas.microsoft.com/office/drawing/2014/main" id="{2A5AE7FF-A684-B826-D33F-9D8F1D23B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9832" y="451442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8" name="Freeform 2073">
              <a:extLst>
                <a:ext uri="{FF2B5EF4-FFF2-40B4-BE49-F238E27FC236}">
                  <a16:creationId xmlns:a16="http://schemas.microsoft.com/office/drawing/2014/main" id="{02F014FB-63B9-6A90-1DE6-0498C5F21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446740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9" name="Freeform 2074">
              <a:extLst>
                <a:ext uri="{FF2B5EF4-FFF2-40B4-BE49-F238E27FC236}">
                  <a16:creationId xmlns:a16="http://schemas.microsoft.com/office/drawing/2014/main" id="{04AD1C34-17EC-51D8-606E-F7883556D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188" y="452668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0" name="Freeform 2075">
              <a:extLst>
                <a:ext uri="{FF2B5EF4-FFF2-40B4-BE49-F238E27FC236}">
                  <a16:creationId xmlns:a16="http://schemas.microsoft.com/office/drawing/2014/main" id="{619C6A76-C94D-ACA9-DB28-DA7E2E3D3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188" y="452873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1" name="Freeform 2076">
              <a:extLst>
                <a:ext uri="{FF2B5EF4-FFF2-40B4-BE49-F238E27FC236}">
                  <a16:creationId xmlns:a16="http://schemas.microsoft.com/office/drawing/2014/main" id="{6212C336-0BD7-774F-91C8-BE5274A72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49" y="44674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2" name="Freeform 2077">
              <a:extLst>
                <a:ext uri="{FF2B5EF4-FFF2-40B4-BE49-F238E27FC236}">
                  <a16:creationId xmlns:a16="http://schemas.microsoft.com/office/drawing/2014/main" id="{018D6932-73BD-C6FB-A280-CB5630B84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44694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3" name="Freeform 2078">
              <a:extLst>
                <a:ext uri="{FF2B5EF4-FFF2-40B4-BE49-F238E27FC236}">
                  <a16:creationId xmlns:a16="http://schemas.microsoft.com/office/drawing/2014/main" id="{1C496690-0292-A22B-4B18-B59EAF9F1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108" y="447149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4" name="Freeform 2079">
              <a:extLst>
                <a:ext uri="{FF2B5EF4-FFF2-40B4-BE49-F238E27FC236}">
                  <a16:creationId xmlns:a16="http://schemas.microsoft.com/office/drawing/2014/main" id="{F6960B88-440C-5935-A265-3D764E58D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446945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5" name="Freeform 2080">
              <a:extLst>
                <a:ext uri="{FF2B5EF4-FFF2-40B4-BE49-F238E27FC236}">
                  <a16:creationId xmlns:a16="http://schemas.microsoft.com/office/drawing/2014/main" id="{00EB4282-6A25-3D47-0EEF-8C241092C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108" y="45246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6" name="Freeform 2081">
              <a:extLst>
                <a:ext uri="{FF2B5EF4-FFF2-40B4-BE49-F238E27FC236}">
                  <a16:creationId xmlns:a16="http://schemas.microsoft.com/office/drawing/2014/main" id="{FF70E66E-6AED-4965-B473-49F746AC1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108" y="45246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7" name="Freeform 2082">
              <a:extLst>
                <a:ext uri="{FF2B5EF4-FFF2-40B4-BE49-F238E27FC236}">
                  <a16:creationId xmlns:a16="http://schemas.microsoft.com/office/drawing/2014/main" id="{1A2914D7-19F8-5F06-BF8E-3E7F5F853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108" y="452464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8" name="Freeform 2083">
              <a:extLst>
                <a:ext uri="{FF2B5EF4-FFF2-40B4-BE49-F238E27FC236}">
                  <a16:creationId xmlns:a16="http://schemas.microsoft.com/office/drawing/2014/main" id="{5162B3B4-2060-9F9F-9E0D-5DF818FAA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6476" y="4559396"/>
              <a:ext cx="111374" cy="132872"/>
            </a:xfrm>
            <a:custGeom>
              <a:avLst/>
              <a:gdLst>
                <a:gd name="T0" fmla="*/ 47 w 61"/>
                <a:gd name="T1" fmla="*/ 13 h 68"/>
                <a:gd name="T2" fmla="*/ 45 w 61"/>
                <a:gd name="T3" fmla="*/ 12 h 68"/>
                <a:gd name="T4" fmla="*/ 41 w 61"/>
                <a:gd name="T5" fmla="*/ 11 h 68"/>
                <a:gd name="T6" fmla="*/ 35 w 61"/>
                <a:gd name="T7" fmla="*/ 6 h 68"/>
                <a:gd name="T8" fmla="*/ 33 w 61"/>
                <a:gd name="T9" fmla="*/ 6 h 68"/>
                <a:gd name="T10" fmla="*/ 32 w 61"/>
                <a:gd name="T11" fmla="*/ 5 h 68"/>
                <a:gd name="T12" fmla="*/ 30 w 61"/>
                <a:gd name="T13" fmla="*/ 4 h 68"/>
                <a:gd name="T14" fmla="*/ 28 w 61"/>
                <a:gd name="T15" fmla="*/ 3 h 68"/>
                <a:gd name="T16" fmla="*/ 25 w 61"/>
                <a:gd name="T17" fmla="*/ 2 h 68"/>
                <a:gd name="T18" fmla="*/ 23 w 61"/>
                <a:gd name="T19" fmla="*/ 0 h 68"/>
                <a:gd name="T20" fmla="*/ 22 w 61"/>
                <a:gd name="T21" fmla="*/ 1 h 68"/>
                <a:gd name="T22" fmla="*/ 12 w 61"/>
                <a:gd name="T23" fmla="*/ 9 h 68"/>
                <a:gd name="T24" fmla="*/ 9 w 61"/>
                <a:gd name="T25" fmla="*/ 15 h 68"/>
                <a:gd name="T26" fmla="*/ 6 w 61"/>
                <a:gd name="T27" fmla="*/ 20 h 68"/>
                <a:gd name="T28" fmla="*/ 0 w 61"/>
                <a:gd name="T29" fmla="*/ 27 h 68"/>
                <a:gd name="T30" fmla="*/ 1 w 61"/>
                <a:gd name="T31" fmla="*/ 38 h 68"/>
                <a:gd name="T32" fmla="*/ 2 w 61"/>
                <a:gd name="T33" fmla="*/ 39 h 68"/>
                <a:gd name="T34" fmla="*/ 7 w 61"/>
                <a:gd name="T35" fmla="*/ 43 h 68"/>
                <a:gd name="T36" fmla="*/ 9 w 61"/>
                <a:gd name="T37" fmla="*/ 42 h 68"/>
                <a:gd name="T38" fmla="*/ 12 w 61"/>
                <a:gd name="T39" fmla="*/ 50 h 68"/>
                <a:gd name="T40" fmla="*/ 8 w 61"/>
                <a:gd name="T41" fmla="*/ 54 h 68"/>
                <a:gd name="T42" fmla="*/ 9 w 61"/>
                <a:gd name="T43" fmla="*/ 56 h 68"/>
                <a:gd name="T44" fmla="*/ 9 w 61"/>
                <a:gd name="T45" fmla="*/ 57 h 68"/>
                <a:gd name="T46" fmla="*/ 9 w 61"/>
                <a:gd name="T47" fmla="*/ 58 h 68"/>
                <a:gd name="T48" fmla="*/ 7 w 61"/>
                <a:gd name="T49" fmla="*/ 61 h 68"/>
                <a:gd name="T50" fmla="*/ 8 w 61"/>
                <a:gd name="T51" fmla="*/ 62 h 68"/>
                <a:gd name="T52" fmla="*/ 13 w 61"/>
                <a:gd name="T53" fmla="*/ 63 h 68"/>
                <a:gd name="T54" fmla="*/ 18 w 61"/>
                <a:gd name="T55" fmla="*/ 66 h 68"/>
                <a:gd name="T56" fmla="*/ 19 w 61"/>
                <a:gd name="T57" fmla="*/ 67 h 68"/>
                <a:gd name="T58" fmla="*/ 19 w 61"/>
                <a:gd name="T59" fmla="*/ 68 h 68"/>
                <a:gd name="T60" fmla="*/ 20 w 61"/>
                <a:gd name="T61" fmla="*/ 68 h 68"/>
                <a:gd name="T62" fmla="*/ 20 w 61"/>
                <a:gd name="T63" fmla="*/ 67 h 68"/>
                <a:gd name="T64" fmla="*/ 22 w 61"/>
                <a:gd name="T65" fmla="*/ 65 h 68"/>
                <a:gd name="T66" fmla="*/ 33 w 61"/>
                <a:gd name="T67" fmla="*/ 46 h 68"/>
                <a:gd name="T68" fmla="*/ 54 w 61"/>
                <a:gd name="T69" fmla="*/ 35 h 68"/>
                <a:gd name="T70" fmla="*/ 61 w 61"/>
                <a:gd name="T71" fmla="*/ 23 h 68"/>
                <a:gd name="T72" fmla="*/ 60 w 61"/>
                <a:gd name="T73" fmla="*/ 20 h 68"/>
                <a:gd name="T74" fmla="*/ 59 w 61"/>
                <a:gd name="T75" fmla="*/ 19 h 68"/>
                <a:gd name="T76" fmla="*/ 58 w 61"/>
                <a:gd name="T77" fmla="*/ 18 h 68"/>
                <a:gd name="T78" fmla="*/ 52 w 61"/>
                <a:gd name="T79" fmla="*/ 1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" h="68">
                  <a:moveTo>
                    <a:pt x="52" y="11"/>
                  </a:moveTo>
                  <a:cubicBezTo>
                    <a:pt x="51" y="12"/>
                    <a:pt x="49" y="13"/>
                    <a:pt x="47" y="13"/>
                  </a:cubicBezTo>
                  <a:cubicBezTo>
                    <a:pt x="46" y="13"/>
                    <a:pt x="46" y="12"/>
                    <a:pt x="46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4" y="12"/>
                    <a:pt x="44" y="12"/>
                    <a:pt x="43" y="12"/>
                  </a:cubicBezTo>
                  <a:cubicBezTo>
                    <a:pt x="43" y="12"/>
                    <a:pt x="42" y="12"/>
                    <a:pt x="41" y="11"/>
                  </a:cubicBezTo>
                  <a:cubicBezTo>
                    <a:pt x="40" y="10"/>
                    <a:pt x="38" y="9"/>
                    <a:pt x="37" y="8"/>
                  </a:cubicBezTo>
                  <a:cubicBezTo>
                    <a:pt x="37" y="7"/>
                    <a:pt x="36" y="6"/>
                    <a:pt x="35" y="6"/>
                  </a:cubicBezTo>
                  <a:cubicBezTo>
                    <a:pt x="35" y="6"/>
                    <a:pt x="34" y="6"/>
                    <a:pt x="34" y="6"/>
                  </a:cubicBezTo>
                  <a:cubicBezTo>
                    <a:pt x="34" y="6"/>
                    <a:pt x="33" y="6"/>
                    <a:pt x="33" y="6"/>
                  </a:cubicBezTo>
                  <a:cubicBezTo>
                    <a:pt x="33" y="6"/>
                    <a:pt x="33" y="6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1" y="5"/>
                    <a:pt x="31" y="5"/>
                    <a:pt x="30" y="5"/>
                  </a:cubicBezTo>
                  <a:cubicBezTo>
                    <a:pt x="30" y="5"/>
                    <a:pt x="30" y="4"/>
                    <a:pt x="30" y="4"/>
                  </a:cubicBezTo>
                  <a:cubicBezTo>
                    <a:pt x="29" y="4"/>
                    <a:pt x="28" y="4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6" y="2"/>
                    <a:pt x="26" y="2"/>
                  </a:cubicBezTo>
                  <a:cubicBezTo>
                    <a:pt x="26" y="2"/>
                    <a:pt x="25" y="2"/>
                    <a:pt x="25" y="2"/>
                  </a:cubicBezTo>
                  <a:cubicBezTo>
                    <a:pt x="25" y="1"/>
                    <a:pt x="24" y="1"/>
                    <a:pt x="24" y="1"/>
                  </a:cubicBezTo>
                  <a:cubicBezTo>
                    <a:pt x="24" y="1"/>
                    <a:pt x="23" y="1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2" y="1"/>
                    <a:pt x="22" y="1"/>
                  </a:cubicBezTo>
                  <a:cubicBezTo>
                    <a:pt x="20" y="3"/>
                    <a:pt x="15" y="4"/>
                    <a:pt x="14" y="4"/>
                  </a:cubicBezTo>
                  <a:cubicBezTo>
                    <a:pt x="12" y="4"/>
                    <a:pt x="12" y="5"/>
                    <a:pt x="12" y="9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3"/>
                    <a:pt x="10" y="14"/>
                    <a:pt x="9" y="15"/>
                  </a:cubicBezTo>
                  <a:cubicBezTo>
                    <a:pt x="8" y="16"/>
                    <a:pt x="7" y="17"/>
                    <a:pt x="6" y="18"/>
                  </a:cubicBezTo>
                  <a:cubicBezTo>
                    <a:pt x="6" y="19"/>
                    <a:pt x="6" y="19"/>
                    <a:pt x="6" y="20"/>
                  </a:cubicBezTo>
                  <a:cubicBezTo>
                    <a:pt x="6" y="22"/>
                    <a:pt x="5" y="23"/>
                    <a:pt x="3" y="25"/>
                  </a:cubicBezTo>
                  <a:cubicBezTo>
                    <a:pt x="1" y="25"/>
                    <a:pt x="0" y="26"/>
                    <a:pt x="0" y="27"/>
                  </a:cubicBezTo>
                  <a:cubicBezTo>
                    <a:pt x="0" y="28"/>
                    <a:pt x="0" y="29"/>
                    <a:pt x="1" y="30"/>
                  </a:cubicBezTo>
                  <a:cubicBezTo>
                    <a:pt x="3" y="33"/>
                    <a:pt x="2" y="36"/>
                    <a:pt x="1" y="38"/>
                  </a:cubicBezTo>
                  <a:cubicBezTo>
                    <a:pt x="1" y="38"/>
                    <a:pt x="1" y="38"/>
                    <a:pt x="0" y="38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3" y="40"/>
                    <a:pt x="5" y="41"/>
                    <a:pt x="6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8" y="43"/>
                    <a:pt x="8" y="43"/>
                  </a:cubicBezTo>
                  <a:cubicBezTo>
                    <a:pt x="8" y="43"/>
                    <a:pt x="9" y="42"/>
                    <a:pt x="9" y="42"/>
                  </a:cubicBezTo>
                  <a:cubicBezTo>
                    <a:pt x="11" y="42"/>
                    <a:pt x="11" y="43"/>
                    <a:pt x="12" y="44"/>
                  </a:cubicBezTo>
                  <a:cubicBezTo>
                    <a:pt x="13" y="46"/>
                    <a:pt x="13" y="48"/>
                    <a:pt x="12" y="50"/>
                  </a:cubicBezTo>
                  <a:cubicBezTo>
                    <a:pt x="11" y="52"/>
                    <a:pt x="10" y="53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9" y="55"/>
                    <a:pt x="9" y="55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9"/>
                    <a:pt x="8" y="59"/>
                    <a:pt x="8" y="59"/>
                  </a:cubicBezTo>
                  <a:cubicBezTo>
                    <a:pt x="8" y="60"/>
                    <a:pt x="7" y="60"/>
                    <a:pt x="7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7" y="62"/>
                    <a:pt x="8" y="62"/>
                  </a:cubicBezTo>
                  <a:cubicBezTo>
                    <a:pt x="9" y="63"/>
                    <a:pt x="10" y="63"/>
                    <a:pt x="11" y="63"/>
                  </a:cubicBezTo>
                  <a:cubicBezTo>
                    <a:pt x="11" y="63"/>
                    <a:pt x="12" y="63"/>
                    <a:pt x="13" y="63"/>
                  </a:cubicBezTo>
                  <a:cubicBezTo>
                    <a:pt x="14" y="63"/>
                    <a:pt x="16" y="63"/>
                    <a:pt x="17" y="65"/>
                  </a:cubicBezTo>
                  <a:cubicBezTo>
                    <a:pt x="17" y="66"/>
                    <a:pt x="18" y="66"/>
                    <a:pt x="18" y="66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7"/>
                    <a:pt x="19" y="67"/>
                    <a:pt x="19" y="67"/>
                  </a:cubicBezTo>
                  <a:cubicBezTo>
                    <a:pt x="19" y="67"/>
                    <a:pt x="19" y="67"/>
                    <a:pt x="19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0" y="68"/>
                    <a:pt x="20" y="68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1" y="67"/>
                    <a:pt x="21" y="67"/>
                    <a:pt x="21" y="66"/>
                  </a:cubicBezTo>
                  <a:cubicBezTo>
                    <a:pt x="21" y="66"/>
                    <a:pt x="21" y="66"/>
                    <a:pt x="22" y="65"/>
                  </a:cubicBezTo>
                  <a:cubicBezTo>
                    <a:pt x="22" y="63"/>
                    <a:pt x="23" y="62"/>
                    <a:pt x="23" y="60"/>
                  </a:cubicBezTo>
                  <a:cubicBezTo>
                    <a:pt x="26" y="54"/>
                    <a:pt x="28" y="47"/>
                    <a:pt x="33" y="46"/>
                  </a:cubicBezTo>
                  <a:cubicBezTo>
                    <a:pt x="34" y="46"/>
                    <a:pt x="34" y="45"/>
                    <a:pt x="35" y="45"/>
                  </a:cubicBezTo>
                  <a:cubicBezTo>
                    <a:pt x="41" y="44"/>
                    <a:pt x="49" y="41"/>
                    <a:pt x="54" y="35"/>
                  </a:cubicBezTo>
                  <a:cubicBezTo>
                    <a:pt x="57" y="30"/>
                    <a:pt x="58" y="28"/>
                    <a:pt x="58" y="27"/>
                  </a:cubicBezTo>
                  <a:cubicBezTo>
                    <a:pt x="58" y="25"/>
                    <a:pt x="59" y="24"/>
                    <a:pt x="61" y="23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2"/>
                    <a:pt x="61" y="21"/>
                    <a:pt x="60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0"/>
                    <a:pt x="60" y="20"/>
                    <a:pt x="59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5" y="15"/>
                    <a:pt x="53" y="12"/>
                    <a:pt x="5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9" name="Freeform 2084">
              <a:extLst>
                <a:ext uri="{FF2B5EF4-FFF2-40B4-BE49-F238E27FC236}">
                  <a16:creationId xmlns:a16="http://schemas.microsoft.com/office/drawing/2014/main" id="{AEC7520C-B67B-0D6F-4A4C-51FABAA21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06" y="4581882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0" name="Freeform 2085">
              <a:extLst>
                <a:ext uri="{FF2B5EF4-FFF2-40B4-BE49-F238E27FC236}">
                  <a16:creationId xmlns:a16="http://schemas.microsoft.com/office/drawing/2014/main" id="{8AAD7F4C-D299-4D20-CE39-9441375C8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967" y="4579837"/>
              <a:ext cx="11521" cy="4088"/>
            </a:xfrm>
            <a:custGeom>
              <a:avLst/>
              <a:gdLst>
                <a:gd name="T0" fmla="*/ 6 w 6"/>
                <a:gd name="T1" fmla="*/ 0 h 2"/>
                <a:gd name="T2" fmla="*/ 0 w 6"/>
                <a:gd name="T3" fmla="*/ 1 h 2"/>
                <a:gd name="T4" fmla="*/ 1 w 6"/>
                <a:gd name="T5" fmla="*/ 2 h 2"/>
                <a:gd name="T6" fmla="*/ 6 w 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">
                  <a:moveTo>
                    <a:pt x="6" y="0"/>
                  </a:moveTo>
                  <a:cubicBezTo>
                    <a:pt x="4" y="1"/>
                    <a:pt x="2" y="2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3" y="2"/>
                    <a:pt x="5" y="1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1" name="Freeform 2086">
              <a:extLst>
                <a:ext uri="{FF2B5EF4-FFF2-40B4-BE49-F238E27FC236}">
                  <a16:creationId xmlns:a16="http://schemas.microsoft.com/office/drawing/2014/main" id="{C65B913A-B924-2DC3-1E44-BDE0FEB4B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7924" y="4569617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2" name="Freeform 2087">
              <a:extLst>
                <a:ext uri="{FF2B5EF4-FFF2-40B4-BE49-F238E27FC236}">
                  <a16:creationId xmlns:a16="http://schemas.microsoft.com/office/drawing/2014/main" id="{AC14CF3F-9BEF-D77C-2032-D6A150F2C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2163" y="456552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3" name="Freeform 2088">
              <a:extLst>
                <a:ext uri="{FF2B5EF4-FFF2-40B4-BE49-F238E27FC236}">
                  <a16:creationId xmlns:a16="http://schemas.microsoft.com/office/drawing/2014/main" id="{012DC8EA-1EB6-81E0-FAEF-756C83C87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004" y="45675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4" name="Freeform 2089">
              <a:extLst>
                <a:ext uri="{FF2B5EF4-FFF2-40B4-BE49-F238E27FC236}">
                  <a16:creationId xmlns:a16="http://schemas.microsoft.com/office/drawing/2014/main" id="{11B5616D-790C-2F32-283A-B542792B6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2562" y="456144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5" name="Freeform 2090">
              <a:extLst>
                <a:ext uri="{FF2B5EF4-FFF2-40B4-BE49-F238E27FC236}">
                  <a16:creationId xmlns:a16="http://schemas.microsoft.com/office/drawing/2014/main" id="{3E2FC558-D6B6-31A8-3208-E5476E75B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721" y="4559396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6" name="Freeform 2091">
              <a:extLst>
                <a:ext uri="{FF2B5EF4-FFF2-40B4-BE49-F238E27FC236}">
                  <a16:creationId xmlns:a16="http://schemas.microsoft.com/office/drawing/2014/main" id="{63C496C1-0761-D8AE-9C92-32FCD117E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323" y="45634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7" name="Freeform 2092">
              <a:extLst>
                <a:ext uri="{FF2B5EF4-FFF2-40B4-BE49-F238E27FC236}">
                  <a16:creationId xmlns:a16="http://schemas.microsoft.com/office/drawing/2014/main" id="{BCF832B5-CEC4-48C0-35C0-5E1F0A2EC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758" y="466978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8" name="Freeform 2093">
              <a:extLst>
                <a:ext uri="{FF2B5EF4-FFF2-40B4-BE49-F238E27FC236}">
                  <a16:creationId xmlns:a16="http://schemas.microsoft.com/office/drawing/2014/main" id="{C8EECBF6-3D02-AE9F-4965-5B256BE33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930" y="4598235"/>
              <a:ext cx="1920" cy="6133"/>
            </a:xfrm>
            <a:custGeom>
              <a:avLst/>
              <a:gdLst>
                <a:gd name="T0" fmla="*/ 1 w 1"/>
                <a:gd name="T1" fmla="*/ 3 h 3"/>
                <a:gd name="T2" fmla="*/ 1 w 1"/>
                <a:gd name="T3" fmla="*/ 2 h 3"/>
                <a:gd name="T4" fmla="*/ 0 w 1"/>
                <a:gd name="T5" fmla="*/ 0 h 3"/>
                <a:gd name="T6" fmla="*/ 1 w 1"/>
                <a:gd name="T7" fmla="*/ 2 h 3"/>
                <a:gd name="T8" fmla="*/ 1 w 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9" name="Freeform 2094">
              <a:extLst>
                <a:ext uri="{FF2B5EF4-FFF2-40B4-BE49-F238E27FC236}">
                  <a16:creationId xmlns:a16="http://schemas.microsoft.com/office/drawing/2014/main" id="{623B960F-92D2-E81A-225F-0C70DE1A0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838" y="4663649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0" name="Freeform 2095">
              <a:extLst>
                <a:ext uri="{FF2B5EF4-FFF2-40B4-BE49-F238E27FC236}">
                  <a16:creationId xmlns:a16="http://schemas.microsoft.com/office/drawing/2014/main" id="{C7208934-7313-26A5-452F-10F0C8D25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040" y="4692267"/>
              <a:ext cx="1920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1" name="Freeform 2096">
              <a:extLst>
                <a:ext uri="{FF2B5EF4-FFF2-40B4-BE49-F238E27FC236}">
                  <a16:creationId xmlns:a16="http://schemas.microsoft.com/office/drawing/2014/main" id="{D82FEF09-C727-FF96-9CC0-335D857BF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961" y="46902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2" name="Freeform 2097">
              <a:extLst>
                <a:ext uri="{FF2B5EF4-FFF2-40B4-BE49-F238E27FC236}">
                  <a16:creationId xmlns:a16="http://schemas.microsoft.com/office/drawing/2014/main" id="{AA67CBB5-7D54-2ED7-30D6-992DE6B92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758" y="466773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3" name="Freeform 2098">
              <a:extLst>
                <a:ext uri="{FF2B5EF4-FFF2-40B4-BE49-F238E27FC236}">
                  <a16:creationId xmlns:a16="http://schemas.microsoft.com/office/drawing/2014/main" id="{57DD0042-CDCD-76A6-1C8F-DC51901FD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838" y="4671825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4" name="Freeform 2099">
              <a:extLst>
                <a:ext uri="{FF2B5EF4-FFF2-40B4-BE49-F238E27FC236}">
                  <a16:creationId xmlns:a16="http://schemas.microsoft.com/office/drawing/2014/main" id="{B02B4850-CC52-7F99-B764-D09D58B11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010" y="4596191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5" name="Freeform 2100">
              <a:extLst>
                <a:ext uri="{FF2B5EF4-FFF2-40B4-BE49-F238E27FC236}">
                  <a16:creationId xmlns:a16="http://schemas.microsoft.com/office/drawing/2014/main" id="{F57F9115-08D4-EE96-FC29-9C089114B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040" y="469226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6" name="Freeform 2101">
              <a:extLst>
                <a:ext uri="{FF2B5EF4-FFF2-40B4-BE49-F238E27FC236}">
                  <a16:creationId xmlns:a16="http://schemas.microsoft.com/office/drawing/2014/main" id="{25E92F5D-40FB-B0BD-7649-831BE4456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9120" y="469022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7" name="Freeform 2102">
              <a:extLst>
                <a:ext uri="{FF2B5EF4-FFF2-40B4-BE49-F238E27FC236}">
                  <a16:creationId xmlns:a16="http://schemas.microsoft.com/office/drawing/2014/main" id="{3EF3FC00-47B5-4A83-B7B0-3562A1BA6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090" y="4590058"/>
              <a:ext cx="1920" cy="613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1 h 3"/>
                <a:gd name="T4" fmla="*/ 0 w 2"/>
                <a:gd name="T5" fmla="*/ 0 h 3"/>
                <a:gd name="T6" fmla="*/ 1 w 2"/>
                <a:gd name="T7" fmla="*/ 2 h 3"/>
                <a:gd name="T8" fmla="*/ 2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1" y="2"/>
                    <a:pt x="1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8" name="Freeform 2103">
              <a:extLst>
                <a:ext uri="{FF2B5EF4-FFF2-40B4-BE49-F238E27FC236}">
                  <a16:creationId xmlns:a16="http://schemas.microsoft.com/office/drawing/2014/main" id="{E63B5FB6-D50A-E246-6940-1BB6F80BE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7200" y="4686135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9" name="Freeform 2104">
              <a:extLst>
                <a:ext uri="{FF2B5EF4-FFF2-40B4-BE49-F238E27FC236}">
                  <a16:creationId xmlns:a16="http://schemas.microsoft.com/office/drawing/2014/main" id="{82C66489-FF88-2E9F-A484-0D8CD05A1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4881" y="4686135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0" name="Freeform 2105">
              <a:extLst>
                <a:ext uri="{FF2B5EF4-FFF2-40B4-BE49-F238E27FC236}">
                  <a16:creationId xmlns:a16="http://schemas.microsoft.com/office/drawing/2014/main" id="{1FEB9019-1A0C-EEEB-CC42-FDD65DC0E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28" y="4348845"/>
              <a:ext cx="11521" cy="8177"/>
            </a:xfrm>
            <a:custGeom>
              <a:avLst/>
              <a:gdLst>
                <a:gd name="T0" fmla="*/ 7 w 7"/>
                <a:gd name="T1" fmla="*/ 3 h 4"/>
                <a:gd name="T2" fmla="*/ 5 w 7"/>
                <a:gd name="T3" fmla="*/ 0 h 4"/>
                <a:gd name="T4" fmla="*/ 4 w 7"/>
                <a:gd name="T5" fmla="*/ 0 h 4"/>
                <a:gd name="T6" fmla="*/ 1 w 7"/>
                <a:gd name="T7" fmla="*/ 0 h 4"/>
                <a:gd name="T8" fmla="*/ 1 w 7"/>
                <a:gd name="T9" fmla="*/ 4 h 4"/>
                <a:gd name="T10" fmla="*/ 0 w 7"/>
                <a:gd name="T11" fmla="*/ 4 h 4"/>
                <a:gd name="T12" fmla="*/ 6 w 7"/>
                <a:gd name="T13" fmla="*/ 3 h 4"/>
                <a:gd name="T14" fmla="*/ 7 w 7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2"/>
                    <a:pt x="6" y="1"/>
                    <a:pt x="5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1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2" y="4"/>
                    <a:pt x="5" y="4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1" name="Freeform 2109">
              <a:extLst>
                <a:ext uri="{FF2B5EF4-FFF2-40B4-BE49-F238E27FC236}">
                  <a16:creationId xmlns:a16="http://schemas.microsoft.com/office/drawing/2014/main" id="{DC651918-8C30-5D56-280D-65F2F821F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216" y="4254568"/>
              <a:ext cx="36485" cy="20442"/>
            </a:xfrm>
            <a:custGeom>
              <a:avLst/>
              <a:gdLst>
                <a:gd name="T0" fmla="*/ 4 w 20"/>
                <a:gd name="T1" fmla="*/ 1 h 11"/>
                <a:gd name="T2" fmla="*/ 4 w 20"/>
                <a:gd name="T3" fmla="*/ 1 h 11"/>
                <a:gd name="T4" fmla="*/ 2 w 20"/>
                <a:gd name="T5" fmla="*/ 2 h 11"/>
                <a:gd name="T6" fmla="*/ 2 w 20"/>
                <a:gd name="T7" fmla="*/ 2 h 11"/>
                <a:gd name="T8" fmla="*/ 1 w 20"/>
                <a:gd name="T9" fmla="*/ 3 h 11"/>
                <a:gd name="T10" fmla="*/ 1 w 20"/>
                <a:gd name="T11" fmla="*/ 3 h 11"/>
                <a:gd name="T12" fmla="*/ 0 w 20"/>
                <a:gd name="T13" fmla="*/ 5 h 11"/>
                <a:gd name="T14" fmla="*/ 0 w 20"/>
                <a:gd name="T15" fmla="*/ 5 h 11"/>
                <a:gd name="T16" fmla="*/ 18 w 20"/>
                <a:gd name="T17" fmla="*/ 11 h 11"/>
                <a:gd name="T18" fmla="*/ 20 w 20"/>
                <a:gd name="T19" fmla="*/ 10 h 11"/>
                <a:gd name="T20" fmla="*/ 20 w 20"/>
                <a:gd name="T21" fmla="*/ 10 h 11"/>
                <a:gd name="T22" fmla="*/ 20 w 20"/>
                <a:gd name="T23" fmla="*/ 9 h 11"/>
                <a:gd name="T24" fmla="*/ 20 w 20"/>
                <a:gd name="T25" fmla="*/ 8 h 11"/>
                <a:gd name="T26" fmla="*/ 20 w 20"/>
                <a:gd name="T27" fmla="*/ 8 h 11"/>
                <a:gd name="T28" fmla="*/ 20 w 20"/>
                <a:gd name="T29" fmla="*/ 7 h 11"/>
                <a:gd name="T30" fmla="*/ 20 w 20"/>
                <a:gd name="T31" fmla="*/ 7 h 11"/>
                <a:gd name="T32" fmla="*/ 20 w 20"/>
                <a:gd name="T33" fmla="*/ 6 h 11"/>
                <a:gd name="T34" fmla="*/ 20 w 20"/>
                <a:gd name="T35" fmla="*/ 6 h 11"/>
                <a:gd name="T36" fmla="*/ 20 w 20"/>
                <a:gd name="T37" fmla="*/ 6 h 11"/>
                <a:gd name="T38" fmla="*/ 20 w 20"/>
                <a:gd name="T39" fmla="*/ 5 h 11"/>
                <a:gd name="T40" fmla="*/ 20 w 20"/>
                <a:gd name="T41" fmla="*/ 5 h 11"/>
                <a:gd name="T42" fmla="*/ 20 w 20"/>
                <a:gd name="T43" fmla="*/ 5 h 11"/>
                <a:gd name="T44" fmla="*/ 20 w 20"/>
                <a:gd name="T45" fmla="*/ 5 h 11"/>
                <a:gd name="T46" fmla="*/ 20 w 20"/>
                <a:gd name="T47" fmla="*/ 5 h 11"/>
                <a:gd name="T48" fmla="*/ 20 w 20"/>
                <a:gd name="T49" fmla="*/ 5 h 11"/>
                <a:gd name="T50" fmla="*/ 18 w 20"/>
                <a:gd name="T51" fmla="*/ 5 h 11"/>
                <a:gd name="T52" fmla="*/ 17 w 20"/>
                <a:gd name="T53" fmla="*/ 5 h 11"/>
                <a:gd name="T54" fmla="*/ 8 w 20"/>
                <a:gd name="T55" fmla="*/ 2 h 11"/>
                <a:gd name="T56" fmla="*/ 7 w 20"/>
                <a:gd name="T57" fmla="*/ 1 h 11"/>
                <a:gd name="T58" fmla="*/ 6 w 20"/>
                <a:gd name="T59" fmla="*/ 1 h 11"/>
                <a:gd name="T60" fmla="*/ 5 w 20"/>
                <a:gd name="T61" fmla="*/ 0 h 11"/>
                <a:gd name="T62" fmla="*/ 4 w 20"/>
                <a:gd name="T63" fmla="*/ 1 h 11"/>
                <a:gd name="T64" fmla="*/ 4 w 20"/>
                <a:gd name="T6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" h="11"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5" y="8"/>
                    <a:pt x="15" y="11"/>
                    <a:pt x="18" y="11"/>
                  </a:cubicBezTo>
                  <a:cubicBezTo>
                    <a:pt x="19" y="11"/>
                    <a:pt x="19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7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5" y="5"/>
                    <a:pt x="12" y="5"/>
                    <a:pt x="8" y="2"/>
                  </a:cubicBezTo>
                  <a:cubicBezTo>
                    <a:pt x="8" y="2"/>
                    <a:pt x="7" y="2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5" y="1"/>
                    <a:pt x="5" y="0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2" name="Freeform 2110">
              <a:extLst>
                <a:ext uri="{FF2B5EF4-FFF2-40B4-BE49-F238E27FC236}">
                  <a16:creationId xmlns:a16="http://schemas.microsoft.com/office/drawing/2014/main" id="{CE363148-7F14-B828-DBBF-E0872F991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217772"/>
              <a:ext cx="115215" cy="61326"/>
            </a:xfrm>
            <a:custGeom>
              <a:avLst/>
              <a:gdLst>
                <a:gd name="T0" fmla="*/ 60 w 63"/>
                <a:gd name="T1" fmla="*/ 7 h 32"/>
                <a:gd name="T2" fmla="*/ 52 w 63"/>
                <a:gd name="T3" fmla="*/ 3 h 32"/>
                <a:gd name="T4" fmla="*/ 43 w 63"/>
                <a:gd name="T5" fmla="*/ 0 h 32"/>
                <a:gd name="T6" fmla="*/ 30 w 63"/>
                <a:gd name="T7" fmla="*/ 3 h 32"/>
                <a:gd name="T8" fmla="*/ 20 w 63"/>
                <a:gd name="T9" fmla="*/ 3 h 32"/>
                <a:gd name="T10" fmla="*/ 9 w 63"/>
                <a:gd name="T11" fmla="*/ 4 h 32"/>
                <a:gd name="T12" fmla="*/ 7 w 63"/>
                <a:gd name="T13" fmla="*/ 6 h 32"/>
                <a:gd name="T14" fmla="*/ 6 w 63"/>
                <a:gd name="T15" fmla="*/ 7 h 32"/>
                <a:gd name="T16" fmla="*/ 3 w 63"/>
                <a:gd name="T17" fmla="*/ 10 h 32"/>
                <a:gd name="T18" fmla="*/ 0 w 63"/>
                <a:gd name="T19" fmla="*/ 15 h 32"/>
                <a:gd name="T20" fmla="*/ 0 w 63"/>
                <a:gd name="T21" fmla="*/ 16 h 32"/>
                <a:gd name="T22" fmla="*/ 0 w 63"/>
                <a:gd name="T23" fmla="*/ 17 h 32"/>
                <a:gd name="T24" fmla="*/ 1 w 63"/>
                <a:gd name="T25" fmla="*/ 17 h 32"/>
                <a:gd name="T26" fmla="*/ 3 w 63"/>
                <a:gd name="T27" fmla="*/ 18 h 32"/>
                <a:gd name="T28" fmla="*/ 9 w 63"/>
                <a:gd name="T29" fmla="*/ 20 h 32"/>
                <a:gd name="T30" fmla="*/ 10 w 63"/>
                <a:gd name="T31" fmla="*/ 20 h 32"/>
                <a:gd name="T32" fmla="*/ 16 w 63"/>
                <a:gd name="T33" fmla="*/ 22 h 32"/>
                <a:gd name="T34" fmla="*/ 16 w 63"/>
                <a:gd name="T35" fmla="*/ 22 h 32"/>
                <a:gd name="T36" fmla="*/ 16 w 63"/>
                <a:gd name="T37" fmla="*/ 23 h 32"/>
                <a:gd name="T38" fmla="*/ 16 w 63"/>
                <a:gd name="T39" fmla="*/ 23 h 32"/>
                <a:gd name="T40" fmla="*/ 16 w 63"/>
                <a:gd name="T41" fmla="*/ 24 h 32"/>
                <a:gd name="T42" fmla="*/ 16 w 63"/>
                <a:gd name="T43" fmla="*/ 25 h 32"/>
                <a:gd name="T44" fmla="*/ 16 w 63"/>
                <a:gd name="T45" fmla="*/ 25 h 32"/>
                <a:gd name="T46" fmla="*/ 16 w 63"/>
                <a:gd name="T47" fmla="*/ 27 h 32"/>
                <a:gd name="T48" fmla="*/ 16 w 63"/>
                <a:gd name="T49" fmla="*/ 27 h 32"/>
                <a:gd name="T50" fmla="*/ 18 w 63"/>
                <a:gd name="T51" fmla="*/ 29 h 32"/>
                <a:gd name="T52" fmla="*/ 20 w 63"/>
                <a:gd name="T53" fmla="*/ 32 h 32"/>
                <a:gd name="T54" fmla="*/ 21 w 63"/>
                <a:gd name="T55" fmla="*/ 32 h 32"/>
                <a:gd name="T56" fmla="*/ 24 w 63"/>
                <a:gd name="T57" fmla="*/ 30 h 32"/>
                <a:gd name="T58" fmla="*/ 24 w 63"/>
                <a:gd name="T59" fmla="*/ 29 h 32"/>
                <a:gd name="T60" fmla="*/ 24 w 63"/>
                <a:gd name="T61" fmla="*/ 24 h 32"/>
                <a:gd name="T62" fmla="*/ 29 w 63"/>
                <a:gd name="T63" fmla="*/ 21 h 32"/>
                <a:gd name="T64" fmla="*/ 40 w 63"/>
                <a:gd name="T65" fmla="*/ 18 h 32"/>
                <a:gd name="T66" fmla="*/ 47 w 63"/>
                <a:gd name="T67" fmla="*/ 13 h 32"/>
                <a:gd name="T68" fmla="*/ 50 w 63"/>
                <a:gd name="T69" fmla="*/ 13 h 32"/>
                <a:gd name="T70" fmla="*/ 52 w 63"/>
                <a:gd name="T71" fmla="*/ 14 h 32"/>
                <a:gd name="T72" fmla="*/ 54 w 63"/>
                <a:gd name="T73" fmla="*/ 12 h 32"/>
                <a:gd name="T74" fmla="*/ 56 w 63"/>
                <a:gd name="T75" fmla="*/ 11 h 32"/>
                <a:gd name="T76" fmla="*/ 56 w 63"/>
                <a:gd name="T77" fmla="*/ 11 h 32"/>
                <a:gd name="T78" fmla="*/ 58 w 63"/>
                <a:gd name="T79" fmla="*/ 10 h 32"/>
                <a:gd name="T80" fmla="*/ 58 w 63"/>
                <a:gd name="T81" fmla="*/ 10 h 32"/>
                <a:gd name="T82" fmla="*/ 60 w 63"/>
                <a:gd name="T83" fmla="*/ 9 h 32"/>
                <a:gd name="T84" fmla="*/ 61 w 63"/>
                <a:gd name="T85" fmla="*/ 9 h 32"/>
                <a:gd name="T86" fmla="*/ 63 w 63"/>
                <a:gd name="T87" fmla="*/ 9 h 32"/>
                <a:gd name="T88" fmla="*/ 63 w 63"/>
                <a:gd name="T89" fmla="*/ 9 h 32"/>
                <a:gd name="T90" fmla="*/ 60 w 63"/>
                <a:gd name="T91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3" h="32">
                  <a:moveTo>
                    <a:pt x="60" y="7"/>
                  </a:moveTo>
                  <a:cubicBezTo>
                    <a:pt x="57" y="6"/>
                    <a:pt x="54" y="5"/>
                    <a:pt x="52" y="3"/>
                  </a:cubicBezTo>
                  <a:cubicBezTo>
                    <a:pt x="50" y="1"/>
                    <a:pt x="47" y="0"/>
                    <a:pt x="43" y="0"/>
                  </a:cubicBezTo>
                  <a:cubicBezTo>
                    <a:pt x="37" y="0"/>
                    <a:pt x="31" y="2"/>
                    <a:pt x="30" y="3"/>
                  </a:cubicBezTo>
                  <a:cubicBezTo>
                    <a:pt x="27" y="4"/>
                    <a:pt x="23" y="4"/>
                    <a:pt x="20" y="3"/>
                  </a:cubicBezTo>
                  <a:cubicBezTo>
                    <a:pt x="16" y="3"/>
                    <a:pt x="12" y="2"/>
                    <a:pt x="9" y="4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7" y="6"/>
                    <a:pt x="7" y="7"/>
                    <a:pt x="6" y="7"/>
                  </a:cubicBezTo>
                  <a:cubicBezTo>
                    <a:pt x="5" y="8"/>
                    <a:pt x="4" y="9"/>
                    <a:pt x="3" y="10"/>
                  </a:cubicBezTo>
                  <a:cubicBezTo>
                    <a:pt x="1" y="12"/>
                    <a:pt x="0" y="14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7"/>
                    <a:pt x="1" y="17"/>
                  </a:cubicBezTo>
                  <a:cubicBezTo>
                    <a:pt x="1" y="17"/>
                    <a:pt x="2" y="18"/>
                    <a:pt x="3" y="18"/>
                  </a:cubicBezTo>
                  <a:cubicBezTo>
                    <a:pt x="5" y="19"/>
                    <a:pt x="7" y="20"/>
                    <a:pt x="9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2" y="20"/>
                    <a:pt x="14" y="20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6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7" y="28"/>
                    <a:pt x="18" y="28"/>
                    <a:pt x="18" y="29"/>
                  </a:cubicBezTo>
                  <a:cubicBezTo>
                    <a:pt x="20" y="30"/>
                    <a:pt x="20" y="31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1"/>
                    <a:pt x="23" y="30"/>
                    <a:pt x="24" y="30"/>
                  </a:cubicBezTo>
                  <a:cubicBezTo>
                    <a:pt x="24" y="30"/>
                    <a:pt x="24" y="29"/>
                    <a:pt x="24" y="29"/>
                  </a:cubicBezTo>
                  <a:cubicBezTo>
                    <a:pt x="23" y="28"/>
                    <a:pt x="23" y="26"/>
                    <a:pt x="24" y="24"/>
                  </a:cubicBezTo>
                  <a:cubicBezTo>
                    <a:pt x="25" y="22"/>
                    <a:pt x="27" y="21"/>
                    <a:pt x="29" y="21"/>
                  </a:cubicBezTo>
                  <a:cubicBezTo>
                    <a:pt x="36" y="21"/>
                    <a:pt x="39" y="20"/>
                    <a:pt x="40" y="18"/>
                  </a:cubicBezTo>
                  <a:cubicBezTo>
                    <a:pt x="40" y="15"/>
                    <a:pt x="43" y="13"/>
                    <a:pt x="47" y="13"/>
                  </a:cubicBezTo>
                  <a:cubicBezTo>
                    <a:pt x="48" y="13"/>
                    <a:pt x="49" y="13"/>
                    <a:pt x="50" y="13"/>
                  </a:cubicBezTo>
                  <a:cubicBezTo>
                    <a:pt x="51" y="14"/>
                    <a:pt x="52" y="14"/>
                    <a:pt x="52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5" y="12"/>
                    <a:pt x="55" y="12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7" y="11"/>
                    <a:pt x="57" y="11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9"/>
                    <a:pt x="61" y="9"/>
                  </a:cubicBezTo>
                  <a:cubicBezTo>
                    <a:pt x="61" y="9"/>
                    <a:pt x="62" y="9"/>
                    <a:pt x="63" y="9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2" y="8"/>
                    <a:pt x="61" y="8"/>
                    <a:pt x="6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3" name="Freeform 2111">
              <a:extLst>
                <a:ext uri="{FF2B5EF4-FFF2-40B4-BE49-F238E27FC236}">
                  <a16:creationId xmlns:a16="http://schemas.microsoft.com/office/drawing/2014/main" id="{268445C2-0FE3-D28F-591B-9C010606E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381" y="42607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4" name="Freeform 2112">
              <a:extLst>
                <a:ext uri="{FF2B5EF4-FFF2-40B4-BE49-F238E27FC236}">
                  <a16:creationId xmlns:a16="http://schemas.microsoft.com/office/drawing/2014/main" id="{B621F707-AC5B-E67B-28B4-83CCAC50E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381" y="426478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5" name="Freeform 2113">
              <a:extLst>
                <a:ext uri="{FF2B5EF4-FFF2-40B4-BE49-F238E27FC236}">
                  <a16:creationId xmlns:a16="http://schemas.microsoft.com/office/drawing/2014/main" id="{53BEEF51-E5D5-CFC2-053B-3160E0CB6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381" y="42607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6" name="Freeform 2114">
              <a:extLst>
                <a:ext uri="{FF2B5EF4-FFF2-40B4-BE49-F238E27FC236}">
                  <a16:creationId xmlns:a16="http://schemas.microsoft.com/office/drawing/2014/main" id="{2BBEA46F-096E-44E1-8D11-8D817F4E7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381" y="426274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7" name="Freeform 2115">
              <a:extLst>
                <a:ext uri="{FF2B5EF4-FFF2-40B4-BE49-F238E27FC236}">
                  <a16:creationId xmlns:a16="http://schemas.microsoft.com/office/drawing/2014/main" id="{1B28FDFE-E438-2AB6-E069-FEBDB72F2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25047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8" name="Freeform 2116">
              <a:extLst>
                <a:ext uri="{FF2B5EF4-FFF2-40B4-BE49-F238E27FC236}">
                  <a16:creationId xmlns:a16="http://schemas.microsoft.com/office/drawing/2014/main" id="{822EB200-5A46-DA2E-3EAF-B2FC9DC7D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3503" y="3823246"/>
              <a:ext cx="620240" cy="408835"/>
            </a:xfrm>
            <a:custGeom>
              <a:avLst/>
              <a:gdLst>
                <a:gd name="T0" fmla="*/ 321 w 338"/>
                <a:gd name="T1" fmla="*/ 169 h 209"/>
                <a:gd name="T2" fmla="*/ 322 w 338"/>
                <a:gd name="T3" fmla="*/ 170 h 209"/>
                <a:gd name="T4" fmla="*/ 325 w 338"/>
                <a:gd name="T5" fmla="*/ 171 h 209"/>
                <a:gd name="T6" fmla="*/ 329 w 338"/>
                <a:gd name="T7" fmla="*/ 154 h 209"/>
                <a:gd name="T8" fmla="*/ 337 w 338"/>
                <a:gd name="T9" fmla="*/ 137 h 209"/>
                <a:gd name="T10" fmla="*/ 312 w 338"/>
                <a:gd name="T11" fmla="*/ 138 h 209"/>
                <a:gd name="T12" fmla="*/ 291 w 338"/>
                <a:gd name="T13" fmla="*/ 167 h 209"/>
                <a:gd name="T14" fmla="*/ 277 w 338"/>
                <a:gd name="T15" fmla="*/ 170 h 209"/>
                <a:gd name="T16" fmla="*/ 245 w 338"/>
                <a:gd name="T17" fmla="*/ 173 h 209"/>
                <a:gd name="T18" fmla="*/ 231 w 338"/>
                <a:gd name="T19" fmla="*/ 156 h 209"/>
                <a:gd name="T20" fmla="*/ 214 w 338"/>
                <a:gd name="T21" fmla="*/ 118 h 209"/>
                <a:gd name="T22" fmla="*/ 218 w 338"/>
                <a:gd name="T23" fmla="*/ 84 h 209"/>
                <a:gd name="T24" fmla="*/ 217 w 338"/>
                <a:gd name="T25" fmla="*/ 83 h 209"/>
                <a:gd name="T26" fmla="*/ 201 w 338"/>
                <a:gd name="T27" fmla="*/ 78 h 209"/>
                <a:gd name="T28" fmla="*/ 195 w 338"/>
                <a:gd name="T29" fmla="*/ 66 h 209"/>
                <a:gd name="T30" fmla="*/ 182 w 338"/>
                <a:gd name="T31" fmla="*/ 46 h 209"/>
                <a:gd name="T32" fmla="*/ 157 w 338"/>
                <a:gd name="T33" fmla="*/ 45 h 209"/>
                <a:gd name="T34" fmla="*/ 145 w 338"/>
                <a:gd name="T35" fmla="*/ 41 h 209"/>
                <a:gd name="T36" fmla="*/ 130 w 338"/>
                <a:gd name="T37" fmla="*/ 23 h 209"/>
                <a:gd name="T38" fmla="*/ 64 w 338"/>
                <a:gd name="T39" fmla="*/ 17 h 209"/>
                <a:gd name="T40" fmla="*/ 0 w 338"/>
                <a:gd name="T41" fmla="*/ 3 h 209"/>
                <a:gd name="T42" fmla="*/ 28 w 338"/>
                <a:gd name="T43" fmla="*/ 42 h 209"/>
                <a:gd name="T44" fmla="*/ 26 w 338"/>
                <a:gd name="T45" fmla="*/ 61 h 209"/>
                <a:gd name="T46" fmla="*/ 51 w 338"/>
                <a:gd name="T47" fmla="*/ 76 h 209"/>
                <a:gd name="T48" fmla="*/ 67 w 338"/>
                <a:gd name="T49" fmla="*/ 102 h 209"/>
                <a:gd name="T50" fmla="*/ 79 w 338"/>
                <a:gd name="T51" fmla="*/ 105 h 209"/>
                <a:gd name="T52" fmla="*/ 67 w 338"/>
                <a:gd name="T53" fmla="*/ 93 h 209"/>
                <a:gd name="T54" fmla="*/ 39 w 338"/>
                <a:gd name="T55" fmla="*/ 48 h 209"/>
                <a:gd name="T56" fmla="*/ 36 w 338"/>
                <a:gd name="T57" fmla="*/ 40 h 209"/>
                <a:gd name="T58" fmla="*/ 20 w 338"/>
                <a:gd name="T59" fmla="*/ 8 h 209"/>
                <a:gd name="T60" fmla="*/ 32 w 338"/>
                <a:gd name="T61" fmla="*/ 9 h 209"/>
                <a:gd name="T62" fmla="*/ 45 w 338"/>
                <a:gd name="T63" fmla="*/ 18 h 209"/>
                <a:gd name="T64" fmla="*/ 50 w 338"/>
                <a:gd name="T65" fmla="*/ 45 h 209"/>
                <a:gd name="T66" fmla="*/ 68 w 338"/>
                <a:gd name="T67" fmla="*/ 54 h 209"/>
                <a:gd name="T68" fmla="*/ 84 w 338"/>
                <a:gd name="T69" fmla="*/ 70 h 209"/>
                <a:gd name="T70" fmla="*/ 93 w 338"/>
                <a:gd name="T71" fmla="*/ 86 h 209"/>
                <a:gd name="T72" fmla="*/ 133 w 338"/>
                <a:gd name="T73" fmla="*/ 133 h 209"/>
                <a:gd name="T74" fmla="*/ 133 w 338"/>
                <a:gd name="T75" fmla="*/ 146 h 209"/>
                <a:gd name="T76" fmla="*/ 151 w 338"/>
                <a:gd name="T77" fmla="*/ 169 h 209"/>
                <a:gd name="T78" fmla="*/ 180 w 338"/>
                <a:gd name="T79" fmla="*/ 181 h 209"/>
                <a:gd name="T80" fmla="*/ 248 w 338"/>
                <a:gd name="T81" fmla="*/ 196 h 209"/>
                <a:gd name="T82" fmla="*/ 276 w 338"/>
                <a:gd name="T83" fmla="*/ 205 h 209"/>
                <a:gd name="T84" fmla="*/ 278 w 338"/>
                <a:gd name="T85" fmla="*/ 203 h 209"/>
                <a:gd name="T86" fmla="*/ 279 w 338"/>
                <a:gd name="T87" fmla="*/ 201 h 209"/>
                <a:gd name="T88" fmla="*/ 280 w 338"/>
                <a:gd name="T89" fmla="*/ 199 h 209"/>
                <a:gd name="T90" fmla="*/ 281 w 338"/>
                <a:gd name="T91" fmla="*/ 198 h 209"/>
                <a:gd name="T92" fmla="*/ 282 w 338"/>
                <a:gd name="T93" fmla="*/ 198 h 209"/>
                <a:gd name="T94" fmla="*/ 282 w 338"/>
                <a:gd name="T95" fmla="*/ 198 h 209"/>
                <a:gd name="T96" fmla="*/ 286 w 338"/>
                <a:gd name="T97" fmla="*/ 197 h 209"/>
                <a:gd name="T98" fmla="*/ 292 w 338"/>
                <a:gd name="T99" fmla="*/ 193 h 209"/>
                <a:gd name="T100" fmla="*/ 288 w 338"/>
                <a:gd name="T101" fmla="*/ 185 h 209"/>
                <a:gd name="T102" fmla="*/ 296 w 338"/>
                <a:gd name="T103" fmla="*/ 176 h 209"/>
                <a:gd name="T104" fmla="*/ 308 w 338"/>
                <a:gd name="T105" fmla="*/ 177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8" h="209">
                  <a:moveTo>
                    <a:pt x="312" y="177"/>
                  </a:moveTo>
                  <a:cubicBezTo>
                    <a:pt x="313" y="177"/>
                    <a:pt x="313" y="177"/>
                    <a:pt x="313" y="177"/>
                  </a:cubicBezTo>
                  <a:cubicBezTo>
                    <a:pt x="313" y="176"/>
                    <a:pt x="314" y="176"/>
                    <a:pt x="314" y="175"/>
                  </a:cubicBezTo>
                  <a:cubicBezTo>
                    <a:pt x="316" y="173"/>
                    <a:pt x="318" y="170"/>
                    <a:pt x="321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69"/>
                    <a:pt x="322" y="170"/>
                    <a:pt x="322" y="170"/>
                  </a:cubicBezTo>
                  <a:cubicBezTo>
                    <a:pt x="323" y="170"/>
                    <a:pt x="323" y="170"/>
                    <a:pt x="323" y="170"/>
                  </a:cubicBezTo>
                  <a:cubicBezTo>
                    <a:pt x="323" y="170"/>
                    <a:pt x="323" y="170"/>
                    <a:pt x="324" y="170"/>
                  </a:cubicBezTo>
                  <a:cubicBezTo>
                    <a:pt x="324" y="170"/>
                    <a:pt x="324" y="170"/>
                    <a:pt x="324" y="171"/>
                  </a:cubicBezTo>
                  <a:cubicBezTo>
                    <a:pt x="325" y="171"/>
                    <a:pt x="325" y="171"/>
                    <a:pt x="325" y="171"/>
                  </a:cubicBezTo>
                  <a:cubicBezTo>
                    <a:pt x="326" y="171"/>
                    <a:pt x="326" y="172"/>
                    <a:pt x="326" y="172"/>
                  </a:cubicBezTo>
                  <a:cubicBezTo>
                    <a:pt x="326" y="172"/>
                    <a:pt x="326" y="172"/>
                    <a:pt x="326" y="172"/>
                  </a:cubicBezTo>
                  <a:cubicBezTo>
                    <a:pt x="328" y="169"/>
                    <a:pt x="329" y="163"/>
                    <a:pt x="329" y="159"/>
                  </a:cubicBezTo>
                  <a:cubicBezTo>
                    <a:pt x="330" y="157"/>
                    <a:pt x="330" y="155"/>
                    <a:pt x="329" y="154"/>
                  </a:cubicBezTo>
                  <a:cubicBezTo>
                    <a:pt x="329" y="151"/>
                    <a:pt x="329" y="148"/>
                    <a:pt x="332" y="145"/>
                  </a:cubicBezTo>
                  <a:cubicBezTo>
                    <a:pt x="333" y="144"/>
                    <a:pt x="334" y="143"/>
                    <a:pt x="335" y="142"/>
                  </a:cubicBezTo>
                  <a:cubicBezTo>
                    <a:pt x="337" y="141"/>
                    <a:pt x="338" y="140"/>
                    <a:pt x="338" y="138"/>
                  </a:cubicBezTo>
                  <a:cubicBezTo>
                    <a:pt x="338" y="137"/>
                    <a:pt x="337" y="137"/>
                    <a:pt x="337" y="137"/>
                  </a:cubicBezTo>
                  <a:cubicBezTo>
                    <a:pt x="337" y="137"/>
                    <a:pt x="336" y="137"/>
                    <a:pt x="336" y="137"/>
                  </a:cubicBezTo>
                  <a:cubicBezTo>
                    <a:pt x="334" y="138"/>
                    <a:pt x="331" y="138"/>
                    <a:pt x="329" y="137"/>
                  </a:cubicBezTo>
                  <a:cubicBezTo>
                    <a:pt x="327" y="135"/>
                    <a:pt x="324" y="136"/>
                    <a:pt x="319" y="137"/>
                  </a:cubicBezTo>
                  <a:cubicBezTo>
                    <a:pt x="317" y="137"/>
                    <a:pt x="315" y="137"/>
                    <a:pt x="312" y="138"/>
                  </a:cubicBezTo>
                  <a:cubicBezTo>
                    <a:pt x="300" y="139"/>
                    <a:pt x="299" y="145"/>
                    <a:pt x="300" y="149"/>
                  </a:cubicBezTo>
                  <a:cubicBezTo>
                    <a:pt x="300" y="153"/>
                    <a:pt x="299" y="154"/>
                    <a:pt x="297" y="156"/>
                  </a:cubicBezTo>
                  <a:cubicBezTo>
                    <a:pt x="297" y="156"/>
                    <a:pt x="296" y="157"/>
                    <a:pt x="296" y="159"/>
                  </a:cubicBezTo>
                  <a:cubicBezTo>
                    <a:pt x="297" y="163"/>
                    <a:pt x="293" y="166"/>
                    <a:pt x="291" y="167"/>
                  </a:cubicBezTo>
                  <a:cubicBezTo>
                    <a:pt x="290" y="168"/>
                    <a:pt x="289" y="168"/>
                    <a:pt x="289" y="169"/>
                  </a:cubicBezTo>
                  <a:cubicBezTo>
                    <a:pt x="289" y="170"/>
                    <a:pt x="289" y="171"/>
                    <a:pt x="288" y="172"/>
                  </a:cubicBezTo>
                  <a:cubicBezTo>
                    <a:pt x="288" y="172"/>
                    <a:pt x="287" y="173"/>
                    <a:pt x="286" y="173"/>
                  </a:cubicBezTo>
                  <a:cubicBezTo>
                    <a:pt x="283" y="173"/>
                    <a:pt x="278" y="170"/>
                    <a:pt x="277" y="170"/>
                  </a:cubicBezTo>
                  <a:cubicBezTo>
                    <a:pt x="275" y="170"/>
                    <a:pt x="265" y="172"/>
                    <a:pt x="259" y="174"/>
                  </a:cubicBezTo>
                  <a:cubicBezTo>
                    <a:pt x="255" y="175"/>
                    <a:pt x="253" y="175"/>
                    <a:pt x="252" y="176"/>
                  </a:cubicBezTo>
                  <a:cubicBezTo>
                    <a:pt x="252" y="176"/>
                    <a:pt x="252" y="176"/>
                    <a:pt x="252" y="176"/>
                  </a:cubicBezTo>
                  <a:cubicBezTo>
                    <a:pt x="250" y="176"/>
                    <a:pt x="248" y="174"/>
                    <a:pt x="245" y="173"/>
                  </a:cubicBezTo>
                  <a:cubicBezTo>
                    <a:pt x="243" y="171"/>
                    <a:pt x="241" y="170"/>
                    <a:pt x="239" y="170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39" y="170"/>
                    <a:pt x="239" y="170"/>
                    <a:pt x="239" y="170"/>
                  </a:cubicBezTo>
                  <a:cubicBezTo>
                    <a:pt x="234" y="170"/>
                    <a:pt x="231" y="165"/>
                    <a:pt x="231" y="156"/>
                  </a:cubicBezTo>
                  <a:cubicBezTo>
                    <a:pt x="230" y="154"/>
                    <a:pt x="227" y="151"/>
                    <a:pt x="224" y="148"/>
                  </a:cubicBezTo>
                  <a:cubicBezTo>
                    <a:pt x="222" y="146"/>
                    <a:pt x="220" y="144"/>
                    <a:pt x="219" y="143"/>
                  </a:cubicBezTo>
                  <a:cubicBezTo>
                    <a:pt x="215" y="137"/>
                    <a:pt x="215" y="126"/>
                    <a:pt x="214" y="119"/>
                  </a:cubicBezTo>
                  <a:cubicBezTo>
                    <a:pt x="214" y="118"/>
                    <a:pt x="214" y="118"/>
                    <a:pt x="214" y="118"/>
                  </a:cubicBezTo>
                  <a:cubicBezTo>
                    <a:pt x="214" y="112"/>
                    <a:pt x="214" y="100"/>
                    <a:pt x="218" y="87"/>
                  </a:cubicBezTo>
                  <a:cubicBezTo>
                    <a:pt x="219" y="86"/>
                    <a:pt x="219" y="85"/>
                    <a:pt x="219" y="84"/>
                  </a:cubicBezTo>
                  <a:cubicBezTo>
                    <a:pt x="219" y="84"/>
                    <a:pt x="219" y="84"/>
                    <a:pt x="219" y="84"/>
                  </a:cubicBezTo>
                  <a:cubicBezTo>
                    <a:pt x="219" y="84"/>
                    <a:pt x="219" y="84"/>
                    <a:pt x="218" y="84"/>
                  </a:cubicBezTo>
                  <a:cubicBezTo>
                    <a:pt x="218" y="84"/>
                    <a:pt x="218" y="84"/>
                    <a:pt x="218" y="84"/>
                  </a:cubicBezTo>
                  <a:cubicBezTo>
                    <a:pt x="218" y="84"/>
                    <a:pt x="218" y="84"/>
                    <a:pt x="218" y="8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7" y="84"/>
                    <a:pt x="217" y="84"/>
                    <a:pt x="217" y="83"/>
                  </a:cubicBezTo>
                  <a:cubicBezTo>
                    <a:pt x="217" y="83"/>
                    <a:pt x="217" y="83"/>
                    <a:pt x="217" y="83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13" y="83"/>
                    <a:pt x="208" y="81"/>
                    <a:pt x="205" y="80"/>
                  </a:cubicBezTo>
                  <a:cubicBezTo>
                    <a:pt x="203" y="79"/>
                    <a:pt x="201" y="78"/>
                    <a:pt x="201" y="78"/>
                  </a:cubicBezTo>
                  <a:cubicBezTo>
                    <a:pt x="201" y="78"/>
                    <a:pt x="201" y="78"/>
                    <a:pt x="201" y="78"/>
                  </a:cubicBezTo>
                  <a:cubicBezTo>
                    <a:pt x="198" y="78"/>
                    <a:pt x="197" y="75"/>
                    <a:pt x="197" y="73"/>
                  </a:cubicBezTo>
                  <a:cubicBezTo>
                    <a:pt x="197" y="72"/>
                    <a:pt x="196" y="71"/>
                    <a:pt x="196" y="70"/>
                  </a:cubicBezTo>
                  <a:cubicBezTo>
                    <a:pt x="195" y="69"/>
                    <a:pt x="195" y="68"/>
                    <a:pt x="195" y="66"/>
                  </a:cubicBezTo>
                  <a:cubicBezTo>
                    <a:pt x="195" y="66"/>
                    <a:pt x="194" y="65"/>
                    <a:pt x="194" y="65"/>
                  </a:cubicBezTo>
                  <a:cubicBezTo>
                    <a:pt x="194" y="64"/>
                    <a:pt x="194" y="62"/>
                    <a:pt x="194" y="62"/>
                  </a:cubicBezTo>
                  <a:cubicBezTo>
                    <a:pt x="193" y="62"/>
                    <a:pt x="193" y="61"/>
                    <a:pt x="193" y="61"/>
                  </a:cubicBezTo>
                  <a:cubicBezTo>
                    <a:pt x="190" y="59"/>
                    <a:pt x="184" y="53"/>
                    <a:pt x="182" y="46"/>
                  </a:cubicBezTo>
                  <a:cubicBezTo>
                    <a:pt x="180" y="39"/>
                    <a:pt x="168" y="36"/>
                    <a:pt x="164" y="36"/>
                  </a:cubicBezTo>
                  <a:cubicBezTo>
                    <a:pt x="163" y="36"/>
                    <a:pt x="163" y="36"/>
                    <a:pt x="162" y="37"/>
                  </a:cubicBezTo>
                  <a:cubicBezTo>
                    <a:pt x="161" y="39"/>
                    <a:pt x="160" y="41"/>
                    <a:pt x="159" y="42"/>
                  </a:cubicBezTo>
                  <a:cubicBezTo>
                    <a:pt x="158" y="44"/>
                    <a:pt x="158" y="45"/>
                    <a:pt x="157" y="45"/>
                  </a:cubicBezTo>
                  <a:cubicBezTo>
                    <a:pt x="157" y="46"/>
                    <a:pt x="156" y="46"/>
                    <a:pt x="156" y="46"/>
                  </a:cubicBezTo>
                  <a:cubicBezTo>
                    <a:pt x="155" y="46"/>
                    <a:pt x="155" y="46"/>
                    <a:pt x="155" y="46"/>
                  </a:cubicBezTo>
                  <a:cubicBezTo>
                    <a:pt x="155" y="46"/>
                    <a:pt x="154" y="46"/>
                    <a:pt x="153" y="45"/>
                  </a:cubicBezTo>
                  <a:cubicBezTo>
                    <a:pt x="151" y="45"/>
                    <a:pt x="149" y="43"/>
                    <a:pt x="145" y="41"/>
                  </a:cubicBezTo>
                  <a:cubicBezTo>
                    <a:pt x="144" y="41"/>
                    <a:pt x="144" y="41"/>
                    <a:pt x="144" y="40"/>
                  </a:cubicBezTo>
                  <a:cubicBezTo>
                    <a:pt x="143" y="40"/>
                    <a:pt x="142" y="39"/>
                    <a:pt x="141" y="39"/>
                  </a:cubicBezTo>
                  <a:cubicBezTo>
                    <a:pt x="138" y="38"/>
                    <a:pt x="136" y="34"/>
                    <a:pt x="136" y="30"/>
                  </a:cubicBezTo>
                  <a:cubicBezTo>
                    <a:pt x="136" y="28"/>
                    <a:pt x="132" y="24"/>
                    <a:pt x="130" y="23"/>
                  </a:cubicBezTo>
                  <a:cubicBezTo>
                    <a:pt x="129" y="23"/>
                    <a:pt x="125" y="19"/>
                    <a:pt x="117" y="12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56" y="14"/>
                    <a:pt x="39" y="8"/>
                    <a:pt x="35" y="7"/>
                  </a:cubicBezTo>
                  <a:cubicBezTo>
                    <a:pt x="31" y="6"/>
                    <a:pt x="25" y="2"/>
                    <a:pt x="23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5"/>
                    <a:pt x="3" y="7"/>
                    <a:pt x="5" y="10"/>
                  </a:cubicBezTo>
                  <a:cubicBezTo>
                    <a:pt x="10" y="16"/>
                    <a:pt x="14" y="28"/>
                    <a:pt x="15" y="33"/>
                  </a:cubicBezTo>
                  <a:cubicBezTo>
                    <a:pt x="15" y="35"/>
                    <a:pt x="19" y="38"/>
                    <a:pt x="23" y="40"/>
                  </a:cubicBezTo>
                  <a:cubicBezTo>
                    <a:pt x="25" y="41"/>
                    <a:pt x="26" y="42"/>
                    <a:pt x="28" y="42"/>
                  </a:cubicBezTo>
                  <a:cubicBezTo>
                    <a:pt x="35" y="47"/>
                    <a:pt x="35" y="57"/>
                    <a:pt x="34" y="60"/>
                  </a:cubicBezTo>
                  <a:cubicBezTo>
                    <a:pt x="34" y="61"/>
                    <a:pt x="33" y="62"/>
                    <a:pt x="31" y="62"/>
                  </a:cubicBezTo>
                  <a:cubicBezTo>
                    <a:pt x="29" y="62"/>
                    <a:pt x="28" y="62"/>
                    <a:pt x="27" y="62"/>
                  </a:cubicBezTo>
                  <a:cubicBezTo>
                    <a:pt x="27" y="61"/>
                    <a:pt x="26" y="61"/>
                    <a:pt x="26" y="61"/>
                  </a:cubicBezTo>
                  <a:cubicBezTo>
                    <a:pt x="28" y="64"/>
                    <a:pt x="34" y="68"/>
                    <a:pt x="37" y="68"/>
                  </a:cubicBezTo>
                  <a:cubicBezTo>
                    <a:pt x="37" y="68"/>
                    <a:pt x="38" y="68"/>
                    <a:pt x="38" y="68"/>
                  </a:cubicBezTo>
                  <a:cubicBezTo>
                    <a:pt x="42" y="68"/>
                    <a:pt x="44" y="70"/>
                    <a:pt x="48" y="74"/>
                  </a:cubicBezTo>
                  <a:cubicBezTo>
                    <a:pt x="51" y="76"/>
                    <a:pt x="51" y="76"/>
                    <a:pt x="51" y="76"/>
                  </a:cubicBezTo>
                  <a:cubicBezTo>
                    <a:pt x="54" y="80"/>
                    <a:pt x="56" y="84"/>
                    <a:pt x="56" y="88"/>
                  </a:cubicBezTo>
                  <a:cubicBezTo>
                    <a:pt x="56" y="90"/>
                    <a:pt x="56" y="92"/>
                    <a:pt x="54" y="93"/>
                  </a:cubicBezTo>
                  <a:cubicBezTo>
                    <a:pt x="56" y="95"/>
                    <a:pt x="60" y="97"/>
                    <a:pt x="63" y="100"/>
                  </a:cubicBezTo>
                  <a:cubicBezTo>
                    <a:pt x="67" y="102"/>
                    <a:pt x="67" y="102"/>
                    <a:pt x="67" y="102"/>
                  </a:cubicBezTo>
                  <a:cubicBezTo>
                    <a:pt x="76" y="108"/>
                    <a:pt x="79" y="115"/>
                    <a:pt x="79" y="117"/>
                  </a:cubicBezTo>
                  <a:cubicBezTo>
                    <a:pt x="80" y="116"/>
                    <a:pt x="81" y="115"/>
                    <a:pt x="81" y="114"/>
                  </a:cubicBezTo>
                  <a:cubicBezTo>
                    <a:pt x="82" y="113"/>
                    <a:pt x="81" y="112"/>
                    <a:pt x="81" y="111"/>
                  </a:cubicBezTo>
                  <a:cubicBezTo>
                    <a:pt x="80" y="110"/>
                    <a:pt x="79" y="108"/>
                    <a:pt x="79" y="105"/>
                  </a:cubicBezTo>
                  <a:cubicBezTo>
                    <a:pt x="79" y="104"/>
                    <a:pt x="77" y="104"/>
                    <a:pt x="73" y="104"/>
                  </a:cubicBezTo>
                  <a:cubicBezTo>
                    <a:pt x="72" y="104"/>
                    <a:pt x="72" y="104"/>
                    <a:pt x="71" y="103"/>
                  </a:cubicBezTo>
                  <a:cubicBezTo>
                    <a:pt x="68" y="103"/>
                    <a:pt x="68" y="100"/>
                    <a:pt x="68" y="97"/>
                  </a:cubicBezTo>
                  <a:cubicBezTo>
                    <a:pt x="68" y="96"/>
                    <a:pt x="68" y="94"/>
                    <a:pt x="67" y="93"/>
                  </a:cubicBezTo>
                  <a:cubicBezTo>
                    <a:pt x="63" y="89"/>
                    <a:pt x="60" y="79"/>
                    <a:pt x="59" y="76"/>
                  </a:cubicBezTo>
                  <a:cubicBezTo>
                    <a:pt x="59" y="73"/>
                    <a:pt x="56" y="70"/>
                    <a:pt x="53" y="67"/>
                  </a:cubicBezTo>
                  <a:cubicBezTo>
                    <a:pt x="51" y="65"/>
                    <a:pt x="48" y="62"/>
                    <a:pt x="47" y="59"/>
                  </a:cubicBezTo>
                  <a:cubicBezTo>
                    <a:pt x="43" y="53"/>
                    <a:pt x="40" y="49"/>
                    <a:pt x="39" y="48"/>
                  </a:cubicBezTo>
                  <a:cubicBezTo>
                    <a:pt x="38" y="47"/>
                    <a:pt x="37" y="46"/>
                    <a:pt x="37" y="46"/>
                  </a:cubicBezTo>
                  <a:cubicBezTo>
                    <a:pt x="37" y="44"/>
                    <a:pt x="38" y="43"/>
                    <a:pt x="39" y="42"/>
                  </a:cubicBezTo>
                  <a:cubicBezTo>
                    <a:pt x="39" y="42"/>
                    <a:pt x="39" y="41"/>
                    <a:pt x="39" y="41"/>
                  </a:cubicBezTo>
                  <a:cubicBezTo>
                    <a:pt x="39" y="41"/>
                    <a:pt x="38" y="40"/>
                    <a:pt x="36" y="40"/>
                  </a:cubicBezTo>
                  <a:cubicBezTo>
                    <a:pt x="34" y="39"/>
                    <a:pt x="33" y="39"/>
                    <a:pt x="31" y="38"/>
                  </a:cubicBezTo>
                  <a:cubicBezTo>
                    <a:pt x="27" y="36"/>
                    <a:pt x="24" y="32"/>
                    <a:pt x="24" y="28"/>
                  </a:cubicBezTo>
                  <a:cubicBezTo>
                    <a:pt x="24" y="24"/>
                    <a:pt x="22" y="15"/>
                    <a:pt x="20" y="12"/>
                  </a:cubicBezTo>
                  <a:cubicBezTo>
                    <a:pt x="20" y="10"/>
                    <a:pt x="20" y="9"/>
                    <a:pt x="20" y="8"/>
                  </a:cubicBezTo>
                  <a:cubicBezTo>
                    <a:pt x="22" y="6"/>
                    <a:pt x="26" y="6"/>
                    <a:pt x="28" y="8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9" y="10"/>
                    <a:pt x="29" y="10"/>
                  </a:cubicBezTo>
                  <a:cubicBezTo>
                    <a:pt x="30" y="9"/>
                    <a:pt x="31" y="9"/>
                    <a:pt x="32" y="9"/>
                  </a:cubicBezTo>
                  <a:cubicBezTo>
                    <a:pt x="34" y="9"/>
                    <a:pt x="37" y="11"/>
                    <a:pt x="38" y="13"/>
                  </a:cubicBezTo>
                  <a:cubicBezTo>
                    <a:pt x="38" y="14"/>
                    <a:pt x="39" y="14"/>
                    <a:pt x="40" y="13"/>
                  </a:cubicBezTo>
                  <a:cubicBezTo>
                    <a:pt x="42" y="13"/>
                    <a:pt x="44" y="13"/>
                    <a:pt x="45" y="14"/>
                  </a:cubicBezTo>
                  <a:cubicBezTo>
                    <a:pt x="46" y="15"/>
                    <a:pt x="46" y="16"/>
                    <a:pt x="45" y="18"/>
                  </a:cubicBezTo>
                  <a:cubicBezTo>
                    <a:pt x="45" y="19"/>
                    <a:pt x="43" y="22"/>
                    <a:pt x="47" y="29"/>
                  </a:cubicBezTo>
                  <a:cubicBezTo>
                    <a:pt x="51" y="36"/>
                    <a:pt x="52" y="37"/>
                    <a:pt x="50" y="39"/>
                  </a:cubicBezTo>
                  <a:cubicBezTo>
                    <a:pt x="50" y="40"/>
                    <a:pt x="50" y="40"/>
                    <a:pt x="50" y="43"/>
                  </a:cubicBezTo>
                  <a:cubicBezTo>
                    <a:pt x="50" y="44"/>
                    <a:pt x="50" y="45"/>
                    <a:pt x="50" y="45"/>
                  </a:cubicBezTo>
                  <a:cubicBezTo>
                    <a:pt x="50" y="45"/>
                    <a:pt x="51" y="45"/>
                    <a:pt x="51" y="44"/>
                  </a:cubicBezTo>
                  <a:cubicBezTo>
                    <a:pt x="52" y="44"/>
                    <a:pt x="53" y="43"/>
                    <a:pt x="54" y="43"/>
                  </a:cubicBezTo>
                  <a:cubicBezTo>
                    <a:pt x="55" y="43"/>
                    <a:pt x="57" y="45"/>
                    <a:pt x="62" y="51"/>
                  </a:cubicBezTo>
                  <a:cubicBezTo>
                    <a:pt x="64" y="53"/>
                    <a:pt x="66" y="54"/>
                    <a:pt x="68" y="54"/>
                  </a:cubicBezTo>
                  <a:cubicBezTo>
                    <a:pt x="70" y="55"/>
                    <a:pt x="72" y="56"/>
                    <a:pt x="72" y="59"/>
                  </a:cubicBezTo>
                  <a:cubicBezTo>
                    <a:pt x="72" y="60"/>
                    <a:pt x="73" y="64"/>
                    <a:pt x="76" y="64"/>
                  </a:cubicBezTo>
                  <a:cubicBezTo>
                    <a:pt x="79" y="65"/>
                    <a:pt x="81" y="67"/>
                    <a:pt x="82" y="68"/>
                  </a:cubicBezTo>
                  <a:cubicBezTo>
                    <a:pt x="83" y="69"/>
                    <a:pt x="84" y="70"/>
                    <a:pt x="84" y="70"/>
                  </a:cubicBezTo>
                  <a:cubicBezTo>
                    <a:pt x="86" y="70"/>
                    <a:pt x="87" y="71"/>
                    <a:pt x="88" y="73"/>
                  </a:cubicBezTo>
                  <a:cubicBezTo>
                    <a:pt x="89" y="75"/>
                    <a:pt x="88" y="77"/>
                    <a:pt x="87" y="80"/>
                  </a:cubicBezTo>
                  <a:cubicBezTo>
                    <a:pt x="87" y="81"/>
                    <a:pt x="87" y="81"/>
                    <a:pt x="87" y="82"/>
                  </a:cubicBezTo>
                  <a:cubicBezTo>
                    <a:pt x="87" y="83"/>
                    <a:pt x="89" y="84"/>
                    <a:pt x="93" y="86"/>
                  </a:cubicBezTo>
                  <a:cubicBezTo>
                    <a:pt x="98" y="88"/>
                    <a:pt x="98" y="89"/>
                    <a:pt x="100" y="91"/>
                  </a:cubicBezTo>
                  <a:cubicBezTo>
                    <a:pt x="100" y="92"/>
                    <a:pt x="101" y="93"/>
                    <a:pt x="103" y="95"/>
                  </a:cubicBezTo>
                  <a:cubicBezTo>
                    <a:pt x="108" y="100"/>
                    <a:pt x="124" y="117"/>
                    <a:pt x="128" y="122"/>
                  </a:cubicBezTo>
                  <a:cubicBezTo>
                    <a:pt x="130" y="126"/>
                    <a:pt x="132" y="130"/>
                    <a:pt x="133" y="133"/>
                  </a:cubicBezTo>
                  <a:cubicBezTo>
                    <a:pt x="133" y="135"/>
                    <a:pt x="133" y="135"/>
                    <a:pt x="133" y="135"/>
                  </a:cubicBezTo>
                  <a:cubicBezTo>
                    <a:pt x="134" y="137"/>
                    <a:pt x="133" y="139"/>
                    <a:pt x="133" y="140"/>
                  </a:cubicBezTo>
                  <a:cubicBezTo>
                    <a:pt x="132" y="142"/>
                    <a:pt x="132" y="142"/>
                    <a:pt x="133" y="143"/>
                  </a:cubicBezTo>
                  <a:cubicBezTo>
                    <a:pt x="133" y="144"/>
                    <a:pt x="134" y="145"/>
                    <a:pt x="133" y="146"/>
                  </a:cubicBezTo>
                  <a:cubicBezTo>
                    <a:pt x="133" y="147"/>
                    <a:pt x="131" y="148"/>
                    <a:pt x="130" y="148"/>
                  </a:cubicBezTo>
                  <a:cubicBezTo>
                    <a:pt x="130" y="148"/>
                    <a:pt x="130" y="148"/>
                    <a:pt x="130" y="148"/>
                  </a:cubicBezTo>
                  <a:cubicBezTo>
                    <a:pt x="130" y="151"/>
                    <a:pt x="133" y="159"/>
                    <a:pt x="137" y="160"/>
                  </a:cubicBezTo>
                  <a:cubicBezTo>
                    <a:pt x="142" y="160"/>
                    <a:pt x="147" y="165"/>
                    <a:pt x="151" y="169"/>
                  </a:cubicBezTo>
                  <a:cubicBezTo>
                    <a:pt x="152" y="170"/>
                    <a:pt x="153" y="170"/>
                    <a:pt x="154" y="171"/>
                  </a:cubicBezTo>
                  <a:cubicBezTo>
                    <a:pt x="156" y="173"/>
                    <a:pt x="159" y="174"/>
                    <a:pt x="163" y="174"/>
                  </a:cubicBezTo>
                  <a:cubicBezTo>
                    <a:pt x="166" y="175"/>
                    <a:pt x="168" y="175"/>
                    <a:pt x="171" y="176"/>
                  </a:cubicBezTo>
                  <a:cubicBezTo>
                    <a:pt x="174" y="177"/>
                    <a:pt x="177" y="179"/>
                    <a:pt x="180" y="181"/>
                  </a:cubicBezTo>
                  <a:cubicBezTo>
                    <a:pt x="184" y="183"/>
                    <a:pt x="188" y="186"/>
                    <a:pt x="193" y="187"/>
                  </a:cubicBezTo>
                  <a:cubicBezTo>
                    <a:pt x="203" y="190"/>
                    <a:pt x="213" y="194"/>
                    <a:pt x="219" y="199"/>
                  </a:cubicBezTo>
                  <a:cubicBezTo>
                    <a:pt x="224" y="202"/>
                    <a:pt x="230" y="201"/>
                    <a:pt x="240" y="197"/>
                  </a:cubicBezTo>
                  <a:cubicBezTo>
                    <a:pt x="243" y="196"/>
                    <a:pt x="245" y="196"/>
                    <a:pt x="248" y="196"/>
                  </a:cubicBezTo>
                  <a:cubicBezTo>
                    <a:pt x="253" y="196"/>
                    <a:pt x="257" y="198"/>
                    <a:pt x="260" y="199"/>
                  </a:cubicBezTo>
                  <a:cubicBezTo>
                    <a:pt x="261" y="200"/>
                    <a:pt x="262" y="200"/>
                    <a:pt x="262" y="200"/>
                  </a:cubicBezTo>
                  <a:cubicBezTo>
                    <a:pt x="265" y="201"/>
                    <a:pt x="269" y="204"/>
                    <a:pt x="273" y="209"/>
                  </a:cubicBezTo>
                  <a:cubicBezTo>
                    <a:pt x="274" y="207"/>
                    <a:pt x="275" y="206"/>
                    <a:pt x="276" y="205"/>
                  </a:cubicBezTo>
                  <a:cubicBezTo>
                    <a:pt x="276" y="205"/>
                    <a:pt x="276" y="205"/>
                    <a:pt x="276" y="205"/>
                  </a:cubicBezTo>
                  <a:cubicBezTo>
                    <a:pt x="276" y="205"/>
                    <a:pt x="277" y="204"/>
                    <a:pt x="277" y="204"/>
                  </a:cubicBezTo>
                  <a:cubicBezTo>
                    <a:pt x="277" y="204"/>
                    <a:pt x="277" y="204"/>
                    <a:pt x="277" y="204"/>
                  </a:cubicBezTo>
                  <a:cubicBezTo>
                    <a:pt x="277" y="203"/>
                    <a:pt x="278" y="203"/>
                    <a:pt x="278" y="203"/>
                  </a:cubicBezTo>
                  <a:cubicBezTo>
                    <a:pt x="278" y="202"/>
                    <a:pt x="278" y="202"/>
                    <a:pt x="278" y="202"/>
                  </a:cubicBezTo>
                  <a:cubicBezTo>
                    <a:pt x="278" y="202"/>
                    <a:pt x="278" y="202"/>
                    <a:pt x="279" y="201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9" y="200"/>
                    <a:pt x="279" y="200"/>
                    <a:pt x="280" y="200"/>
                  </a:cubicBezTo>
                  <a:cubicBezTo>
                    <a:pt x="280" y="200"/>
                    <a:pt x="280" y="200"/>
                    <a:pt x="280" y="200"/>
                  </a:cubicBezTo>
                  <a:cubicBezTo>
                    <a:pt x="280" y="200"/>
                    <a:pt x="280" y="200"/>
                    <a:pt x="280" y="200"/>
                  </a:cubicBezTo>
                  <a:cubicBezTo>
                    <a:pt x="280" y="199"/>
                    <a:pt x="280" y="199"/>
                    <a:pt x="280" y="199"/>
                  </a:cubicBezTo>
                  <a:cubicBezTo>
                    <a:pt x="281" y="199"/>
                    <a:pt x="281" y="199"/>
                    <a:pt x="281" y="199"/>
                  </a:cubicBezTo>
                  <a:cubicBezTo>
                    <a:pt x="281" y="199"/>
                    <a:pt x="281" y="199"/>
                    <a:pt x="281" y="199"/>
                  </a:cubicBezTo>
                  <a:cubicBezTo>
                    <a:pt x="281" y="199"/>
                    <a:pt x="281" y="199"/>
                    <a:pt x="281" y="198"/>
                  </a:cubicBezTo>
                  <a:cubicBezTo>
                    <a:pt x="281" y="198"/>
                    <a:pt x="281" y="198"/>
                    <a:pt x="281" y="198"/>
                  </a:cubicBezTo>
                  <a:cubicBezTo>
                    <a:pt x="281" y="198"/>
                    <a:pt x="281" y="198"/>
                    <a:pt x="281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7"/>
                    <a:pt x="283" y="197"/>
                    <a:pt x="283" y="197"/>
                  </a:cubicBezTo>
                  <a:cubicBezTo>
                    <a:pt x="283" y="197"/>
                    <a:pt x="284" y="197"/>
                    <a:pt x="286" y="197"/>
                  </a:cubicBezTo>
                  <a:cubicBezTo>
                    <a:pt x="287" y="198"/>
                    <a:pt x="289" y="198"/>
                    <a:pt x="291" y="198"/>
                  </a:cubicBezTo>
                  <a:cubicBezTo>
                    <a:pt x="294" y="198"/>
                    <a:pt x="295" y="197"/>
                    <a:pt x="296" y="197"/>
                  </a:cubicBezTo>
                  <a:cubicBezTo>
                    <a:pt x="296" y="197"/>
                    <a:pt x="296" y="197"/>
                    <a:pt x="296" y="197"/>
                  </a:cubicBezTo>
                  <a:cubicBezTo>
                    <a:pt x="296" y="196"/>
                    <a:pt x="294" y="194"/>
                    <a:pt x="292" y="193"/>
                  </a:cubicBezTo>
                  <a:cubicBezTo>
                    <a:pt x="292" y="192"/>
                    <a:pt x="291" y="192"/>
                    <a:pt x="291" y="192"/>
                  </a:cubicBezTo>
                  <a:cubicBezTo>
                    <a:pt x="289" y="189"/>
                    <a:pt x="288" y="188"/>
                    <a:pt x="288" y="187"/>
                  </a:cubicBezTo>
                  <a:cubicBezTo>
                    <a:pt x="288" y="186"/>
                    <a:pt x="288" y="186"/>
                    <a:pt x="288" y="186"/>
                  </a:cubicBezTo>
                  <a:cubicBezTo>
                    <a:pt x="288" y="185"/>
                    <a:pt x="288" y="185"/>
                    <a:pt x="288" y="185"/>
                  </a:cubicBezTo>
                  <a:cubicBezTo>
                    <a:pt x="289" y="185"/>
                    <a:pt x="289" y="184"/>
                    <a:pt x="289" y="183"/>
                  </a:cubicBezTo>
                  <a:cubicBezTo>
                    <a:pt x="290" y="180"/>
                    <a:pt x="291" y="176"/>
                    <a:pt x="293" y="176"/>
                  </a:cubicBezTo>
                  <a:cubicBezTo>
                    <a:pt x="294" y="176"/>
                    <a:pt x="294" y="176"/>
                    <a:pt x="294" y="176"/>
                  </a:cubicBezTo>
                  <a:cubicBezTo>
                    <a:pt x="295" y="176"/>
                    <a:pt x="295" y="176"/>
                    <a:pt x="296" y="176"/>
                  </a:cubicBezTo>
                  <a:cubicBezTo>
                    <a:pt x="298" y="177"/>
                    <a:pt x="300" y="177"/>
                    <a:pt x="302" y="177"/>
                  </a:cubicBezTo>
                  <a:cubicBezTo>
                    <a:pt x="303" y="177"/>
                    <a:pt x="304" y="177"/>
                    <a:pt x="306" y="177"/>
                  </a:cubicBezTo>
                  <a:cubicBezTo>
                    <a:pt x="306" y="177"/>
                    <a:pt x="306" y="177"/>
                    <a:pt x="306" y="177"/>
                  </a:cubicBezTo>
                  <a:cubicBezTo>
                    <a:pt x="307" y="177"/>
                    <a:pt x="307" y="177"/>
                    <a:pt x="308" y="177"/>
                  </a:cubicBezTo>
                  <a:cubicBezTo>
                    <a:pt x="308" y="177"/>
                    <a:pt x="309" y="177"/>
                    <a:pt x="309" y="177"/>
                  </a:cubicBezTo>
                  <a:cubicBezTo>
                    <a:pt x="309" y="177"/>
                    <a:pt x="309" y="177"/>
                    <a:pt x="309" y="177"/>
                  </a:cubicBezTo>
                  <a:cubicBezTo>
                    <a:pt x="310" y="177"/>
                    <a:pt x="311" y="177"/>
                    <a:pt x="312" y="1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9" name="Freeform 2117">
              <a:extLst>
                <a:ext uri="{FF2B5EF4-FFF2-40B4-BE49-F238E27FC236}">
                  <a16:creationId xmlns:a16="http://schemas.microsoft.com/office/drawing/2014/main" id="{0B50A40E-3060-6875-C2BE-173A3D822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8528" y="4174845"/>
              <a:ext cx="74889" cy="85855"/>
            </a:xfrm>
            <a:custGeom>
              <a:avLst/>
              <a:gdLst>
                <a:gd name="T0" fmla="*/ 30 w 41"/>
                <a:gd name="T1" fmla="*/ 39 h 43"/>
                <a:gd name="T2" fmla="*/ 31 w 41"/>
                <a:gd name="T3" fmla="*/ 38 h 43"/>
                <a:gd name="T4" fmla="*/ 31 w 41"/>
                <a:gd name="T5" fmla="*/ 38 h 43"/>
                <a:gd name="T6" fmla="*/ 32 w 41"/>
                <a:gd name="T7" fmla="*/ 38 h 43"/>
                <a:gd name="T8" fmla="*/ 32 w 41"/>
                <a:gd name="T9" fmla="*/ 37 h 43"/>
                <a:gd name="T10" fmla="*/ 33 w 41"/>
                <a:gd name="T11" fmla="*/ 37 h 43"/>
                <a:gd name="T12" fmla="*/ 33 w 41"/>
                <a:gd name="T13" fmla="*/ 37 h 43"/>
                <a:gd name="T14" fmla="*/ 33 w 41"/>
                <a:gd name="T15" fmla="*/ 37 h 43"/>
                <a:gd name="T16" fmla="*/ 33 w 41"/>
                <a:gd name="T17" fmla="*/ 37 h 43"/>
                <a:gd name="T18" fmla="*/ 33 w 41"/>
                <a:gd name="T19" fmla="*/ 37 h 43"/>
                <a:gd name="T20" fmla="*/ 34 w 41"/>
                <a:gd name="T21" fmla="*/ 37 h 43"/>
                <a:gd name="T22" fmla="*/ 34 w 41"/>
                <a:gd name="T23" fmla="*/ 35 h 43"/>
                <a:gd name="T24" fmla="*/ 39 w 41"/>
                <a:gd name="T25" fmla="*/ 28 h 43"/>
                <a:gd name="T26" fmla="*/ 41 w 41"/>
                <a:gd name="T27" fmla="*/ 26 h 43"/>
                <a:gd name="T28" fmla="*/ 40 w 41"/>
                <a:gd name="T29" fmla="*/ 25 h 43"/>
                <a:gd name="T30" fmla="*/ 39 w 41"/>
                <a:gd name="T31" fmla="*/ 23 h 43"/>
                <a:gd name="T32" fmla="*/ 34 w 41"/>
                <a:gd name="T33" fmla="*/ 24 h 43"/>
                <a:gd name="T34" fmla="*/ 34 w 41"/>
                <a:gd name="T35" fmla="*/ 1 h 43"/>
                <a:gd name="T36" fmla="*/ 33 w 41"/>
                <a:gd name="T37" fmla="*/ 1 h 43"/>
                <a:gd name="T38" fmla="*/ 32 w 41"/>
                <a:gd name="T39" fmla="*/ 1 h 43"/>
                <a:gd name="T40" fmla="*/ 20 w 41"/>
                <a:gd name="T41" fmla="*/ 0 h 43"/>
                <a:gd name="T42" fmla="*/ 18 w 41"/>
                <a:gd name="T43" fmla="*/ 0 h 43"/>
                <a:gd name="T44" fmla="*/ 17 w 41"/>
                <a:gd name="T45" fmla="*/ 4 h 43"/>
                <a:gd name="T46" fmla="*/ 16 w 41"/>
                <a:gd name="T47" fmla="*/ 7 h 43"/>
                <a:gd name="T48" fmla="*/ 18 w 41"/>
                <a:gd name="T49" fmla="*/ 9 h 43"/>
                <a:gd name="T50" fmla="*/ 24 w 41"/>
                <a:gd name="T51" fmla="*/ 18 h 43"/>
                <a:gd name="T52" fmla="*/ 14 w 41"/>
                <a:gd name="T53" fmla="*/ 22 h 43"/>
                <a:gd name="T54" fmla="*/ 9 w 41"/>
                <a:gd name="T55" fmla="*/ 21 h 43"/>
                <a:gd name="T56" fmla="*/ 8 w 41"/>
                <a:gd name="T57" fmla="*/ 21 h 43"/>
                <a:gd name="T58" fmla="*/ 7 w 41"/>
                <a:gd name="T59" fmla="*/ 23 h 43"/>
                <a:gd name="T60" fmla="*/ 7 w 41"/>
                <a:gd name="T61" fmla="*/ 23 h 43"/>
                <a:gd name="T62" fmla="*/ 5 w 41"/>
                <a:gd name="T63" fmla="*/ 24 h 43"/>
                <a:gd name="T64" fmla="*/ 5 w 41"/>
                <a:gd name="T65" fmla="*/ 25 h 43"/>
                <a:gd name="T66" fmla="*/ 3 w 41"/>
                <a:gd name="T67" fmla="*/ 27 h 43"/>
                <a:gd name="T68" fmla="*/ 3 w 41"/>
                <a:gd name="T69" fmla="*/ 28 h 43"/>
                <a:gd name="T70" fmla="*/ 1 w 41"/>
                <a:gd name="T71" fmla="*/ 31 h 43"/>
                <a:gd name="T72" fmla="*/ 0 w 41"/>
                <a:gd name="T73" fmla="*/ 31 h 43"/>
                <a:gd name="T74" fmla="*/ 2 w 41"/>
                <a:gd name="T75" fmla="*/ 33 h 43"/>
                <a:gd name="T76" fmla="*/ 11 w 41"/>
                <a:gd name="T77" fmla="*/ 40 h 43"/>
                <a:gd name="T78" fmla="*/ 17 w 41"/>
                <a:gd name="T79" fmla="*/ 42 h 43"/>
                <a:gd name="T80" fmla="*/ 20 w 41"/>
                <a:gd name="T81" fmla="*/ 42 h 43"/>
                <a:gd name="T82" fmla="*/ 26 w 41"/>
                <a:gd name="T83" fmla="*/ 43 h 43"/>
                <a:gd name="T84" fmla="*/ 27 w 41"/>
                <a:gd name="T85" fmla="*/ 42 h 43"/>
                <a:gd name="T86" fmla="*/ 27 w 41"/>
                <a:gd name="T87" fmla="*/ 41 h 43"/>
                <a:gd name="T88" fmla="*/ 28 w 41"/>
                <a:gd name="T89" fmla="*/ 40 h 43"/>
                <a:gd name="T90" fmla="*/ 29 w 41"/>
                <a:gd name="T91" fmla="*/ 40 h 43"/>
                <a:gd name="T92" fmla="*/ 30 w 41"/>
                <a:gd name="T93" fmla="*/ 39 h 43"/>
                <a:gd name="T94" fmla="*/ 30 w 41"/>
                <a:gd name="T95" fmla="*/ 3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" h="43">
                  <a:moveTo>
                    <a:pt x="30" y="39"/>
                  </a:move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6"/>
                    <a:pt x="34" y="36"/>
                    <a:pt x="34" y="35"/>
                  </a:cubicBezTo>
                  <a:cubicBezTo>
                    <a:pt x="34" y="34"/>
                    <a:pt x="35" y="31"/>
                    <a:pt x="39" y="28"/>
                  </a:cubicBezTo>
                  <a:cubicBezTo>
                    <a:pt x="39" y="27"/>
                    <a:pt x="40" y="27"/>
                    <a:pt x="41" y="26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4"/>
                    <a:pt x="39" y="24"/>
                    <a:pt x="39" y="23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3" y="1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28" y="1"/>
                    <a:pt x="24" y="1"/>
                    <a:pt x="20" y="0"/>
                  </a:cubicBezTo>
                  <a:cubicBezTo>
                    <a:pt x="19" y="0"/>
                    <a:pt x="19" y="0"/>
                    <a:pt x="18" y="0"/>
                  </a:cubicBezTo>
                  <a:cubicBezTo>
                    <a:pt x="18" y="1"/>
                    <a:pt x="17" y="3"/>
                    <a:pt x="17" y="4"/>
                  </a:cubicBezTo>
                  <a:cubicBezTo>
                    <a:pt x="17" y="5"/>
                    <a:pt x="16" y="6"/>
                    <a:pt x="16" y="7"/>
                  </a:cubicBezTo>
                  <a:cubicBezTo>
                    <a:pt x="17" y="7"/>
                    <a:pt x="17" y="8"/>
                    <a:pt x="18" y="9"/>
                  </a:cubicBezTo>
                  <a:cubicBezTo>
                    <a:pt x="21" y="12"/>
                    <a:pt x="25" y="15"/>
                    <a:pt x="24" y="18"/>
                  </a:cubicBezTo>
                  <a:cubicBezTo>
                    <a:pt x="23" y="21"/>
                    <a:pt x="18" y="22"/>
                    <a:pt x="14" y="22"/>
                  </a:cubicBezTo>
                  <a:cubicBezTo>
                    <a:pt x="13" y="22"/>
                    <a:pt x="11" y="22"/>
                    <a:pt x="9" y="21"/>
                  </a:cubicBezTo>
                  <a:cubicBezTo>
                    <a:pt x="9" y="21"/>
                    <a:pt x="8" y="21"/>
                    <a:pt x="8" y="21"/>
                  </a:cubicBezTo>
                  <a:cubicBezTo>
                    <a:pt x="8" y="22"/>
                    <a:pt x="7" y="22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3"/>
                    <a:pt x="6" y="24"/>
                    <a:pt x="5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26"/>
                    <a:pt x="4" y="26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2" y="29"/>
                    <a:pt x="1" y="30"/>
                    <a:pt x="1" y="31"/>
                  </a:cubicBezTo>
                  <a:cubicBezTo>
                    <a:pt x="1" y="31"/>
                    <a:pt x="1" y="31"/>
                    <a:pt x="0" y="31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6" y="36"/>
                    <a:pt x="9" y="39"/>
                    <a:pt x="11" y="40"/>
                  </a:cubicBezTo>
                  <a:cubicBezTo>
                    <a:pt x="13" y="41"/>
                    <a:pt x="15" y="42"/>
                    <a:pt x="17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2" y="42"/>
                    <a:pt x="24" y="42"/>
                    <a:pt x="26" y="43"/>
                  </a:cubicBezTo>
                  <a:cubicBezTo>
                    <a:pt x="26" y="42"/>
                    <a:pt x="26" y="42"/>
                    <a:pt x="27" y="42"/>
                  </a:cubicBezTo>
                  <a:cubicBezTo>
                    <a:pt x="27" y="42"/>
                    <a:pt x="27" y="42"/>
                    <a:pt x="27" y="41"/>
                  </a:cubicBezTo>
                  <a:cubicBezTo>
                    <a:pt x="28" y="41"/>
                    <a:pt x="28" y="41"/>
                    <a:pt x="28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30" y="39"/>
                    <a:pt x="30" y="39"/>
                  </a:cubicBezTo>
                  <a:cubicBezTo>
                    <a:pt x="30" y="39"/>
                    <a:pt x="30" y="39"/>
                    <a:pt x="30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0" name="Freeform 2118">
              <a:extLst>
                <a:ext uri="{FF2B5EF4-FFF2-40B4-BE49-F238E27FC236}">
                  <a16:creationId xmlns:a16="http://schemas.microsoft.com/office/drawing/2014/main" id="{D17B194C-C6C9-803A-51AF-A6DEF13DE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976" y="424843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1" name="Freeform 2119">
              <a:extLst>
                <a:ext uri="{FF2B5EF4-FFF2-40B4-BE49-F238E27FC236}">
                  <a16:creationId xmlns:a16="http://schemas.microsoft.com/office/drawing/2014/main" id="{85F94F34-587A-6C7F-8E29-DB57D4D29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0375" y="425456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2" name="Freeform 2120">
              <a:extLst>
                <a:ext uri="{FF2B5EF4-FFF2-40B4-BE49-F238E27FC236}">
                  <a16:creationId xmlns:a16="http://schemas.microsoft.com/office/drawing/2014/main" id="{1234C4D4-30AF-66F9-97BF-66EA935E2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216" y="42525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3" name="Freeform 2121">
              <a:extLst>
                <a:ext uri="{FF2B5EF4-FFF2-40B4-BE49-F238E27FC236}">
                  <a16:creationId xmlns:a16="http://schemas.microsoft.com/office/drawing/2014/main" id="{E22B3862-FCE5-F646-E6F2-9D3CD6E08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976" y="424843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4" name="Freeform 2122">
              <a:extLst>
                <a:ext uri="{FF2B5EF4-FFF2-40B4-BE49-F238E27FC236}">
                  <a16:creationId xmlns:a16="http://schemas.microsoft.com/office/drawing/2014/main" id="{08C61C5A-F5A8-BC7D-EA38-047909897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8056" y="424843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5" name="Freeform 2123">
              <a:extLst>
                <a:ext uri="{FF2B5EF4-FFF2-40B4-BE49-F238E27FC236}">
                  <a16:creationId xmlns:a16="http://schemas.microsoft.com/office/drawing/2014/main" id="{E1F113E7-413F-17D4-A915-10898C1EE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6135" y="42504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6" name="Freeform 2124">
              <a:extLst>
                <a:ext uri="{FF2B5EF4-FFF2-40B4-BE49-F238E27FC236}">
                  <a16:creationId xmlns:a16="http://schemas.microsoft.com/office/drawing/2014/main" id="{8C8C19B7-253E-AB9D-60B0-4B425CA0D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8455" y="425661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7" name="Freeform 2125">
              <a:extLst>
                <a:ext uri="{FF2B5EF4-FFF2-40B4-BE49-F238E27FC236}">
                  <a16:creationId xmlns:a16="http://schemas.microsoft.com/office/drawing/2014/main" id="{B921DD51-A0D2-09FD-647A-97782FB37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976" y="4225949"/>
              <a:ext cx="13442" cy="22486"/>
            </a:xfrm>
            <a:custGeom>
              <a:avLst/>
              <a:gdLst>
                <a:gd name="T0" fmla="*/ 1 w 8"/>
                <a:gd name="T1" fmla="*/ 9 h 11"/>
                <a:gd name="T2" fmla="*/ 1 w 8"/>
                <a:gd name="T3" fmla="*/ 11 h 11"/>
                <a:gd name="T4" fmla="*/ 0 w 8"/>
                <a:gd name="T5" fmla="*/ 11 h 11"/>
                <a:gd name="T6" fmla="*/ 1 w 8"/>
                <a:gd name="T7" fmla="*/ 11 h 11"/>
                <a:gd name="T8" fmla="*/ 1 w 8"/>
                <a:gd name="T9" fmla="*/ 9 h 11"/>
                <a:gd name="T10" fmla="*/ 6 w 8"/>
                <a:gd name="T11" fmla="*/ 2 h 11"/>
                <a:gd name="T12" fmla="*/ 8 w 8"/>
                <a:gd name="T13" fmla="*/ 0 h 11"/>
                <a:gd name="T14" fmla="*/ 8 w 8"/>
                <a:gd name="T15" fmla="*/ 0 h 11"/>
                <a:gd name="T16" fmla="*/ 6 w 8"/>
                <a:gd name="T17" fmla="*/ 2 h 11"/>
                <a:gd name="T18" fmla="*/ 1 w 8"/>
                <a:gd name="T1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1">
                  <a:moveTo>
                    <a:pt x="1" y="9"/>
                  </a:moveTo>
                  <a:cubicBezTo>
                    <a:pt x="1" y="10"/>
                    <a:pt x="1" y="10"/>
                    <a:pt x="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0"/>
                    <a:pt x="1" y="9"/>
                  </a:cubicBezTo>
                  <a:cubicBezTo>
                    <a:pt x="1" y="8"/>
                    <a:pt x="2" y="5"/>
                    <a:pt x="6" y="2"/>
                  </a:cubicBezTo>
                  <a:cubicBezTo>
                    <a:pt x="6" y="1"/>
                    <a:pt x="7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6" y="1"/>
                    <a:pt x="6" y="2"/>
                  </a:cubicBezTo>
                  <a:cubicBezTo>
                    <a:pt x="2" y="5"/>
                    <a:pt x="1" y="8"/>
                    <a:pt x="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8" name="Freeform 2126">
              <a:extLst>
                <a:ext uri="{FF2B5EF4-FFF2-40B4-BE49-F238E27FC236}">
                  <a16:creationId xmlns:a16="http://schemas.microsoft.com/office/drawing/2014/main" id="{B04B634C-0D9B-AFC7-0D1E-756FFA9D4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216" y="4250479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0 w 1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9" name="Freeform 2127">
              <a:extLst>
                <a:ext uri="{FF2B5EF4-FFF2-40B4-BE49-F238E27FC236}">
                  <a16:creationId xmlns:a16="http://schemas.microsoft.com/office/drawing/2014/main" id="{F8030589-7A4C-66F3-08CC-9744B538A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6135" y="42504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0" name="Freeform 2128">
              <a:extLst>
                <a:ext uri="{FF2B5EF4-FFF2-40B4-BE49-F238E27FC236}">
                  <a16:creationId xmlns:a16="http://schemas.microsoft.com/office/drawing/2014/main" id="{D2B391BA-D450-5016-B3DB-36CFAC598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216" y="42525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1" name="Freeform 2129">
              <a:extLst>
                <a:ext uri="{FF2B5EF4-FFF2-40B4-BE49-F238E27FC236}">
                  <a16:creationId xmlns:a16="http://schemas.microsoft.com/office/drawing/2014/main" id="{6C6DD7C5-7054-7AF3-5DF5-B2C9661BC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8129" y="422186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2" name="Freeform 2130">
              <a:extLst>
                <a:ext uri="{FF2B5EF4-FFF2-40B4-BE49-F238E27FC236}">
                  <a16:creationId xmlns:a16="http://schemas.microsoft.com/office/drawing/2014/main" id="{B81539BD-A2A4-1145-0BEC-6924D127A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8056" y="4176889"/>
              <a:ext cx="3841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1 w 2"/>
                <a:gd name="T4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3" name="Freeform 2131">
              <a:extLst>
                <a:ext uri="{FF2B5EF4-FFF2-40B4-BE49-F238E27FC236}">
                  <a16:creationId xmlns:a16="http://schemas.microsoft.com/office/drawing/2014/main" id="{6DCD5B7B-76F6-F2A6-5CA5-8B374C3A3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8528" y="4236170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4" name="Freeform 2132">
              <a:extLst>
                <a:ext uri="{FF2B5EF4-FFF2-40B4-BE49-F238E27FC236}">
                  <a16:creationId xmlns:a16="http://schemas.microsoft.com/office/drawing/2014/main" id="{379B0B6C-4C6E-5F9E-88D6-30A197D70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5412" y="4211639"/>
              <a:ext cx="17283" cy="6132"/>
            </a:xfrm>
            <a:custGeom>
              <a:avLst/>
              <a:gdLst>
                <a:gd name="T0" fmla="*/ 10 w 10"/>
                <a:gd name="T1" fmla="*/ 0 h 4"/>
                <a:gd name="T2" fmla="*/ 0 w 10"/>
                <a:gd name="T3" fmla="*/ 4 h 4"/>
                <a:gd name="T4" fmla="*/ 10 w 10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cubicBezTo>
                    <a:pt x="9" y="3"/>
                    <a:pt x="4" y="4"/>
                    <a:pt x="0" y="4"/>
                  </a:cubicBezTo>
                  <a:cubicBezTo>
                    <a:pt x="4" y="4"/>
                    <a:pt x="9" y="3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5" name="Freeform 2133">
              <a:extLst>
                <a:ext uri="{FF2B5EF4-FFF2-40B4-BE49-F238E27FC236}">
                  <a16:creationId xmlns:a16="http://schemas.microsoft.com/office/drawing/2014/main" id="{62A7C433-232C-7A09-2377-0DCA7C2D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4289" y="422799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6" name="Freeform 2134">
              <a:extLst>
                <a:ext uri="{FF2B5EF4-FFF2-40B4-BE49-F238E27FC236}">
                  <a16:creationId xmlns:a16="http://schemas.microsoft.com/office/drawing/2014/main" id="{5C8A5C29-E1E2-2983-F0F4-CEB5D52A5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1970" y="42198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7" name="Freeform 2135">
              <a:extLst>
                <a:ext uri="{FF2B5EF4-FFF2-40B4-BE49-F238E27FC236}">
                  <a16:creationId xmlns:a16="http://schemas.microsoft.com/office/drawing/2014/main" id="{7E5C66E2-D9BD-758E-7787-8A76C82C2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162580"/>
              <a:ext cx="15362" cy="51104"/>
            </a:xfrm>
            <a:custGeom>
              <a:avLst/>
              <a:gdLst>
                <a:gd name="T0" fmla="*/ 2 w 9"/>
                <a:gd name="T1" fmla="*/ 26 h 26"/>
                <a:gd name="T2" fmla="*/ 6 w 9"/>
                <a:gd name="T3" fmla="*/ 20 h 26"/>
                <a:gd name="T4" fmla="*/ 6 w 9"/>
                <a:gd name="T5" fmla="*/ 12 h 26"/>
                <a:gd name="T6" fmla="*/ 9 w 9"/>
                <a:gd name="T7" fmla="*/ 1 h 26"/>
                <a:gd name="T8" fmla="*/ 9 w 9"/>
                <a:gd name="T9" fmla="*/ 1 h 26"/>
                <a:gd name="T10" fmla="*/ 8 w 9"/>
                <a:gd name="T11" fmla="*/ 1 h 26"/>
                <a:gd name="T12" fmla="*/ 8 w 9"/>
                <a:gd name="T13" fmla="*/ 1 h 26"/>
                <a:gd name="T14" fmla="*/ 8 w 9"/>
                <a:gd name="T15" fmla="*/ 1 h 26"/>
                <a:gd name="T16" fmla="*/ 8 w 9"/>
                <a:gd name="T17" fmla="*/ 1 h 26"/>
                <a:gd name="T18" fmla="*/ 7 w 9"/>
                <a:gd name="T19" fmla="*/ 0 h 26"/>
                <a:gd name="T20" fmla="*/ 7 w 9"/>
                <a:gd name="T21" fmla="*/ 0 h 26"/>
                <a:gd name="T22" fmla="*/ 7 w 9"/>
                <a:gd name="T23" fmla="*/ 0 h 26"/>
                <a:gd name="T24" fmla="*/ 7 w 9"/>
                <a:gd name="T25" fmla="*/ 0 h 26"/>
                <a:gd name="T26" fmla="*/ 4 w 9"/>
                <a:gd name="T27" fmla="*/ 4 h 26"/>
                <a:gd name="T28" fmla="*/ 3 w 9"/>
                <a:gd name="T29" fmla="*/ 5 h 26"/>
                <a:gd name="T30" fmla="*/ 1 w 9"/>
                <a:gd name="T31" fmla="*/ 7 h 26"/>
                <a:gd name="T32" fmla="*/ 0 w 9"/>
                <a:gd name="T33" fmla="*/ 7 h 26"/>
                <a:gd name="T34" fmla="*/ 0 w 9"/>
                <a:gd name="T35" fmla="*/ 26 h 26"/>
                <a:gd name="T36" fmla="*/ 2 w 9"/>
                <a:gd name="T3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" h="26">
                  <a:moveTo>
                    <a:pt x="2" y="26"/>
                  </a:moveTo>
                  <a:cubicBezTo>
                    <a:pt x="3" y="24"/>
                    <a:pt x="4" y="22"/>
                    <a:pt x="6" y="20"/>
                  </a:cubicBezTo>
                  <a:cubicBezTo>
                    <a:pt x="7" y="19"/>
                    <a:pt x="7" y="15"/>
                    <a:pt x="6" y="12"/>
                  </a:cubicBezTo>
                  <a:cubicBezTo>
                    <a:pt x="6" y="8"/>
                    <a:pt x="5" y="3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5" y="2"/>
                    <a:pt x="4" y="4"/>
                  </a:cubicBezTo>
                  <a:cubicBezTo>
                    <a:pt x="4" y="4"/>
                    <a:pt x="3" y="4"/>
                    <a:pt x="3" y="5"/>
                  </a:cubicBezTo>
                  <a:cubicBezTo>
                    <a:pt x="2" y="6"/>
                    <a:pt x="2" y="7"/>
                    <a:pt x="1" y="7"/>
                  </a:cubicBezTo>
                  <a:cubicBezTo>
                    <a:pt x="1" y="7"/>
                    <a:pt x="1" y="7"/>
                    <a:pt x="0" y="7"/>
                  </a:cubicBezTo>
                  <a:cubicBezTo>
                    <a:pt x="0" y="26"/>
                    <a:pt x="0" y="26"/>
                    <a:pt x="0" y="26"/>
                  </a:cubicBez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8" name="Freeform 2136">
              <a:extLst>
                <a:ext uri="{FF2B5EF4-FFF2-40B4-BE49-F238E27FC236}">
                  <a16:creationId xmlns:a16="http://schemas.microsoft.com/office/drawing/2014/main" id="{4315301B-61EB-1B36-103A-DDAFDBC06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3019" y="41646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9" name="Freeform 2137">
              <a:extLst>
                <a:ext uri="{FF2B5EF4-FFF2-40B4-BE49-F238E27FC236}">
                  <a16:creationId xmlns:a16="http://schemas.microsoft.com/office/drawing/2014/main" id="{71957F83-88FE-8DBB-067C-AB27615AC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1099" y="41625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0" name="Freeform 2138">
              <a:extLst>
                <a:ext uri="{FF2B5EF4-FFF2-40B4-BE49-F238E27FC236}">
                  <a16:creationId xmlns:a16="http://schemas.microsoft.com/office/drawing/2014/main" id="{024B7E20-E0D5-EB10-3DC9-E19A1F2D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3019" y="41646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1" name="Freeform 2139">
              <a:extLst>
                <a:ext uri="{FF2B5EF4-FFF2-40B4-BE49-F238E27FC236}">
                  <a16:creationId xmlns:a16="http://schemas.microsoft.com/office/drawing/2014/main" id="{CE36657A-6BC3-E2C6-0511-51C64E328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174845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2" name="Freeform 2140">
              <a:extLst>
                <a:ext uri="{FF2B5EF4-FFF2-40B4-BE49-F238E27FC236}">
                  <a16:creationId xmlns:a16="http://schemas.microsoft.com/office/drawing/2014/main" id="{0FC7E189-3451-90E0-F8EC-1DA7A9AA3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939" y="41646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3" name="Rectangle 2141">
              <a:extLst>
                <a:ext uri="{FF2B5EF4-FFF2-40B4-BE49-F238E27FC236}">
                  <a16:creationId xmlns:a16="http://schemas.microsoft.com/office/drawing/2014/main" id="{90682EE3-3CB8-26F4-4B7A-091B838D6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1099" y="4162580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4" name="Freeform 2142">
              <a:extLst>
                <a:ext uri="{FF2B5EF4-FFF2-40B4-BE49-F238E27FC236}">
                  <a16:creationId xmlns:a16="http://schemas.microsoft.com/office/drawing/2014/main" id="{6FB1BF8E-6D6E-8E1C-024F-478E00D1D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213684"/>
              <a:ext cx="3841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5" name="Freeform 2143">
              <a:extLst>
                <a:ext uri="{FF2B5EF4-FFF2-40B4-BE49-F238E27FC236}">
                  <a16:creationId xmlns:a16="http://schemas.microsoft.com/office/drawing/2014/main" id="{BC7AD036-82C3-3D30-8AE9-8C6D6C00C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4897" y="4123740"/>
              <a:ext cx="51847" cy="40884"/>
            </a:xfrm>
            <a:custGeom>
              <a:avLst/>
              <a:gdLst>
                <a:gd name="T0" fmla="*/ 24 w 28"/>
                <a:gd name="T1" fmla="*/ 3 h 21"/>
                <a:gd name="T2" fmla="*/ 13 w 28"/>
                <a:gd name="T3" fmla="*/ 1 h 21"/>
                <a:gd name="T4" fmla="*/ 13 w 28"/>
                <a:gd name="T5" fmla="*/ 1 h 21"/>
                <a:gd name="T6" fmla="*/ 17 w 28"/>
                <a:gd name="T7" fmla="*/ 7 h 21"/>
                <a:gd name="T8" fmla="*/ 21 w 28"/>
                <a:gd name="T9" fmla="*/ 15 h 21"/>
                <a:gd name="T10" fmla="*/ 13 w 28"/>
                <a:gd name="T11" fmla="*/ 19 h 21"/>
                <a:gd name="T12" fmla="*/ 9 w 28"/>
                <a:gd name="T13" fmla="*/ 19 h 21"/>
                <a:gd name="T14" fmla="*/ 5 w 28"/>
                <a:gd name="T15" fmla="*/ 19 h 21"/>
                <a:gd name="T16" fmla="*/ 0 w 28"/>
                <a:gd name="T17" fmla="*/ 19 h 21"/>
                <a:gd name="T18" fmla="*/ 6 w 28"/>
                <a:gd name="T19" fmla="*/ 21 h 21"/>
                <a:gd name="T20" fmla="*/ 11 w 28"/>
                <a:gd name="T21" fmla="*/ 21 h 21"/>
                <a:gd name="T22" fmla="*/ 17 w 28"/>
                <a:gd name="T23" fmla="*/ 19 h 21"/>
                <a:gd name="T24" fmla="*/ 26 w 28"/>
                <a:gd name="T25" fmla="*/ 21 h 21"/>
                <a:gd name="T26" fmla="*/ 26 w 28"/>
                <a:gd name="T27" fmla="*/ 21 h 21"/>
                <a:gd name="T28" fmla="*/ 26 w 28"/>
                <a:gd name="T29" fmla="*/ 18 h 21"/>
                <a:gd name="T30" fmla="*/ 26 w 28"/>
                <a:gd name="T31" fmla="*/ 16 h 21"/>
                <a:gd name="T32" fmla="*/ 27 w 28"/>
                <a:gd name="T33" fmla="*/ 13 h 21"/>
                <a:gd name="T34" fmla="*/ 27 w 28"/>
                <a:gd name="T35" fmla="*/ 12 h 21"/>
                <a:gd name="T36" fmla="*/ 27 w 28"/>
                <a:gd name="T37" fmla="*/ 8 h 21"/>
                <a:gd name="T38" fmla="*/ 27 w 28"/>
                <a:gd name="T39" fmla="*/ 8 h 21"/>
                <a:gd name="T40" fmla="*/ 28 w 28"/>
                <a:gd name="T41" fmla="*/ 4 h 21"/>
                <a:gd name="T42" fmla="*/ 28 w 28"/>
                <a:gd name="T43" fmla="*/ 4 h 21"/>
                <a:gd name="T44" fmla="*/ 24 w 28"/>
                <a:gd name="T4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21">
                  <a:moveTo>
                    <a:pt x="24" y="3"/>
                  </a:moveTo>
                  <a:cubicBezTo>
                    <a:pt x="19" y="1"/>
                    <a:pt x="15" y="0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3"/>
                    <a:pt x="15" y="5"/>
                    <a:pt x="17" y="7"/>
                  </a:cubicBezTo>
                  <a:cubicBezTo>
                    <a:pt x="19" y="10"/>
                    <a:pt x="21" y="12"/>
                    <a:pt x="21" y="15"/>
                  </a:cubicBezTo>
                  <a:cubicBezTo>
                    <a:pt x="21" y="19"/>
                    <a:pt x="16" y="19"/>
                    <a:pt x="13" y="19"/>
                  </a:cubicBezTo>
                  <a:cubicBezTo>
                    <a:pt x="12" y="19"/>
                    <a:pt x="11" y="19"/>
                    <a:pt x="9" y="19"/>
                  </a:cubicBezTo>
                  <a:cubicBezTo>
                    <a:pt x="8" y="19"/>
                    <a:pt x="7" y="19"/>
                    <a:pt x="5" y="19"/>
                  </a:cubicBezTo>
                  <a:cubicBezTo>
                    <a:pt x="2" y="19"/>
                    <a:pt x="0" y="19"/>
                    <a:pt x="0" y="19"/>
                  </a:cubicBezTo>
                  <a:cubicBezTo>
                    <a:pt x="0" y="20"/>
                    <a:pt x="3" y="21"/>
                    <a:pt x="6" y="21"/>
                  </a:cubicBezTo>
                  <a:cubicBezTo>
                    <a:pt x="8" y="21"/>
                    <a:pt x="10" y="21"/>
                    <a:pt x="11" y="21"/>
                  </a:cubicBezTo>
                  <a:cubicBezTo>
                    <a:pt x="13" y="20"/>
                    <a:pt x="15" y="19"/>
                    <a:pt x="17" y="19"/>
                  </a:cubicBezTo>
                  <a:cubicBezTo>
                    <a:pt x="21" y="19"/>
                    <a:pt x="23" y="20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0"/>
                    <a:pt x="26" y="19"/>
                    <a:pt x="26" y="18"/>
                  </a:cubicBezTo>
                  <a:cubicBezTo>
                    <a:pt x="26" y="17"/>
                    <a:pt x="26" y="17"/>
                    <a:pt x="26" y="16"/>
                  </a:cubicBezTo>
                  <a:cubicBezTo>
                    <a:pt x="26" y="15"/>
                    <a:pt x="26" y="14"/>
                    <a:pt x="27" y="13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1"/>
                    <a:pt x="27" y="10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6"/>
                    <a:pt x="27" y="5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4"/>
                    <a:pt x="25" y="3"/>
                    <a:pt x="2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6" name="Freeform 2144">
              <a:extLst>
                <a:ext uri="{FF2B5EF4-FFF2-40B4-BE49-F238E27FC236}">
                  <a16:creationId xmlns:a16="http://schemas.microsoft.com/office/drawing/2014/main" id="{ABFF1F27-A0F8-F8BC-D8A1-3DBA1702B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584" y="4131916"/>
              <a:ext cx="61448" cy="38839"/>
            </a:xfrm>
            <a:custGeom>
              <a:avLst/>
              <a:gdLst>
                <a:gd name="T0" fmla="*/ 3 w 34"/>
                <a:gd name="T1" fmla="*/ 17 h 19"/>
                <a:gd name="T2" fmla="*/ 12 w 34"/>
                <a:gd name="T3" fmla="*/ 13 h 19"/>
                <a:gd name="T4" fmla="*/ 20 w 34"/>
                <a:gd name="T5" fmla="*/ 12 h 19"/>
                <a:gd name="T6" fmla="*/ 25 w 34"/>
                <a:gd name="T7" fmla="*/ 12 h 19"/>
                <a:gd name="T8" fmla="*/ 29 w 34"/>
                <a:gd name="T9" fmla="*/ 12 h 19"/>
                <a:gd name="T10" fmla="*/ 34 w 34"/>
                <a:gd name="T11" fmla="*/ 10 h 19"/>
                <a:gd name="T12" fmla="*/ 9 w 34"/>
                <a:gd name="T13" fmla="*/ 0 h 19"/>
                <a:gd name="T14" fmla="*/ 7 w 34"/>
                <a:gd name="T15" fmla="*/ 0 h 19"/>
                <a:gd name="T16" fmla="*/ 1 w 34"/>
                <a:gd name="T17" fmla="*/ 0 h 19"/>
                <a:gd name="T18" fmla="*/ 1 w 34"/>
                <a:gd name="T19" fmla="*/ 0 h 19"/>
                <a:gd name="T20" fmla="*/ 1 w 34"/>
                <a:gd name="T21" fmla="*/ 4 h 19"/>
                <a:gd name="T22" fmla="*/ 1 w 34"/>
                <a:gd name="T23" fmla="*/ 5 h 19"/>
                <a:gd name="T24" fmla="*/ 1 w 34"/>
                <a:gd name="T25" fmla="*/ 9 h 19"/>
                <a:gd name="T26" fmla="*/ 0 w 34"/>
                <a:gd name="T27" fmla="*/ 9 h 19"/>
                <a:gd name="T28" fmla="*/ 0 w 34"/>
                <a:gd name="T29" fmla="*/ 13 h 19"/>
                <a:gd name="T30" fmla="*/ 0 w 34"/>
                <a:gd name="T31" fmla="*/ 14 h 19"/>
                <a:gd name="T32" fmla="*/ 0 w 34"/>
                <a:gd name="T33" fmla="*/ 18 h 19"/>
                <a:gd name="T34" fmla="*/ 0 w 34"/>
                <a:gd name="T35" fmla="*/ 18 h 19"/>
                <a:gd name="T36" fmla="*/ 3 w 34"/>
                <a:gd name="T37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" h="19">
                  <a:moveTo>
                    <a:pt x="3" y="17"/>
                  </a:moveTo>
                  <a:cubicBezTo>
                    <a:pt x="5" y="16"/>
                    <a:pt x="8" y="14"/>
                    <a:pt x="12" y="13"/>
                  </a:cubicBezTo>
                  <a:cubicBezTo>
                    <a:pt x="14" y="12"/>
                    <a:pt x="17" y="12"/>
                    <a:pt x="20" y="12"/>
                  </a:cubicBezTo>
                  <a:cubicBezTo>
                    <a:pt x="22" y="12"/>
                    <a:pt x="23" y="12"/>
                    <a:pt x="25" y="12"/>
                  </a:cubicBezTo>
                  <a:cubicBezTo>
                    <a:pt x="26" y="12"/>
                    <a:pt x="28" y="12"/>
                    <a:pt x="29" y="12"/>
                  </a:cubicBezTo>
                  <a:cubicBezTo>
                    <a:pt x="34" y="12"/>
                    <a:pt x="34" y="11"/>
                    <a:pt x="34" y="10"/>
                  </a:cubicBezTo>
                  <a:cubicBezTo>
                    <a:pt x="34" y="6"/>
                    <a:pt x="18" y="0"/>
                    <a:pt x="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2"/>
                    <a:pt x="1" y="4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6"/>
                    <a:pt x="1" y="7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1"/>
                    <a:pt x="0" y="12"/>
                    <a:pt x="0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5"/>
                    <a:pt x="0" y="16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2" y="18"/>
                    <a:pt x="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7" name="Freeform 2145">
              <a:extLst>
                <a:ext uri="{FF2B5EF4-FFF2-40B4-BE49-F238E27FC236}">
                  <a16:creationId xmlns:a16="http://schemas.microsoft.com/office/drawing/2014/main" id="{2866D671-7BCF-B179-BFD3-566408D8E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2505" y="414009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8" name="Freeform 2146">
              <a:extLst>
                <a:ext uri="{FF2B5EF4-FFF2-40B4-BE49-F238E27FC236}">
                  <a16:creationId xmlns:a16="http://schemas.microsoft.com/office/drawing/2014/main" id="{883BA6C0-6F19-EBD1-FE54-8CB02DC5C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584" y="4150315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9" name="Freeform 2147">
              <a:extLst>
                <a:ext uri="{FF2B5EF4-FFF2-40B4-BE49-F238E27FC236}">
                  <a16:creationId xmlns:a16="http://schemas.microsoft.com/office/drawing/2014/main" id="{216774D3-91B8-A53E-11B8-1EAD4922F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2505" y="41319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0" name="Freeform 2148">
              <a:extLst>
                <a:ext uri="{FF2B5EF4-FFF2-40B4-BE49-F238E27FC236}">
                  <a16:creationId xmlns:a16="http://schemas.microsoft.com/office/drawing/2014/main" id="{BBFC7A54-6ADD-D5E1-627B-0C6D4BEAB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584" y="416871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1" name="Freeform 2149">
              <a:extLst>
                <a:ext uri="{FF2B5EF4-FFF2-40B4-BE49-F238E27FC236}">
                  <a16:creationId xmlns:a16="http://schemas.microsoft.com/office/drawing/2014/main" id="{FE6E1073-4F0C-06C4-0EFF-C4EAD7280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584" y="415849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2" name="Freeform 2150">
              <a:extLst>
                <a:ext uri="{FF2B5EF4-FFF2-40B4-BE49-F238E27FC236}">
                  <a16:creationId xmlns:a16="http://schemas.microsoft.com/office/drawing/2014/main" id="{84CAF67A-7332-A539-395F-75AA40000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6063" y="4242303"/>
              <a:ext cx="78730" cy="85855"/>
            </a:xfrm>
            <a:custGeom>
              <a:avLst/>
              <a:gdLst>
                <a:gd name="T0" fmla="*/ 39 w 43"/>
                <a:gd name="T1" fmla="*/ 32 h 44"/>
                <a:gd name="T2" fmla="*/ 40 w 43"/>
                <a:gd name="T3" fmla="*/ 29 h 44"/>
                <a:gd name="T4" fmla="*/ 40 w 43"/>
                <a:gd name="T5" fmla="*/ 21 h 44"/>
                <a:gd name="T6" fmla="*/ 42 w 43"/>
                <a:gd name="T7" fmla="*/ 9 h 44"/>
                <a:gd name="T8" fmla="*/ 43 w 43"/>
                <a:gd name="T9" fmla="*/ 4 h 44"/>
                <a:gd name="T10" fmla="*/ 43 w 43"/>
                <a:gd name="T11" fmla="*/ 0 h 44"/>
                <a:gd name="T12" fmla="*/ 43 w 43"/>
                <a:gd name="T13" fmla="*/ 0 h 44"/>
                <a:gd name="T14" fmla="*/ 43 w 43"/>
                <a:gd name="T15" fmla="*/ 0 h 44"/>
                <a:gd name="T16" fmla="*/ 41 w 43"/>
                <a:gd name="T17" fmla="*/ 0 h 44"/>
                <a:gd name="T18" fmla="*/ 40 w 43"/>
                <a:gd name="T19" fmla="*/ 1 h 44"/>
                <a:gd name="T20" fmla="*/ 39 w 43"/>
                <a:gd name="T21" fmla="*/ 1 h 44"/>
                <a:gd name="T22" fmla="*/ 38 w 43"/>
                <a:gd name="T23" fmla="*/ 2 h 44"/>
                <a:gd name="T24" fmla="*/ 36 w 43"/>
                <a:gd name="T25" fmla="*/ 3 h 44"/>
                <a:gd name="T26" fmla="*/ 33 w 43"/>
                <a:gd name="T27" fmla="*/ 5 h 44"/>
                <a:gd name="T28" fmla="*/ 30 w 43"/>
                <a:gd name="T29" fmla="*/ 4 h 44"/>
                <a:gd name="T30" fmla="*/ 27 w 43"/>
                <a:gd name="T31" fmla="*/ 4 h 44"/>
                <a:gd name="T32" fmla="*/ 24 w 43"/>
                <a:gd name="T33" fmla="*/ 5 h 44"/>
                <a:gd name="T34" fmla="*/ 9 w 43"/>
                <a:gd name="T35" fmla="*/ 12 h 44"/>
                <a:gd name="T36" fmla="*/ 7 w 43"/>
                <a:gd name="T37" fmla="*/ 13 h 44"/>
                <a:gd name="T38" fmla="*/ 8 w 43"/>
                <a:gd name="T39" fmla="*/ 15 h 44"/>
                <a:gd name="T40" fmla="*/ 8 w 43"/>
                <a:gd name="T41" fmla="*/ 18 h 44"/>
                <a:gd name="T42" fmla="*/ 4 w 43"/>
                <a:gd name="T43" fmla="*/ 22 h 44"/>
                <a:gd name="T44" fmla="*/ 3 w 43"/>
                <a:gd name="T45" fmla="*/ 22 h 44"/>
                <a:gd name="T46" fmla="*/ 0 w 43"/>
                <a:gd name="T47" fmla="*/ 23 h 44"/>
                <a:gd name="T48" fmla="*/ 1 w 43"/>
                <a:gd name="T49" fmla="*/ 24 h 44"/>
                <a:gd name="T50" fmla="*/ 8 w 43"/>
                <a:gd name="T51" fmla="*/ 31 h 44"/>
                <a:gd name="T52" fmla="*/ 15 w 43"/>
                <a:gd name="T53" fmla="*/ 37 h 44"/>
                <a:gd name="T54" fmla="*/ 19 w 43"/>
                <a:gd name="T55" fmla="*/ 41 h 44"/>
                <a:gd name="T56" fmla="*/ 20 w 43"/>
                <a:gd name="T57" fmla="*/ 41 h 44"/>
                <a:gd name="T58" fmla="*/ 21 w 43"/>
                <a:gd name="T59" fmla="*/ 41 h 44"/>
                <a:gd name="T60" fmla="*/ 22 w 43"/>
                <a:gd name="T61" fmla="*/ 41 h 44"/>
                <a:gd name="T62" fmla="*/ 23 w 43"/>
                <a:gd name="T63" fmla="*/ 42 h 44"/>
                <a:gd name="T64" fmla="*/ 25 w 43"/>
                <a:gd name="T65" fmla="*/ 42 h 44"/>
                <a:gd name="T66" fmla="*/ 29 w 43"/>
                <a:gd name="T67" fmla="*/ 43 h 44"/>
                <a:gd name="T68" fmla="*/ 36 w 43"/>
                <a:gd name="T69" fmla="*/ 44 h 44"/>
                <a:gd name="T70" fmla="*/ 36 w 43"/>
                <a:gd name="T71" fmla="*/ 44 h 44"/>
                <a:gd name="T72" fmla="*/ 36 w 43"/>
                <a:gd name="T73" fmla="*/ 44 h 44"/>
                <a:gd name="T74" fmla="*/ 37 w 43"/>
                <a:gd name="T75" fmla="*/ 44 h 44"/>
                <a:gd name="T76" fmla="*/ 37 w 43"/>
                <a:gd name="T77" fmla="*/ 44 h 44"/>
                <a:gd name="T78" fmla="*/ 39 w 43"/>
                <a:gd name="T79" fmla="*/ 3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" h="44">
                  <a:moveTo>
                    <a:pt x="39" y="32"/>
                  </a:moveTo>
                  <a:cubicBezTo>
                    <a:pt x="39" y="31"/>
                    <a:pt x="39" y="30"/>
                    <a:pt x="40" y="29"/>
                  </a:cubicBezTo>
                  <a:cubicBezTo>
                    <a:pt x="40" y="27"/>
                    <a:pt x="40" y="24"/>
                    <a:pt x="40" y="21"/>
                  </a:cubicBezTo>
                  <a:cubicBezTo>
                    <a:pt x="40" y="16"/>
                    <a:pt x="40" y="11"/>
                    <a:pt x="42" y="9"/>
                  </a:cubicBezTo>
                  <a:cubicBezTo>
                    <a:pt x="43" y="7"/>
                    <a:pt x="43" y="7"/>
                    <a:pt x="43" y="4"/>
                  </a:cubicBezTo>
                  <a:cubicBezTo>
                    <a:pt x="43" y="3"/>
                    <a:pt x="43" y="2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1" y="0"/>
                    <a:pt x="41" y="1"/>
                    <a:pt x="40" y="1"/>
                  </a:cubicBezTo>
                  <a:cubicBezTo>
                    <a:pt x="40" y="1"/>
                    <a:pt x="39" y="1"/>
                    <a:pt x="39" y="1"/>
                  </a:cubicBezTo>
                  <a:cubicBezTo>
                    <a:pt x="39" y="2"/>
                    <a:pt x="38" y="2"/>
                    <a:pt x="38" y="2"/>
                  </a:cubicBezTo>
                  <a:cubicBezTo>
                    <a:pt x="38" y="2"/>
                    <a:pt x="37" y="2"/>
                    <a:pt x="36" y="3"/>
                  </a:cubicBezTo>
                  <a:cubicBezTo>
                    <a:pt x="35" y="4"/>
                    <a:pt x="34" y="4"/>
                    <a:pt x="33" y="5"/>
                  </a:cubicBezTo>
                  <a:cubicBezTo>
                    <a:pt x="32" y="5"/>
                    <a:pt x="31" y="5"/>
                    <a:pt x="30" y="4"/>
                  </a:cubicBezTo>
                  <a:cubicBezTo>
                    <a:pt x="29" y="4"/>
                    <a:pt x="28" y="4"/>
                    <a:pt x="27" y="4"/>
                  </a:cubicBezTo>
                  <a:cubicBezTo>
                    <a:pt x="26" y="4"/>
                    <a:pt x="24" y="5"/>
                    <a:pt x="24" y="5"/>
                  </a:cubicBezTo>
                  <a:cubicBezTo>
                    <a:pt x="22" y="11"/>
                    <a:pt x="15" y="12"/>
                    <a:pt x="9" y="12"/>
                  </a:cubicBezTo>
                  <a:cubicBezTo>
                    <a:pt x="8" y="12"/>
                    <a:pt x="8" y="13"/>
                    <a:pt x="7" y="13"/>
                  </a:cubicBezTo>
                  <a:cubicBezTo>
                    <a:pt x="7" y="13"/>
                    <a:pt x="7" y="15"/>
                    <a:pt x="8" y="15"/>
                  </a:cubicBezTo>
                  <a:cubicBezTo>
                    <a:pt x="8" y="16"/>
                    <a:pt x="8" y="17"/>
                    <a:pt x="8" y="18"/>
                  </a:cubicBezTo>
                  <a:cubicBezTo>
                    <a:pt x="7" y="19"/>
                    <a:pt x="5" y="21"/>
                    <a:pt x="4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4"/>
                    <a:pt x="1" y="24"/>
                  </a:cubicBezTo>
                  <a:cubicBezTo>
                    <a:pt x="3" y="25"/>
                    <a:pt x="5" y="28"/>
                    <a:pt x="8" y="31"/>
                  </a:cubicBezTo>
                  <a:cubicBezTo>
                    <a:pt x="10" y="33"/>
                    <a:pt x="13" y="36"/>
                    <a:pt x="15" y="37"/>
                  </a:cubicBezTo>
                  <a:cubicBezTo>
                    <a:pt x="16" y="38"/>
                    <a:pt x="18" y="40"/>
                    <a:pt x="19" y="41"/>
                  </a:cubicBezTo>
                  <a:cubicBezTo>
                    <a:pt x="19" y="41"/>
                    <a:pt x="20" y="41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2" y="41"/>
                    <a:pt x="23" y="42"/>
                    <a:pt x="23" y="42"/>
                  </a:cubicBezTo>
                  <a:cubicBezTo>
                    <a:pt x="24" y="42"/>
                    <a:pt x="24" y="42"/>
                    <a:pt x="25" y="42"/>
                  </a:cubicBezTo>
                  <a:cubicBezTo>
                    <a:pt x="25" y="42"/>
                    <a:pt x="27" y="42"/>
                    <a:pt x="29" y="43"/>
                  </a:cubicBezTo>
                  <a:cubicBezTo>
                    <a:pt x="31" y="43"/>
                    <a:pt x="34" y="43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5" y="41"/>
                    <a:pt x="37" y="36"/>
                    <a:pt x="39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3" name="Freeform 2151">
              <a:extLst>
                <a:ext uri="{FF2B5EF4-FFF2-40B4-BE49-F238E27FC236}">
                  <a16:creationId xmlns:a16="http://schemas.microsoft.com/office/drawing/2014/main" id="{C137A673-FC55-AD4B-90AB-E9A901A2C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7111" y="4244346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4" name="Freeform 2152">
              <a:extLst>
                <a:ext uri="{FF2B5EF4-FFF2-40B4-BE49-F238E27FC236}">
                  <a16:creationId xmlns:a16="http://schemas.microsoft.com/office/drawing/2014/main" id="{181EAA9E-8169-001B-1925-E8B171A8B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351" y="4246391"/>
              <a:ext cx="3841" cy="2044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5" name="Freeform 2153">
              <a:extLst>
                <a:ext uri="{FF2B5EF4-FFF2-40B4-BE49-F238E27FC236}">
                  <a16:creationId xmlns:a16="http://schemas.microsoft.com/office/drawing/2014/main" id="{7BAB26E9-1316-2972-DAA5-04E593D09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6063" y="4285230"/>
              <a:ext cx="5761" cy="2044"/>
            </a:xfrm>
            <a:custGeom>
              <a:avLst/>
              <a:gdLst>
                <a:gd name="T0" fmla="*/ 0 w 3"/>
                <a:gd name="T1" fmla="*/ 1 h 1"/>
                <a:gd name="T2" fmla="*/ 0 w 3"/>
                <a:gd name="T3" fmla="*/ 1 h 1"/>
                <a:gd name="T4" fmla="*/ 3 w 3"/>
                <a:gd name="T5" fmla="*/ 0 h 1"/>
                <a:gd name="T6" fmla="*/ 0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6" name="Freeform 2154">
              <a:extLst>
                <a:ext uri="{FF2B5EF4-FFF2-40B4-BE49-F238E27FC236}">
                  <a16:creationId xmlns:a16="http://schemas.microsoft.com/office/drawing/2014/main" id="{5F87D8CD-B501-1046-AF72-EAD666624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4793" y="42423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7" name="Freeform 2155">
              <a:extLst>
                <a:ext uri="{FF2B5EF4-FFF2-40B4-BE49-F238E27FC236}">
                  <a16:creationId xmlns:a16="http://schemas.microsoft.com/office/drawing/2014/main" id="{61AF56D2-8FEF-074E-175D-E554BFB8B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0952" y="4242303"/>
              <a:ext cx="3841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8" name="Freeform 2156">
              <a:extLst>
                <a:ext uri="{FF2B5EF4-FFF2-40B4-BE49-F238E27FC236}">
                  <a16:creationId xmlns:a16="http://schemas.microsoft.com/office/drawing/2014/main" id="{65FBA74C-609C-9E57-BED7-166D6C797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6786" y="4330202"/>
              <a:ext cx="57608" cy="51104"/>
            </a:xfrm>
            <a:custGeom>
              <a:avLst/>
              <a:gdLst>
                <a:gd name="T0" fmla="*/ 23 w 32"/>
                <a:gd name="T1" fmla="*/ 3 h 26"/>
                <a:gd name="T2" fmla="*/ 22 w 32"/>
                <a:gd name="T3" fmla="*/ 3 h 26"/>
                <a:gd name="T4" fmla="*/ 21 w 32"/>
                <a:gd name="T5" fmla="*/ 4 h 26"/>
                <a:gd name="T6" fmla="*/ 21 w 32"/>
                <a:gd name="T7" fmla="*/ 3 h 26"/>
                <a:gd name="T8" fmla="*/ 19 w 32"/>
                <a:gd name="T9" fmla="*/ 3 h 26"/>
                <a:gd name="T10" fmla="*/ 18 w 32"/>
                <a:gd name="T11" fmla="*/ 3 h 26"/>
                <a:gd name="T12" fmla="*/ 17 w 32"/>
                <a:gd name="T13" fmla="*/ 2 h 26"/>
                <a:gd name="T14" fmla="*/ 12 w 32"/>
                <a:gd name="T15" fmla="*/ 2 h 26"/>
                <a:gd name="T16" fmla="*/ 6 w 32"/>
                <a:gd name="T17" fmla="*/ 1 h 26"/>
                <a:gd name="T18" fmla="*/ 4 w 32"/>
                <a:gd name="T19" fmla="*/ 0 h 26"/>
                <a:gd name="T20" fmla="*/ 4 w 32"/>
                <a:gd name="T21" fmla="*/ 0 h 26"/>
                <a:gd name="T22" fmla="*/ 3 w 32"/>
                <a:gd name="T23" fmla="*/ 0 h 26"/>
                <a:gd name="T24" fmla="*/ 3 w 32"/>
                <a:gd name="T25" fmla="*/ 0 h 26"/>
                <a:gd name="T26" fmla="*/ 1 w 32"/>
                <a:gd name="T27" fmla="*/ 5 h 26"/>
                <a:gd name="T28" fmla="*/ 0 w 32"/>
                <a:gd name="T29" fmla="*/ 7 h 26"/>
                <a:gd name="T30" fmla="*/ 3 w 32"/>
                <a:gd name="T31" fmla="*/ 11 h 26"/>
                <a:gd name="T32" fmla="*/ 6 w 32"/>
                <a:gd name="T33" fmla="*/ 11 h 26"/>
                <a:gd name="T34" fmla="*/ 9 w 32"/>
                <a:gd name="T35" fmla="*/ 9 h 26"/>
                <a:gd name="T36" fmla="*/ 14 w 32"/>
                <a:gd name="T37" fmla="*/ 13 h 26"/>
                <a:gd name="T38" fmla="*/ 14 w 32"/>
                <a:gd name="T39" fmla="*/ 14 h 26"/>
                <a:gd name="T40" fmla="*/ 14 w 32"/>
                <a:gd name="T41" fmla="*/ 14 h 26"/>
                <a:gd name="T42" fmla="*/ 22 w 32"/>
                <a:gd name="T43" fmla="*/ 17 h 26"/>
                <a:gd name="T44" fmla="*/ 24 w 32"/>
                <a:gd name="T45" fmla="*/ 23 h 26"/>
                <a:gd name="T46" fmla="*/ 25 w 32"/>
                <a:gd name="T47" fmla="*/ 25 h 26"/>
                <a:gd name="T48" fmla="*/ 30 w 32"/>
                <a:gd name="T49" fmla="*/ 26 h 26"/>
                <a:gd name="T50" fmla="*/ 30 w 32"/>
                <a:gd name="T51" fmla="*/ 26 h 26"/>
                <a:gd name="T52" fmla="*/ 31 w 32"/>
                <a:gd name="T53" fmla="*/ 23 h 26"/>
                <a:gd name="T54" fmla="*/ 31 w 32"/>
                <a:gd name="T55" fmla="*/ 21 h 26"/>
                <a:gd name="T56" fmla="*/ 31 w 32"/>
                <a:gd name="T57" fmla="*/ 21 h 26"/>
                <a:gd name="T58" fmla="*/ 31 w 32"/>
                <a:gd name="T59" fmla="*/ 19 h 26"/>
                <a:gd name="T60" fmla="*/ 31 w 32"/>
                <a:gd name="T61" fmla="*/ 18 h 26"/>
                <a:gd name="T62" fmla="*/ 32 w 32"/>
                <a:gd name="T63" fmla="*/ 17 h 26"/>
                <a:gd name="T64" fmla="*/ 32 w 32"/>
                <a:gd name="T65" fmla="*/ 16 h 26"/>
                <a:gd name="T66" fmla="*/ 32 w 32"/>
                <a:gd name="T67" fmla="*/ 15 h 26"/>
                <a:gd name="T68" fmla="*/ 23 w 32"/>
                <a:gd name="T69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" h="26">
                  <a:moveTo>
                    <a:pt x="23" y="3"/>
                  </a:move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1" y="4"/>
                    <a:pt x="21" y="4"/>
                  </a:cubicBezTo>
                  <a:cubicBezTo>
                    <a:pt x="21" y="4"/>
                    <a:pt x="21" y="3"/>
                    <a:pt x="21" y="3"/>
                  </a:cubicBezTo>
                  <a:cubicBezTo>
                    <a:pt x="20" y="3"/>
                    <a:pt x="19" y="3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8" y="3"/>
                    <a:pt x="17" y="3"/>
                    <a:pt x="17" y="2"/>
                  </a:cubicBezTo>
                  <a:cubicBezTo>
                    <a:pt x="16" y="2"/>
                    <a:pt x="13" y="2"/>
                    <a:pt x="12" y="2"/>
                  </a:cubicBezTo>
                  <a:cubicBezTo>
                    <a:pt x="9" y="1"/>
                    <a:pt x="7" y="1"/>
                    <a:pt x="6" y="1"/>
                  </a:cubicBezTo>
                  <a:cubicBezTo>
                    <a:pt x="6" y="1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4"/>
                    <a:pt x="1" y="5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8"/>
                    <a:pt x="1" y="10"/>
                    <a:pt x="3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6" y="11"/>
                    <a:pt x="7" y="9"/>
                    <a:pt x="9" y="9"/>
                  </a:cubicBezTo>
                  <a:cubicBezTo>
                    <a:pt x="12" y="9"/>
                    <a:pt x="13" y="11"/>
                    <a:pt x="14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6" y="14"/>
                    <a:pt x="20" y="15"/>
                    <a:pt x="22" y="17"/>
                  </a:cubicBezTo>
                  <a:cubicBezTo>
                    <a:pt x="24" y="19"/>
                    <a:pt x="24" y="21"/>
                    <a:pt x="24" y="23"/>
                  </a:cubicBezTo>
                  <a:cubicBezTo>
                    <a:pt x="24" y="24"/>
                    <a:pt x="24" y="25"/>
                    <a:pt x="25" y="25"/>
                  </a:cubicBezTo>
                  <a:cubicBezTo>
                    <a:pt x="26" y="26"/>
                    <a:pt x="27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5"/>
                    <a:pt x="31" y="23"/>
                    <a:pt x="31" y="23"/>
                  </a:cubicBezTo>
                  <a:cubicBezTo>
                    <a:pt x="31" y="23"/>
                    <a:pt x="31" y="22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0"/>
                    <a:pt x="31" y="20"/>
                    <a:pt x="31" y="19"/>
                  </a:cubicBezTo>
                  <a:cubicBezTo>
                    <a:pt x="31" y="19"/>
                    <a:pt x="31" y="19"/>
                    <a:pt x="31" y="18"/>
                  </a:cubicBezTo>
                  <a:cubicBezTo>
                    <a:pt x="31" y="18"/>
                    <a:pt x="31" y="17"/>
                    <a:pt x="32" y="17"/>
                  </a:cubicBezTo>
                  <a:cubicBezTo>
                    <a:pt x="32" y="17"/>
                    <a:pt x="32" y="16"/>
                    <a:pt x="32" y="16"/>
                  </a:cubicBezTo>
                  <a:cubicBezTo>
                    <a:pt x="32" y="16"/>
                    <a:pt x="32" y="16"/>
                    <a:pt x="32" y="15"/>
                  </a:cubicBezTo>
                  <a:cubicBezTo>
                    <a:pt x="29" y="12"/>
                    <a:pt x="25" y="7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9" name="Freeform 2157">
              <a:extLst>
                <a:ext uri="{FF2B5EF4-FFF2-40B4-BE49-F238E27FC236}">
                  <a16:creationId xmlns:a16="http://schemas.microsoft.com/office/drawing/2014/main" id="{DBDE869E-1BB8-DFD2-78D6-67471F456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9431" y="4336334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0" name="Freeform 2158">
              <a:extLst>
                <a:ext uri="{FF2B5EF4-FFF2-40B4-BE49-F238E27FC236}">
                  <a16:creationId xmlns:a16="http://schemas.microsoft.com/office/drawing/2014/main" id="{F06F3E59-26F8-33C6-B0AF-C3CEA33BF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2547" y="433020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1" name="Freeform 2159">
              <a:extLst>
                <a:ext uri="{FF2B5EF4-FFF2-40B4-BE49-F238E27FC236}">
                  <a16:creationId xmlns:a16="http://schemas.microsoft.com/office/drawing/2014/main" id="{2C8660DF-ECA4-B0F9-38B8-A4402DEA4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4467" y="433020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2" name="Freeform 2160">
              <a:extLst>
                <a:ext uri="{FF2B5EF4-FFF2-40B4-BE49-F238E27FC236}">
                  <a16:creationId xmlns:a16="http://schemas.microsoft.com/office/drawing/2014/main" id="{BF56ADE8-E66C-06B3-BD10-B0FA5843F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5191" y="433633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3" name="Freeform 2161">
              <a:extLst>
                <a:ext uri="{FF2B5EF4-FFF2-40B4-BE49-F238E27FC236}">
                  <a16:creationId xmlns:a16="http://schemas.microsoft.com/office/drawing/2014/main" id="{599CD3AC-7107-630A-97AE-A20F42D29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235" y="4358820"/>
              <a:ext cx="113294" cy="49061"/>
            </a:xfrm>
            <a:custGeom>
              <a:avLst/>
              <a:gdLst>
                <a:gd name="T0" fmla="*/ 54 w 61"/>
                <a:gd name="T1" fmla="*/ 9 h 25"/>
                <a:gd name="T2" fmla="*/ 45 w 61"/>
                <a:gd name="T3" fmla="*/ 3 h 25"/>
                <a:gd name="T4" fmla="*/ 40 w 61"/>
                <a:gd name="T5" fmla="*/ 2 h 25"/>
                <a:gd name="T6" fmla="*/ 26 w 61"/>
                <a:gd name="T7" fmla="*/ 7 h 25"/>
                <a:gd name="T8" fmla="*/ 17 w 61"/>
                <a:gd name="T9" fmla="*/ 11 h 25"/>
                <a:gd name="T10" fmla="*/ 5 w 61"/>
                <a:gd name="T11" fmla="*/ 7 h 25"/>
                <a:gd name="T12" fmla="*/ 1 w 61"/>
                <a:gd name="T13" fmla="*/ 4 h 25"/>
                <a:gd name="T14" fmla="*/ 1 w 61"/>
                <a:gd name="T15" fmla="*/ 5 h 25"/>
                <a:gd name="T16" fmla="*/ 1 w 61"/>
                <a:gd name="T17" fmla="*/ 5 h 25"/>
                <a:gd name="T18" fmla="*/ 1 w 61"/>
                <a:gd name="T19" fmla="*/ 6 h 25"/>
                <a:gd name="T20" fmla="*/ 1 w 61"/>
                <a:gd name="T21" fmla="*/ 6 h 25"/>
                <a:gd name="T22" fmla="*/ 1 w 61"/>
                <a:gd name="T23" fmla="*/ 7 h 25"/>
                <a:gd name="T24" fmla="*/ 0 w 61"/>
                <a:gd name="T25" fmla="*/ 12 h 25"/>
                <a:gd name="T26" fmla="*/ 0 w 61"/>
                <a:gd name="T27" fmla="*/ 12 h 25"/>
                <a:gd name="T28" fmla="*/ 13 w 61"/>
                <a:gd name="T29" fmla="*/ 19 h 25"/>
                <a:gd name="T30" fmla="*/ 17 w 61"/>
                <a:gd name="T31" fmla="*/ 21 h 25"/>
                <a:gd name="T32" fmla="*/ 22 w 61"/>
                <a:gd name="T33" fmla="*/ 25 h 25"/>
                <a:gd name="T34" fmla="*/ 23 w 61"/>
                <a:gd name="T35" fmla="*/ 25 h 25"/>
                <a:gd name="T36" fmla="*/ 27 w 61"/>
                <a:gd name="T37" fmla="*/ 23 h 25"/>
                <a:gd name="T38" fmla="*/ 26 w 61"/>
                <a:gd name="T39" fmla="*/ 21 h 25"/>
                <a:gd name="T40" fmla="*/ 24 w 61"/>
                <a:gd name="T41" fmla="*/ 18 h 25"/>
                <a:gd name="T42" fmla="*/ 27 w 61"/>
                <a:gd name="T43" fmla="*/ 13 h 25"/>
                <a:gd name="T44" fmla="*/ 30 w 61"/>
                <a:gd name="T45" fmla="*/ 11 h 25"/>
                <a:gd name="T46" fmla="*/ 45 w 61"/>
                <a:gd name="T47" fmla="*/ 6 h 25"/>
                <a:gd name="T48" fmla="*/ 51 w 61"/>
                <a:gd name="T49" fmla="*/ 11 h 25"/>
                <a:gd name="T50" fmla="*/ 49 w 61"/>
                <a:gd name="T51" fmla="*/ 17 h 25"/>
                <a:gd name="T52" fmla="*/ 54 w 61"/>
                <a:gd name="T53" fmla="*/ 24 h 25"/>
                <a:gd name="T54" fmla="*/ 55 w 61"/>
                <a:gd name="T55" fmla="*/ 24 h 25"/>
                <a:gd name="T56" fmla="*/ 56 w 61"/>
                <a:gd name="T57" fmla="*/ 23 h 25"/>
                <a:gd name="T58" fmla="*/ 57 w 61"/>
                <a:gd name="T59" fmla="*/ 21 h 25"/>
                <a:gd name="T60" fmla="*/ 58 w 61"/>
                <a:gd name="T61" fmla="*/ 21 h 25"/>
                <a:gd name="T62" fmla="*/ 59 w 61"/>
                <a:gd name="T63" fmla="*/ 20 h 25"/>
                <a:gd name="T64" fmla="*/ 59 w 61"/>
                <a:gd name="T65" fmla="*/ 19 h 25"/>
                <a:gd name="T66" fmla="*/ 60 w 61"/>
                <a:gd name="T67" fmla="*/ 18 h 25"/>
                <a:gd name="T68" fmla="*/ 61 w 61"/>
                <a:gd name="T69" fmla="*/ 18 h 25"/>
                <a:gd name="T70" fmla="*/ 61 w 61"/>
                <a:gd name="T71" fmla="*/ 18 h 25"/>
                <a:gd name="T72" fmla="*/ 61 w 61"/>
                <a:gd name="T73" fmla="*/ 18 h 25"/>
                <a:gd name="T74" fmla="*/ 61 w 61"/>
                <a:gd name="T75" fmla="*/ 18 h 25"/>
                <a:gd name="T76" fmla="*/ 61 w 61"/>
                <a:gd name="T77" fmla="*/ 17 h 25"/>
                <a:gd name="T78" fmla="*/ 55 w 61"/>
                <a:gd name="T79" fmla="*/ 10 h 25"/>
                <a:gd name="T80" fmla="*/ 54 w 61"/>
                <a:gd name="T81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1" h="25">
                  <a:moveTo>
                    <a:pt x="54" y="9"/>
                  </a:moveTo>
                  <a:cubicBezTo>
                    <a:pt x="52" y="5"/>
                    <a:pt x="48" y="4"/>
                    <a:pt x="45" y="3"/>
                  </a:cubicBezTo>
                  <a:cubicBezTo>
                    <a:pt x="43" y="3"/>
                    <a:pt x="41" y="2"/>
                    <a:pt x="40" y="2"/>
                  </a:cubicBezTo>
                  <a:cubicBezTo>
                    <a:pt x="36" y="0"/>
                    <a:pt x="31" y="2"/>
                    <a:pt x="26" y="7"/>
                  </a:cubicBezTo>
                  <a:cubicBezTo>
                    <a:pt x="23" y="10"/>
                    <a:pt x="20" y="11"/>
                    <a:pt x="17" y="11"/>
                  </a:cubicBezTo>
                  <a:cubicBezTo>
                    <a:pt x="13" y="11"/>
                    <a:pt x="8" y="9"/>
                    <a:pt x="5" y="7"/>
                  </a:cubicBezTo>
                  <a:cubicBezTo>
                    <a:pt x="4" y="7"/>
                    <a:pt x="3" y="5"/>
                    <a:pt x="1" y="4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1" y="8"/>
                    <a:pt x="1" y="10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" y="13"/>
                    <a:pt x="10" y="15"/>
                    <a:pt x="13" y="19"/>
                  </a:cubicBezTo>
                  <a:cubicBezTo>
                    <a:pt x="15" y="21"/>
                    <a:pt x="16" y="21"/>
                    <a:pt x="17" y="21"/>
                  </a:cubicBezTo>
                  <a:cubicBezTo>
                    <a:pt x="19" y="22"/>
                    <a:pt x="20" y="22"/>
                    <a:pt x="22" y="25"/>
                  </a:cubicBezTo>
                  <a:cubicBezTo>
                    <a:pt x="22" y="25"/>
                    <a:pt x="23" y="25"/>
                    <a:pt x="23" y="25"/>
                  </a:cubicBezTo>
                  <a:cubicBezTo>
                    <a:pt x="24" y="25"/>
                    <a:pt x="27" y="24"/>
                    <a:pt x="27" y="23"/>
                  </a:cubicBezTo>
                  <a:cubicBezTo>
                    <a:pt x="27" y="22"/>
                    <a:pt x="27" y="22"/>
                    <a:pt x="26" y="21"/>
                  </a:cubicBezTo>
                  <a:cubicBezTo>
                    <a:pt x="25" y="21"/>
                    <a:pt x="24" y="19"/>
                    <a:pt x="24" y="18"/>
                  </a:cubicBezTo>
                  <a:cubicBezTo>
                    <a:pt x="23" y="15"/>
                    <a:pt x="26" y="14"/>
                    <a:pt x="27" y="13"/>
                  </a:cubicBezTo>
                  <a:cubicBezTo>
                    <a:pt x="29" y="12"/>
                    <a:pt x="29" y="12"/>
                    <a:pt x="30" y="11"/>
                  </a:cubicBezTo>
                  <a:cubicBezTo>
                    <a:pt x="31" y="6"/>
                    <a:pt x="41" y="4"/>
                    <a:pt x="45" y="6"/>
                  </a:cubicBezTo>
                  <a:cubicBezTo>
                    <a:pt x="48" y="7"/>
                    <a:pt x="50" y="9"/>
                    <a:pt x="51" y="11"/>
                  </a:cubicBezTo>
                  <a:cubicBezTo>
                    <a:pt x="51" y="13"/>
                    <a:pt x="51" y="15"/>
                    <a:pt x="49" y="17"/>
                  </a:cubicBezTo>
                  <a:cubicBezTo>
                    <a:pt x="48" y="17"/>
                    <a:pt x="49" y="19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3"/>
                    <a:pt x="55" y="23"/>
                    <a:pt x="56" y="23"/>
                  </a:cubicBezTo>
                  <a:cubicBezTo>
                    <a:pt x="56" y="22"/>
                    <a:pt x="57" y="22"/>
                    <a:pt x="57" y="21"/>
                  </a:cubicBezTo>
                  <a:cubicBezTo>
                    <a:pt x="57" y="21"/>
                    <a:pt x="57" y="21"/>
                    <a:pt x="58" y="21"/>
                  </a:cubicBezTo>
                  <a:cubicBezTo>
                    <a:pt x="58" y="20"/>
                    <a:pt x="58" y="20"/>
                    <a:pt x="59" y="20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60" y="19"/>
                    <a:pt x="60" y="18"/>
                    <a:pt x="60" y="18"/>
                  </a:cubicBezTo>
                  <a:cubicBezTo>
                    <a:pt x="60" y="18"/>
                    <a:pt x="60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7"/>
                    <a:pt x="61" y="17"/>
                  </a:cubicBezTo>
                  <a:cubicBezTo>
                    <a:pt x="59" y="16"/>
                    <a:pt x="57" y="13"/>
                    <a:pt x="55" y="10"/>
                  </a:cubicBezTo>
                  <a:lnTo>
                    <a:pt x="54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4" name="Freeform 2162">
              <a:extLst>
                <a:ext uri="{FF2B5EF4-FFF2-40B4-BE49-F238E27FC236}">
                  <a16:creationId xmlns:a16="http://schemas.microsoft.com/office/drawing/2014/main" id="{B675C17F-D1E3-6EA0-8E10-F33A3B8FF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154" y="436699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5" name="Freeform 2163">
              <a:extLst>
                <a:ext uri="{FF2B5EF4-FFF2-40B4-BE49-F238E27FC236}">
                  <a16:creationId xmlns:a16="http://schemas.microsoft.com/office/drawing/2014/main" id="{87FB8A7E-5FE4-94C3-2A36-368305CC8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154" y="437108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6" name="Freeform 2164">
              <a:extLst>
                <a:ext uri="{FF2B5EF4-FFF2-40B4-BE49-F238E27FC236}">
                  <a16:creationId xmlns:a16="http://schemas.microsoft.com/office/drawing/2014/main" id="{7E8E7E72-F643-1C01-DD34-6835B8ED8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154" y="436904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7" name="Freeform 2165">
              <a:extLst>
                <a:ext uri="{FF2B5EF4-FFF2-40B4-BE49-F238E27FC236}">
                  <a16:creationId xmlns:a16="http://schemas.microsoft.com/office/drawing/2014/main" id="{441A56E3-D292-C967-8A2C-126408015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235" y="43833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8" name="Freeform 2166">
              <a:extLst>
                <a:ext uri="{FF2B5EF4-FFF2-40B4-BE49-F238E27FC236}">
                  <a16:creationId xmlns:a16="http://schemas.microsoft.com/office/drawing/2014/main" id="{C766D950-EFDA-0D0C-02A8-9D429D3BE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768" y="440788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9" name="Freeform 2167">
              <a:extLst>
                <a:ext uri="{FF2B5EF4-FFF2-40B4-BE49-F238E27FC236}">
                  <a16:creationId xmlns:a16="http://schemas.microsoft.com/office/drawing/2014/main" id="{998B26C3-94C4-CD77-EACD-0D1D5D7DB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3449" y="440174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0" name="Freeform 2168">
              <a:extLst>
                <a:ext uri="{FF2B5EF4-FFF2-40B4-BE49-F238E27FC236}">
                  <a16:creationId xmlns:a16="http://schemas.microsoft.com/office/drawing/2014/main" id="{AE6DA11D-4178-99D2-CA15-DC6C31358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609" y="44058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1" name="Freeform 2169">
              <a:extLst>
                <a:ext uri="{FF2B5EF4-FFF2-40B4-BE49-F238E27FC236}">
                  <a16:creationId xmlns:a16="http://schemas.microsoft.com/office/drawing/2014/main" id="{0A57729E-3D05-2E1A-664E-062A8414B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289" y="4395615"/>
              <a:ext cx="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2" name="Freeform 2170">
              <a:extLst>
                <a:ext uri="{FF2B5EF4-FFF2-40B4-BE49-F238E27FC236}">
                  <a16:creationId xmlns:a16="http://schemas.microsoft.com/office/drawing/2014/main" id="{41924744-F7A6-3984-3F32-217AFC91D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5370" y="439766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3" name="Freeform 2171">
              <a:extLst>
                <a:ext uri="{FF2B5EF4-FFF2-40B4-BE49-F238E27FC236}">
                  <a16:creationId xmlns:a16="http://schemas.microsoft.com/office/drawing/2014/main" id="{87796CF3-0628-A7BF-F0EE-851C13903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3847" y="44119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4" name="Freeform 2172">
              <a:extLst>
                <a:ext uri="{FF2B5EF4-FFF2-40B4-BE49-F238E27FC236}">
                  <a16:creationId xmlns:a16="http://schemas.microsoft.com/office/drawing/2014/main" id="{6CC0A298-7E45-C6B5-EB18-E7552C94A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915" y="4052193"/>
              <a:ext cx="163221" cy="67458"/>
            </a:xfrm>
            <a:custGeom>
              <a:avLst/>
              <a:gdLst>
                <a:gd name="T0" fmla="*/ 70 w 89"/>
                <a:gd name="T1" fmla="*/ 23 h 34"/>
                <a:gd name="T2" fmla="*/ 52 w 89"/>
                <a:gd name="T3" fmla="*/ 16 h 34"/>
                <a:gd name="T4" fmla="*/ 15 w 89"/>
                <a:gd name="T5" fmla="*/ 1 h 34"/>
                <a:gd name="T6" fmla="*/ 0 w 89"/>
                <a:gd name="T7" fmla="*/ 1 h 34"/>
                <a:gd name="T8" fmla="*/ 8 w 89"/>
                <a:gd name="T9" fmla="*/ 9 h 34"/>
                <a:gd name="T10" fmla="*/ 25 w 89"/>
                <a:gd name="T11" fmla="*/ 11 h 34"/>
                <a:gd name="T12" fmla="*/ 40 w 89"/>
                <a:gd name="T13" fmla="*/ 18 h 34"/>
                <a:gd name="T14" fmla="*/ 50 w 89"/>
                <a:gd name="T15" fmla="*/ 24 h 34"/>
                <a:gd name="T16" fmla="*/ 56 w 89"/>
                <a:gd name="T17" fmla="*/ 28 h 34"/>
                <a:gd name="T18" fmla="*/ 56 w 89"/>
                <a:gd name="T19" fmla="*/ 32 h 34"/>
                <a:gd name="T20" fmla="*/ 55 w 89"/>
                <a:gd name="T21" fmla="*/ 33 h 34"/>
                <a:gd name="T22" fmla="*/ 56 w 89"/>
                <a:gd name="T23" fmla="*/ 33 h 34"/>
                <a:gd name="T24" fmla="*/ 70 w 89"/>
                <a:gd name="T25" fmla="*/ 34 h 34"/>
                <a:gd name="T26" fmla="*/ 89 w 89"/>
                <a:gd name="T27" fmla="*/ 33 h 34"/>
                <a:gd name="T28" fmla="*/ 70 w 89"/>
                <a:gd name="T29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34">
                  <a:moveTo>
                    <a:pt x="70" y="23"/>
                  </a:moveTo>
                  <a:cubicBezTo>
                    <a:pt x="67" y="23"/>
                    <a:pt x="60" y="20"/>
                    <a:pt x="52" y="16"/>
                  </a:cubicBezTo>
                  <a:cubicBezTo>
                    <a:pt x="41" y="11"/>
                    <a:pt x="28" y="4"/>
                    <a:pt x="15" y="1"/>
                  </a:cubicBezTo>
                  <a:cubicBezTo>
                    <a:pt x="10" y="0"/>
                    <a:pt x="5" y="0"/>
                    <a:pt x="0" y="1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9"/>
                    <a:pt x="10" y="11"/>
                    <a:pt x="25" y="11"/>
                  </a:cubicBezTo>
                  <a:cubicBezTo>
                    <a:pt x="32" y="12"/>
                    <a:pt x="36" y="15"/>
                    <a:pt x="40" y="18"/>
                  </a:cubicBezTo>
                  <a:cubicBezTo>
                    <a:pt x="43" y="21"/>
                    <a:pt x="45" y="23"/>
                    <a:pt x="50" y="24"/>
                  </a:cubicBezTo>
                  <a:cubicBezTo>
                    <a:pt x="53" y="25"/>
                    <a:pt x="55" y="26"/>
                    <a:pt x="56" y="28"/>
                  </a:cubicBezTo>
                  <a:cubicBezTo>
                    <a:pt x="57" y="29"/>
                    <a:pt x="56" y="31"/>
                    <a:pt x="56" y="32"/>
                  </a:cubicBezTo>
                  <a:cubicBezTo>
                    <a:pt x="56" y="32"/>
                    <a:pt x="55" y="33"/>
                    <a:pt x="55" y="33"/>
                  </a:cubicBezTo>
                  <a:cubicBezTo>
                    <a:pt x="55" y="33"/>
                    <a:pt x="55" y="33"/>
                    <a:pt x="56" y="33"/>
                  </a:cubicBezTo>
                  <a:cubicBezTo>
                    <a:pt x="57" y="34"/>
                    <a:pt x="63" y="34"/>
                    <a:pt x="70" y="34"/>
                  </a:cubicBezTo>
                  <a:cubicBezTo>
                    <a:pt x="80" y="34"/>
                    <a:pt x="87" y="33"/>
                    <a:pt x="89" y="33"/>
                  </a:cubicBezTo>
                  <a:cubicBezTo>
                    <a:pt x="87" y="30"/>
                    <a:pt x="76" y="23"/>
                    <a:pt x="7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5" name="Freeform 2173">
              <a:extLst>
                <a:ext uri="{FF2B5EF4-FFF2-40B4-BE49-F238E27FC236}">
                  <a16:creationId xmlns:a16="http://schemas.microsoft.com/office/drawing/2014/main" id="{A6BE6EF2-5A7E-CAFF-C7C1-76C44B4A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590" y="4056282"/>
              <a:ext cx="30724" cy="20442"/>
            </a:xfrm>
            <a:custGeom>
              <a:avLst/>
              <a:gdLst>
                <a:gd name="T0" fmla="*/ 0 w 17"/>
                <a:gd name="T1" fmla="*/ 10 h 10"/>
                <a:gd name="T2" fmla="*/ 0 w 17"/>
                <a:gd name="T3" fmla="*/ 10 h 10"/>
                <a:gd name="T4" fmla="*/ 14 w 17"/>
                <a:gd name="T5" fmla="*/ 2 h 10"/>
                <a:gd name="T6" fmla="*/ 16 w 17"/>
                <a:gd name="T7" fmla="*/ 1 h 10"/>
                <a:gd name="T8" fmla="*/ 17 w 17"/>
                <a:gd name="T9" fmla="*/ 0 h 10"/>
                <a:gd name="T10" fmla="*/ 0 w 17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" y="10"/>
                    <a:pt x="10" y="5"/>
                    <a:pt x="14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7" y="0"/>
                  </a:cubicBezTo>
                  <a:cubicBezTo>
                    <a:pt x="8" y="3"/>
                    <a:pt x="1" y="8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6" name="Freeform 2174">
              <a:extLst>
                <a:ext uri="{FF2B5EF4-FFF2-40B4-BE49-F238E27FC236}">
                  <a16:creationId xmlns:a16="http://schemas.microsoft.com/office/drawing/2014/main" id="{7CAC99A0-8458-F81E-3629-E19C65BDA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246" y="4162580"/>
              <a:ext cx="32645" cy="8177"/>
            </a:xfrm>
            <a:custGeom>
              <a:avLst/>
              <a:gdLst>
                <a:gd name="T0" fmla="*/ 18 w 18"/>
                <a:gd name="T1" fmla="*/ 3 h 4"/>
                <a:gd name="T2" fmla="*/ 1 w 18"/>
                <a:gd name="T3" fmla="*/ 0 h 4"/>
                <a:gd name="T4" fmla="*/ 0 w 18"/>
                <a:gd name="T5" fmla="*/ 0 h 4"/>
                <a:gd name="T6" fmla="*/ 15 w 18"/>
                <a:gd name="T7" fmla="*/ 4 h 4"/>
                <a:gd name="T8" fmla="*/ 18 w 18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">
                  <a:moveTo>
                    <a:pt x="18" y="3"/>
                  </a:moveTo>
                  <a:cubicBezTo>
                    <a:pt x="15" y="2"/>
                    <a:pt x="8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3" y="2"/>
                    <a:pt x="10" y="4"/>
                    <a:pt x="15" y="4"/>
                  </a:cubicBezTo>
                  <a:cubicBezTo>
                    <a:pt x="16" y="4"/>
                    <a:pt x="17" y="4"/>
                    <a:pt x="1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7" name="Freeform 2175">
              <a:extLst>
                <a:ext uri="{FF2B5EF4-FFF2-40B4-BE49-F238E27FC236}">
                  <a16:creationId xmlns:a16="http://schemas.microsoft.com/office/drawing/2014/main" id="{CC1BD74A-C1B2-8C3A-FB65-7DF62C8AB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596" y="4158491"/>
              <a:ext cx="28804" cy="10220"/>
            </a:xfrm>
            <a:custGeom>
              <a:avLst/>
              <a:gdLst>
                <a:gd name="T0" fmla="*/ 0 w 15"/>
                <a:gd name="T1" fmla="*/ 1 h 5"/>
                <a:gd name="T2" fmla="*/ 0 w 15"/>
                <a:gd name="T3" fmla="*/ 2 h 5"/>
                <a:gd name="T4" fmla="*/ 7 w 15"/>
                <a:gd name="T5" fmla="*/ 5 h 5"/>
                <a:gd name="T6" fmla="*/ 15 w 15"/>
                <a:gd name="T7" fmla="*/ 2 h 5"/>
                <a:gd name="T8" fmla="*/ 5 w 15"/>
                <a:gd name="T9" fmla="*/ 0 h 5"/>
                <a:gd name="T10" fmla="*/ 0 w 15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5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2" y="4"/>
                    <a:pt x="5" y="5"/>
                    <a:pt x="7" y="5"/>
                  </a:cubicBezTo>
                  <a:cubicBezTo>
                    <a:pt x="10" y="5"/>
                    <a:pt x="14" y="3"/>
                    <a:pt x="15" y="2"/>
                  </a:cubicBezTo>
                  <a:cubicBezTo>
                    <a:pt x="14" y="2"/>
                    <a:pt x="10" y="0"/>
                    <a:pt x="5" y="0"/>
                  </a:cubicBezTo>
                  <a:cubicBezTo>
                    <a:pt x="2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8" name="Freeform 2178">
              <a:extLst>
                <a:ext uri="{FF2B5EF4-FFF2-40B4-BE49-F238E27FC236}">
                  <a16:creationId xmlns:a16="http://schemas.microsoft.com/office/drawing/2014/main" id="{D2AAB357-303B-6313-0E5F-8759AD498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12" y="3334688"/>
              <a:ext cx="119056" cy="69503"/>
            </a:xfrm>
            <a:custGeom>
              <a:avLst/>
              <a:gdLst>
                <a:gd name="T0" fmla="*/ 62 w 65"/>
                <a:gd name="T1" fmla="*/ 35 h 36"/>
                <a:gd name="T2" fmla="*/ 63 w 65"/>
                <a:gd name="T3" fmla="*/ 35 h 36"/>
                <a:gd name="T4" fmla="*/ 63 w 65"/>
                <a:gd name="T5" fmla="*/ 32 h 36"/>
                <a:gd name="T6" fmla="*/ 56 w 65"/>
                <a:gd name="T7" fmla="*/ 28 h 36"/>
                <a:gd name="T8" fmla="*/ 43 w 65"/>
                <a:gd name="T9" fmla="*/ 22 h 36"/>
                <a:gd name="T10" fmla="*/ 30 w 65"/>
                <a:gd name="T11" fmla="*/ 7 h 36"/>
                <a:gd name="T12" fmla="*/ 15 w 65"/>
                <a:gd name="T13" fmla="*/ 4 h 36"/>
                <a:gd name="T14" fmla="*/ 4 w 65"/>
                <a:gd name="T15" fmla="*/ 2 h 36"/>
                <a:gd name="T16" fmla="*/ 7 w 65"/>
                <a:gd name="T17" fmla="*/ 7 h 36"/>
                <a:gd name="T18" fmla="*/ 12 w 65"/>
                <a:gd name="T19" fmla="*/ 11 h 36"/>
                <a:gd name="T20" fmla="*/ 20 w 65"/>
                <a:gd name="T21" fmla="*/ 17 h 36"/>
                <a:gd name="T22" fmla="*/ 28 w 65"/>
                <a:gd name="T23" fmla="*/ 22 h 36"/>
                <a:gd name="T24" fmla="*/ 34 w 65"/>
                <a:gd name="T25" fmla="*/ 28 h 36"/>
                <a:gd name="T26" fmla="*/ 39 w 65"/>
                <a:gd name="T27" fmla="*/ 30 h 36"/>
                <a:gd name="T28" fmla="*/ 43 w 65"/>
                <a:gd name="T29" fmla="*/ 35 h 36"/>
                <a:gd name="T30" fmla="*/ 45 w 65"/>
                <a:gd name="T31" fmla="*/ 35 h 36"/>
                <a:gd name="T32" fmla="*/ 62 w 65"/>
                <a:gd name="T3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36">
                  <a:moveTo>
                    <a:pt x="62" y="35"/>
                  </a:moveTo>
                  <a:cubicBezTo>
                    <a:pt x="63" y="35"/>
                    <a:pt x="63" y="35"/>
                    <a:pt x="63" y="35"/>
                  </a:cubicBezTo>
                  <a:cubicBezTo>
                    <a:pt x="63" y="34"/>
                    <a:pt x="63" y="33"/>
                    <a:pt x="63" y="32"/>
                  </a:cubicBezTo>
                  <a:cubicBezTo>
                    <a:pt x="65" y="29"/>
                    <a:pt x="60" y="31"/>
                    <a:pt x="56" y="28"/>
                  </a:cubicBezTo>
                  <a:cubicBezTo>
                    <a:pt x="53" y="24"/>
                    <a:pt x="45" y="25"/>
                    <a:pt x="43" y="22"/>
                  </a:cubicBezTo>
                  <a:cubicBezTo>
                    <a:pt x="42" y="18"/>
                    <a:pt x="34" y="7"/>
                    <a:pt x="30" y="7"/>
                  </a:cubicBezTo>
                  <a:cubicBezTo>
                    <a:pt x="26" y="7"/>
                    <a:pt x="20" y="7"/>
                    <a:pt x="15" y="4"/>
                  </a:cubicBezTo>
                  <a:cubicBezTo>
                    <a:pt x="10" y="0"/>
                    <a:pt x="7" y="0"/>
                    <a:pt x="4" y="2"/>
                  </a:cubicBezTo>
                  <a:cubicBezTo>
                    <a:pt x="0" y="4"/>
                    <a:pt x="7" y="5"/>
                    <a:pt x="7" y="7"/>
                  </a:cubicBezTo>
                  <a:cubicBezTo>
                    <a:pt x="7" y="10"/>
                    <a:pt x="9" y="11"/>
                    <a:pt x="12" y="11"/>
                  </a:cubicBezTo>
                  <a:cubicBezTo>
                    <a:pt x="15" y="10"/>
                    <a:pt x="17" y="16"/>
                    <a:pt x="20" y="17"/>
                  </a:cubicBezTo>
                  <a:cubicBezTo>
                    <a:pt x="23" y="17"/>
                    <a:pt x="24" y="22"/>
                    <a:pt x="28" y="22"/>
                  </a:cubicBezTo>
                  <a:cubicBezTo>
                    <a:pt x="31" y="22"/>
                    <a:pt x="32" y="26"/>
                    <a:pt x="34" y="28"/>
                  </a:cubicBezTo>
                  <a:cubicBezTo>
                    <a:pt x="35" y="30"/>
                    <a:pt x="39" y="28"/>
                    <a:pt x="39" y="30"/>
                  </a:cubicBezTo>
                  <a:cubicBezTo>
                    <a:pt x="39" y="32"/>
                    <a:pt x="41" y="33"/>
                    <a:pt x="43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52" y="36"/>
                    <a:pt x="58" y="36"/>
                    <a:pt x="62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9" name="Freeform 2179">
              <a:extLst>
                <a:ext uri="{FF2B5EF4-FFF2-40B4-BE49-F238E27FC236}">
                  <a16:creationId xmlns:a16="http://schemas.microsoft.com/office/drawing/2014/main" id="{BC9FE9CB-A6C7-92F7-764C-A33610B50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3135" y="2386189"/>
              <a:ext cx="161301" cy="98120"/>
            </a:xfrm>
            <a:custGeom>
              <a:avLst/>
              <a:gdLst>
                <a:gd name="T0" fmla="*/ 69 w 88"/>
                <a:gd name="T1" fmla="*/ 8 h 50"/>
                <a:gd name="T2" fmla="*/ 48 w 88"/>
                <a:gd name="T3" fmla="*/ 4 h 50"/>
                <a:gd name="T4" fmla="*/ 52 w 88"/>
                <a:gd name="T5" fmla="*/ 17 h 50"/>
                <a:gd name="T6" fmla="*/ 39 w 88"/>
                <a:gd name="T7" fmla="*/ 13 h 50"/>
                <a:gd name="T8" fmla="*/ 35 w 88"/>
                <a:gd name="T9" fmla="*/ 21 h 50"/>
                <a:gd name="T10" fmla="*/ 28 w 88"/>
                <a:gd name="T11" fmla="*/ 22 h 50"/>
                <a:gd name="T12" fmla="*/ 9 w 88"/>
                <a:gd name="T13" fmla="*/ 5 h 50"/>
                <a:gd name="T14" fmla="*/ 8 w 88"/>
                <a:gd name="T15" fmla="*/ 19 h 50"/>
                <a:gd name="T16" fmla="*/ 26 w 88"/>
                <a:gd name="T17" fmla="*/ 31 h 50"/>
                <a:gd name="T18" fmla="*/ 53 w 88"/>
                <a:gd name="T19" fmla="*/ 31 h 50"/>
                <a:gd name="T20" fmla="*/ 50 w 88"/>
                <a:gd name="T21" fmla="*/ 45 h 50"/>
                <a:gd name="T22" fmla="*/ 74 w 88"/>
                <a:gd name="T23" fmla="*/ 46 h 50"/>
                <a:gd name="T24" fmla="*/ 83 w 88"/>
                <a:gd name="T25" fmla="*/ 37 h 50"/>
                <a:gd name="T26" fmla="*/ 82 w 88"/>
                <a:gd name="T27" fmla="*/ 25 h 50"/>
                <a:gd name="T28" fmla="*/ 69 w 88"/>
                <a:gd name="T29" fmla="*/ 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50">
                  <a:moveTo>
                    <a:pt x="69" y="8"/>
                  </a:moveTo>
                  <a:cubicBezTo>
                    <a:pt x="69" y="13"/>
                    <a:pt x="57" y="7"/>
                    <a:pt x="48" y="4"/>
                  </a:cubicBezTo>
                  <a:cubicBezTo>
                    <a:pt x="39" y="0"/>
                    <a:pt x="45" y="11"/>
                    <a:pt x="52" y="17"/>
                  </a:cubicBezTo>
                  <a:cubicBezTo>
                    <a:pt x="59" y="23"/>
                    <a:pt x="48" y="20"/>
                    <a:pt x="39" y="13"/>
                  </a:cubicBezTo>
                  <a:cubicBezTo>
                    <a:pt x="29" y="7"/>
                    <a:pt x="30" y="18"/>
                    <a:pt x="35" y="21"/>
                  </a:cubicBezTo>
                  <a:cubicBezTo>
                    <a:pt x="39" y="25"/>
                    <a:pt x="34" y="30"/>
                    <a:pt x="28" y="22"/>
                  </a:cubicBezTo>
                  <a:cubicBezTo>
                    <a:pt x="22" y="14"/>
                    <a:pt x="19" y="5"/>
                    <a:pt x="9" y="5"/>
                  </a:cubicBezTo>
                  <a:cubicBezTo>
                    <a:pt x="0" y="4"/>
                    <a:pt x="4" y="14"/>
                    <a:pt x="8" y="19"/>
                  </a:cubicBezTo>
                  <a:cubicBezTo>
                    <a:pt x="13" y="25"/>
                    <a:pt x="18" y="27"/>
                    <a:pt x="26" y="31"/>
                  </a:cubicBezTo>
                  <a:cubicBezTo>
                    <a:pt x="34" y="36"/>
                    <a:pt x="47" y="29"/>
                    <a:pt x="53" y="31"/>
                  </a:cubicBezTo>
                  <a:cubicBezTo>
                    <a:pt x="59" y="32"/>
                    <a:pt x="46" y="40"/>
                    <a:pt x="50" y="45"/>
                  </a:cubicBezTo>
                  <a:cubicBezTo>
                    <a:pt x="54" y="50"/>
                    <a:pt x="65" y="46"/>
                    <a:pt x="74" y="46"/>
                  </a:cubicBezTo>
                  <a:cubicBezTo>
                    <a:pt x="82" y="45"/>
                    <a:pt x="78" y="40"/>
                    <a:pt x="83" y="37"/>
                  </a:cubicBezTo>
                  <a:cubicBezTo>
                    <a:pt x="88" y="33"/>
                    <a:pt x="78" y="34"/>
                    <a:pt x="82" y="25"/>
                  </a:cubicBezTo>
                  <a:cubicBezTo>
                    <a:pt x="86" y="17"/>
                    <a:pt x="70" y="3"/>
                    <a:pt x="6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0" name="Freeform 2180">
              <a:extLst>
                <a:ext uri="{FF2B5EF4-FFF2-40B4-BE49-F238E27FC236}">
                  <a16:creationId xmlns:a16="http://schemas.microsoft.com/office/drawing/2014/main" id="{57324A8B-4919-C95E-0319-0566A5237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1467" y="2228787"/>
              <a:ext cx="44166" cy="32707"/>
            </a:xfrm>
            <a:custGeom>
              <a:avLst/>
              <a:gdLst>
                <a:gd name="T0" fmla="*/ 21 w 25"/>
                <a:gd name="T1" fmla="*/ 11 h 17"/>
                <a:gd name="T2" fmla="*/ 6 w 25"/>
                <a:gd name="T3" fmla="*/ 5 h 17"/>
                <a:gd name="T4" fmla="*/ 21 w 25"/>
                <a:gd name="T5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7">
                  <a:moveTo>
                    <a:pt x="21" y="11"/>
                  </a:moveTo>
                  <a:cubicBezTo>
                    <a:pt x="25" y="5"/>
                    <a:pt x="0" y="0"/>
                    <a:pt x="6" y="5"/>
                  </a:cubicBezTo>
                  <a:cubicBezTo>
                    <a:pt x="10" y="8"/>
                    <a:pt x="18" y="17"/>
                    <a:pt x="2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1" name="Freeform 2181">
              <a:extLst>
                <a:ext uri="{FF2B5EF4-FFF2-40B4-BE49-F238E27FC236}">
                  <a16:creationId xmlns:a16="http://schemas.microsoft.com/office/drawing/2014/main" id="{A9F396D3-5FA4-7487-63D8-4F4EA2AC5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4142" y="2837952"/>
              <a:ext cx="144019" cy="104253"/>
            </a:xfrm>
            <a:custGeom>
              <a:avLst/>
              <a:gdLst>
                <a:gd name="T0" fmla="*/ 78 w 79"/>
                <a:gd name="T1" fmla="*/ 42 h 53"/>
                <a:gd name="T2" fmla="*/ 62 w 79"/>
                <a:gd name="T3" fmla="*/ 29 h 53"/>
                <a:gd name="T4" fmla="*/ 40 w 79"/>
                <a:gd name="T5" fmla="*/ 16 h 53"/>
                <a:gd name="T6" fmla="*/ 26 w 79"/>
                <a:gd name="T7" fmla="*/ 6 h 53"/>
                <a:gd name="T8" fmla="*/ 14 w 79"/>
                <a:gd name="T9" fmla="*/ 13 h 53"/>
                <a:gd name="T10" fmla="*/ 11 w 79"/>
                <a:gd name="T11" fmla="*/ 29 h 53"/>
                <a:gd name="T12" fmla="*/ 1 w 79"/>
                <a:gd name="T13" fmla="*/ 44 h 53"/>
                <a:gd name="T14" fmla="*/ 15 w 79"/>
                <a:gd name="T15" fmla="*/ 43 h 53"/>
                <a:gd name="T16" fmla="*/ 21 w 79"/>
                <a:gd name="T17" fmla="*/ 52 h 53"/>
                <a:gd name="T18" fmla="*/ 40 w 79"/>
                <a:gd name="T19" fmla="*/ 42 h 53"/>
                <a:gd name="T20" fmla="*/ 55 w 79"/>
                <a:gd name="T21" fmla="*/ 41 h 53"/>
                <a:gd name="T22" fmla="*/ 78 w 79"/>
                <a:gd name="T23" fmla="*/ 4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" h="53">
                  <a:moveTo>
                    <a:pt x="78" y="42"/>
                  </a:moveTo>
                  <a:cubicBezTo>
                    <a:pt x="79" y="37"/>
                    <a:pt x="61" y="35"/>
                    <a:pt x="62" y="29"/>
                  </a:cubicBezTo>
                  <a:cubicBezTo>
                    <a:pt x="63" y="24"/>
                    <a:pt x="46" y="19"/>
                    <a:pt x="40" y="16"/>
                  </a:cubicBezTo>
                  <a:cubicBezTo>
                    <a:pt x="35" y="13"/>
                    <a:pt x="26" y="12"/>
                    <a:pt x="26" y="6"/>
                  </a:cubicBezTo>
                  <a:cubicBezTo>
                    <a:pt x="26" y="0"/>
                    <a:pt x="14" y="4"/>
                    <a:pt x="14" y="13"/>
                  </a:cubicBezTo>
                  <a:cubicBezTo>
                    <a:pt x="13" y="22"/>
                    <a:pt x="8" y="20"/>
                    <a:pt x="11" y="29"/>
                  </a:cubicBezTo>
                  <a:cubicBezTo>
                    <a:pt x="13" y="37"/>
                    <a:pt x="0" y="39"/>
                    <a:pt x="1" y="44"/>
                  </a:cubicBezTo>
                  <a:cubicBezTo>
                    <a:pt x="3" y="48"/>
                    <a:pt x="9" y="43"/>
                    <a:pt x="15" y="43"/>
                  </a:cubicBezTo>
                  <a:cubicBezTo>
                    <a:pt x="21" y="43"/>
                    <a:pt x="14" y="52"/>
                    <a:pt x="21" y="52"/>
                  </a:cubicBezTo>
                  <a:cubicBezTo>
                    <a:pt x="27" y="53"/>
                    <a:pt x="38" y="46"/>
                    <a:pt x="40" y="42"/>
                  </a:cubicBezTo>
                  <a:cubicBezTo>
                    <a:pt x="43" y="38"/>
                    <a:pt x="48" y="36"/>
                    <a:pt x="55" y="41"/>
                  </a:cubicBezTo>
                  <a:cubicBezTo>
                    <a:pt x="62" y="46"/>
                    <a:pt x="77" y="47"/>
                    <a:pt x="78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2" name="Freeform 2182">
              <a:extLst>
                <a:ext uri="{FF2B5EF4-FFF2-40B4-BE49-F238E27FC236}">
                  <a16:creationId xmlns:a16="http://schemas.microsoft.com/office/drawing/2014/main" id="{304ED16A-87EF-01AE-32B9-C7A7C89DA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1749" y="2942205"/>
              <a:ext cx="55687" cy="40884"/>
            </a:xfrm>
            <a:custGeom>
              <a:avLst/>
              <a:gdLst>
                <a:gd name="T0" fmla="*/ 10 w 30"/>
                <a:gd name="T1" fmla="*/ 16 h 21"/>
                <a:gd name="T2" fmla="*/ 29 w 30"/>
                <a:gd name="T3" fmla="*/ 4 h 21"/>
                <a:gd name="T4" fmla="*/ 10 w 30"/>
                <a:gd name="T5" fmla="*/ 1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1">
                  <a:moveTo>
                    <a:pt x="10" y="16"/>
                  </a:moveTo>
                  <a:cubicBezTo>
                    <a:pt x="18" y="21"/>
                    <a:pt x="30" y="8"/>
                    <a:pt x="29" y="4"/>
                  </a:cubicBezTo>
                  <a:cubicBezTo>
                    <a:pt x="28" y="0"/>
                    <a:pt x="0" y="10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3" name="Freeform 2183">
              <a:extLst>
                <a:ext uri="{FF2B5EF4-FFF2-40B4-BE49-F238E27FC236}">
                  <a16:creationId xmlns:a16="http://schemas.microsoft.com/office/drawing/2014/main" id="{CC49B756-BD4E-3AAE-4F20-7EA4A24F2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516" y="2441382"/>
              <a:ext cx="86411" cy="53149"/>
            </a:xfrm>
            <a:custGeom>
              <a:avLst/>
              <a:gdLst>
                <a:gd name="T0" fmla="*/ 38 w 47"/>
                <a:gd name="T1" fmla="*/ 26 h 27"/>
                <a:gd name="T2" fmla="*/ 33 w 47"/>
                <a:gd name="T3" fmla="*/ 7 h 27"/>
                <a:gd name="T4" fmla="*/ 4 w 47"/>
                <a:gd name="T5" fmla="*/ 18 h 27"/>
                <a:gd name="T6" fmla="*/ 38 w 47"/>
                <a:gd name="T7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27">
                  <a:moveTo>
                    <a:pt x="38" y="26"/>
                  </a:moveTo>
                  <a:cubicBezTo>
                    <a:pt x="47" y="26"/>
                    <a:pt x="43" y="15"/>
                    <a:pt x="33" y="7"/>
                  </a:cubicBezTo>
                  <a:cubicBezTo>
                    <a:pt x="23" y="0"/>
                    <a:pt x="0" y="15"/>
                    <a:pt x="4" y="18"/>
                  </a:cubicBezTo>
                  <a:cubicBezTo>
                    <a:pt x="9" y="22"/>
                    <a:pt x="29" y="27"/>
                    <a:pt x="38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4" name="Freeform 2184">
              <a:extLst>
                <a:ext uri="{FF2B5EF4-FFF2-40B4-BE49-F238E27FC236}">
                  <a16:creationId xmlns:a16="http://schemas.microsoft.com/office/drawing/2014/main" id="{A1C7C41C-FA72-CC60-8ADE-887EACA8B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516" y="2382101"/>
              <a:ext cx="362927" cy="118562"/>
            </a:xfrm>
            <a:custGeom>
              <a:avLst/>
              <a:gdLst>
                <a:gd name="T0" fmla="*/ 56 w 198"/>
                <a:gd name="T1" fmla="*/ 47 h 61"/>
                <a:gd name="T2" fmla="*/ 69 w 198"/>
                <a:gd name="T3" fmla="*/ 54 h 61"/>
                <a:gd name="T4" fmla="*/ 87 w 198"/>
                <a:gd name="T5" fmla="*/ 57 h 61"/>
                <a:gd name="T6" fmla="*/ 95 w 198"/>
                <a:gd name="T7" fmla="*/ 53 h 61"/>
                <a:gd name="T8" fmla="*/ 133 w 198"/>
                <a:gd name="T9" fmla="*/ 60 h 61"/>
                <a:gd name="T10" fmla="*/ 158 w 198"/>
                <a:gd name="T11" fmla="*/ 54 h 61"/>
                <a:gd name="T12" fmla="*/ 188 w 198"/>
                <a:gd name="T13" fmla="*/ 57 h 61"/>
                <a:gd name="T14" fmla="*/ 198 w 198"/>
                <a:gd name="T15" fmla="*/ 39 h 61"/>
                <a:gd name="T16" fmla="*/ 134 w 198"/>
                <a:gd name="T17" fmla="*/ 34 h 61"/>
                <a:gd name="T18" fmla="*/ 102 w 198"/>
                <a:gd name="T19" fmla="*/ 36 h 61"/>
                <a:gd name="T20" fmla="*/ 84 w 198"/>
                <a:gd name="T21" fmla="*/ 30 h 61"/>
                <a:gd name="T22" fmla="*/ 87 w 198"/>
                <a:gd name="T23" fmla="*/ 20 h 61"/>
                <a:gd name="T24" fmla="*/ 57 w 198"/>
                <a:gd name="T25" fmla="*/ 11 h 61"/>
                <a:gd name="T26" fmla="*/ 33 w 198"/>
                <a:gd name="T27" fmla="*/ 4 h 61"/>
                <a:gd name="T28" fmla="*/ 5 w 198"/>
                <a:gd name="T29" fmla="*/ 8 h 61"/>
                <a:gd name="T30" fmla="*/ 40 w 198"/>
                <a:gd name="T31" fmla="*/ 18 h 61"/>
                <a:gd name="T32" fmla="*/ 55 w 198"/>
                <a:gd name="T33" fmla="*/ 30 h 61"/>
                <a:gd name="T34" fmla="*/ 56 w 198"/>
                <a:gd name="T35" fmla="*/ 4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61">
                  <a:moveTo>
                    <a:pt x="56" y="47"/>
                  </a:moveTo>
                  <a:cubicBezTo>
                    <a:pt x="59" y="57"/>
                    <a:pt x="63" y="50"/>
                    <a:pt x="69" y="54"/>
                  </a:cubicBezTo>
                  <a:cubicBezTo>
                    <a:pt x="74" y="58"/>
                    <a:pt x="83" y="61"/>
                    <a:pt x="87" y="57"/>
                  </a:cubicBezTo>
                  <a:cubicBezTo>
                    <a:pt x="92" y="53"/>
                    <a:pt x="94" y="50"/>
                    <a:pt x="95" y="53"/>
                  </a:cubicBezTo>
                  <a:cubicBezTo>
                    <a:pt x="98" y="59"/>
                    <a:pt x="109" y="60"/>
                    <a:pt x="133" y="60"/>
                  </a:cubicBezTo>
                  <a:cubicBezTo>
                    <a:pt x="157" y="61"/>
                    <a:pt x="151" y="50"/>
                    <a:pt x="158" y="54"/>
                  </a:cubicBezTo>
                  <a:cubicBezTo>
                    <a:pt x="165" y="58"/>
                    <a:pt x="181" y="58"/>
                    <a:pt x="188" y="57"/>
                  </a:cubicBezTo>
                  <a:cubicBezTo>
                    <a:pt x="195" y="55"/>
                    <a:pt x="198" y="44"/>
                    <a:pt x="198" y="39"/>
                  </a:cubicBezTo>
                  <a:cubicBezTo>
                    <a:pt x="197" y="33"/>
                    <a:pt x="144" y="29"/>
                    <a:pt x="134" y="34"/>
                  </a:cubicBezTo>
                  <a:cubicBezTo>
                    <a:pt x="125" y="40"/>
                    <a:pt x="110" y="32"/>
                    <a:pt x="102" y="36"/>
                  </a:cubicBezTo>
                  <a:cubicBezTo>
                    <a:pt x="95" y="40"/>
                    <a:pt x="97" y="31"/>
                    <a:pt x="84" y="30"/>
                  </a:cubicBezTo>
                  <a:cubicBezTo>
                    <a:pt x="70" y="30"/>
                    <a:pt x="85" y="23"/>
                    <a:pt x="87" y="20"/>
                  </a:cubicBezTo>
                  <a:cubicBezTo>
                    <a:pt x="90" y="17"/>
                    <a:pt x="67" y="9"/>
                    <a:pt x="57" y="11"/>
                  </a:cubicBezTo>
                  <a:cubicBezTo>
                    <a:pt x="48" y="13"/>
                    <a:pt x="42" y="8"/>
                    <a:pt x="33" y="4"/>
                  </a:cubicBezTo>
                  <a:cubicBezTo>
                    <a:pt x="24" y="0"/>
                    <a:pt x="0" y="1"/>
                    <a:pt x="5" y="8"/>
                  </a:cubicBezTo>
                  <a:cubicBezTo>
                    <a:pt x="8" y="13"/>
                    <a:pt x="37" y="23"/>
                    <a:pt x="40" y="18"/>
                  </a:cubicBezTo>
                  <a:cubicBezTo>
                    <a:pt x="43" y="13"/>
                    <a:pt x="51" y="24"/>
                    <a:pt x="55" y="30"/>
                  </a:cubicBezTo>
                  <a:cubicBezTo>
                    <a:pt x="60" y="35"/>
                    <a:pt x="52" y="37"/>
                    <a:pt x="5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5" name="Freeform 2185">
              <a:extLst>
                <a:ext uri="{FF2B5EF4-FFF2-40B4-BE49-F238E27FC236}">
                  <a16:creationId xmlns:a16="http://schemas.microsoft.com/office/drawing/2014/main" id="{BF4450B7-5180-4AC9-829E-024A9EC9F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736" y="2525193"/>
              <a:ext cx="384050" cy="218727"/>
            </a:xfrm>
            <a:custGeom>
              <a:avLst/>
              <a:gdLst>
                <a:gd name="T0" fmla="*/ 193 w 209"/>
                <a:gd name="T1" fmla="*/ 85 h 112"/>
                <a:gd name="T2" fmla="*/ 209 w 209"/>
                <a:gd name="T3" fmla="*/ 85 h 112"/>
                <a:gd name="T4" fmla="*/ 189 w 209"/>
                <a:gd name="T5" fmla="*/ 70 h 112"/>
                <a:gd name="T6" fmla="*/ 171 w 209"/>
                <a:gd name="T7" fmla="*/ 61 h 112"/>
                <a:gd name="T8" fmla="*/ 166 w 209"/>
                <a:gd name="T9" fmla="*/ 45 h 112"/>
                <a:gd name="T10" fmla="*/ 162 w 209"/>
                <a:gd name="T11" fmla="*/ 19 h 112"/>
                <a:gd name="T12" fmla="*/ 163 w 209"/>
                <a:gd name="T13" fmla="*/ 3 h 112"/>
                <a:gd name="T14" fmla="*/ 141 w 209"/>
                <a:gd name="T15" fmla="*/ 8 h 112"/>
                <a:gd name="T16" fmla="*/ 155 w 209"/>
                <a:gd name="T17" fmla="*/ 20 h 112"/>
                <a:gd name="T18" fmla="*/ 140 w 209"/>
                <a:gd name="T19" fmla="*/ 14 h 112"/>
                <a:gd name="T20" fmla="*/ 128 w 209"/>
                <a:gd name="T21" fmla="*/ 14 h 112"/>
                <a:gd name="T22" fmla="*/ 135 w 209"/>
                <a:gd name="T23" fmla="*/ 42 h 112"/>
                <a:gd name="T24" fmla="*/ 128 w 209"/>
                <a:gd name="T25" fmla="*/ 48 h 112"/>
                <a:gd name="T26" fmla="*/ 120 w 209"/>
                <a:gd name="T27" fmla="*/ 28 h 112"/>
                <a:gd name="T28" fmla="*/ 99 w 209"/>
                <a:gd name="T29" fmla="*/ 20 h 112"/>
                <a:gd name="T30" fmla="*/ 107 w 209"/>
                <a:gd name="T31" fmla="*/ 30 h 112"/>
                <a:gd name="T32" fmla="*/ 94 w 209"/>
                <a:gd name="T33" fmla="*/ 31 h 112"/>
                <a:gd name="T34" fmla="*/ 91 w 209"/>
                <a:gd name="T35" fmla="*/ 28 h 112"/>
                <a:gd name="T36" fmla="*/ 73 w 209"/>
                <a:gd name="T37" fmla="*/ 19 h 112"/>
                <a:gd name="T38" fmla="*/ 65 w 209"/>
                <a:gd name="T39" fmla="*/ 30 h 112"/>
                <a:gd name="T40" fmla="*/ 57 w 209"/>
                <a:gd name="T41" fmla="*/ 26 h 112"/>
                <a:gd name="T42" fmla="*/ 59 w 209"/>
                <a:gd name="T43" fmla="*/ 13 h 112"/>
                <a:gd name="T44" fmla="*/ 30 w 209"/>
                <a:gd name="T45" fmla="*/ 20 h 112"/>
                <a:gd name="T46" fmla="*/ 10 w 209"/>
                <a:gd name="T47" fmla="*/ 32 h 112"/>
                <a:gd name="T48" fmla="*/ 6 w 209"/>
                <a:gd name="T49" fmla="*/ 40 h 112"/>
                <a:gd name="T50" fmla="*/ 12 w 209"/>
                <a:gd name="T51" fmla="*/ 49 h 112"/>
                <a:gd name="T52" fmla="*/ 16 w 209"/>
                <a:gd name="T53" fmla="*/ 55 h 112"/>
                <a:gd name="T54" fmla="*/ 43 w 209"/>
                <a:gd name="T55" fmla="*/ 51 h 112"/>
                <a:gd name="T56" fmla="*/ 13 w 209"/>
                <a:gd name="T57" fmla="*/ 63 h 112"/>
                <a:gd name="T58" fmla="*/ 46 w 209"/>
                <a:gd name="T59" fmla="*/ 70 h 112"/>
                <a:gd name="T60" fmla="*/ 85 w 209"/>
                <a:gd name="T61" fmla="*/ 75 h 112"/>
                <a:gd name="T62" fmla="*/ 56 w 209"/>
                <a:gd name="T63" fmla="*/ 77 h 112"/>
                <a:gd name="T64" fmla="*/ 23 w 209"/>
                <a:gd name="T65" fmla="*/ 85 h 112"/>
                <a:gd name="T66" fmla="*/ 38 w 209"/>
                <a:gd name="T67" fmla="*/ 95 h 112"/>
                <a:gd name="T68" fmla="*/ 64 w 209"/>
                <a:gd name="T69" fmla="*/ 101 h 112"/>
                <a:gd name="T70" fmla="*/ 89 w 209"/>
                <a:gd name="T71" fmla="*/ 112 h 112"/>
                <a:gd name="T72" fmla="*/ 123 w 209"/>
                <a:gd name="T73" fmla="*/ 104 h 112"/>
                <a:gd name="T74" fmla="*/ 139 w 209"/>
                <a:gd name="T75" fmla="*/ 97 h 112"/>
                <a:gd name="T76" fmla="*/ 148 w 209"/>
                <a:gd name="T77" fmla="*/ 98 h 112"/>
                <a:gd name="T78" fmla="*/ 162 w 209"/>
                <a:gd name="T79" fmla="*/ 103 h 112"/>
                <a:gd name="T80" fmla="*/ 198 w 209"/>
                <a:gd name="T81" fmla="*/ 103 h 112"/>
                <a:gd name="T82" fmla="*/ 190 w 209"/>
                <a:gd name="T83" fmla="*/ 93 h 112"/>
                <a:gd name="T84" fmla="*/ 182 w 209"/>
                <a:gd name="T85" fmla="*/ 93 h 112"/>
                <a:gd name="T86" fmla="*/ 193 w 209"/>
                <a:gd name="T87" fmla="*/ 8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9" h="112">
                  <a:moveTo>
                    <a:pt x="193" y="85"/>
                  </a:moveTo>
                  <a:cubicBezTo>
                    <a:pt x="196" y="82"/>
                    <a:pt x="208" y="92"/>
                    <a:pt x="209" y="85"/>
                  </a:cubicBezTo>
                  <a:cubicBezTo>
                    <a:pt x="209" y="77"/>
                    <a:pt x="195" y="74"/>
                    <a:pt x="189" y="70"/>
                  </a:cubicBezTo>
                  <a:cubicBezTo>
                    <a:pt x="183" y="66"/>
                    <a:pt x="180" y="68"/>
                    <a:pt x="171" y="61"/>
                  </a:cubicBezTo>
                  <a:cubicBezTo>
                    <a:pt x="161" y="54"/>
                    <a:pt x="173" y="50"/>
                    <a:pt x="166" y="45"/>
                  </a:cubicBezTo>
                  <a:cubicBezTo>
                    <a:pt x="159" y="39"/>
                    <a:pt x="157" y="24"/>
                    <a:pt x="162" y="19"/>
                  </a:cubicBezTo>
                  <a:cubicBezTo>
                    <a:pt x="167" y="14"/>
                    <a:pt x="172" y="7"/>
                    <a:pt x="163" y="3"/>
                  </a:cubicBezTo>
                  <a:cubicBezTo>
                    <a:pt x="154" y="0"/>
                    <a:pt x="140" y="6"/>
                    <a:pt x="141" y="8"/>
                  </a:cubicBezTo>
                  <a:cubicBezTo>
                    <a:pt x="143" y="10"/>
                    <a:pt x="155" y="17"/>
                    <a:pt x="155" y="20"/>
                  </a:cubicBezTo>
                  <a:cubicBezTo>
                    <a:pt x="155" y="23"/>
                    <a:pt x="144" y="12"/>
                    <a:pt x="140" y="14"/>
                  </a:cubicBezTo>
                  <a:cubicBezTo>
                    <a:pt x="136" y="17"/>
                    <a:pt x="131" y="9"/>
                    <a:pt x="128" y="14"/>
                  </a:cubicBezTo>
                  <a:cubicBezTo>
                    <a:pt x="124" y="19"/>
                    <a:pt x="132" y="37"/>
                    <a:pt x="135" y="42"/>
                  </a:cubicBezTo>
                  <a:cubicBezTo>
                    <a:pt x="138" y="47"/>
                    <a:pt x="132" y="47"/>
                    <a:pt x="128" y="48"/>
                  </a:cubicBezTo>
                  <a:cubicBezTo>
                    <a:pt x="124" y="49"/>
                    <a:pt x="124" y="34"/>
                    <a:pt x="120" y="28"/>
                  </a:cubicBezTo>
                  <a:cubicBezTo>
                    <a:pt x="116" y="23"/>
                    <a:pt x="100" y="16"/>
                    <a:pt x="99" y="20"/>
                  </a:cubicBezTo>
                  <a:cubicBezTo>
                    <a:pt x="98" y="24"/>
                    <a:pt x="109" y="24"/>
                    <a:pt x="107" y="30"/>
                  </a:cubicBezTo>
                  <a:cubicBezTo>
                    <a:pt x="106" y="35"/>
                    <a:pt x="100" y="26"/>
                    <a:pt x="94" y="31"/>
                  </a:cubicBezTo>
                  <a:cubicBezTo>
                    <a:pt x="89" y="35"/>
                    <a:pt x="90" y="32"/>
                    <a:pt x="91" y="28"/>
                  </a:cubicBezTo>
                  <a:cubicBezTo>
                    <a:pt x="92" y="23"/>
                    <a:pt x="83" y="18"/>
                    <a:pt x="73" y="19"/>
                  </a:cubicBezTo>
                  <a:cubicBezTo>
                    <a:pt x="63" y="20"/>
                    <a:pt x="68" y="27"/>
                    <a:pt x="65" y="30"/>
                  </a:cubicBezTo>
                  <a:cubicBezTo>
                    <a:pt x="62" y="32"/>
                    <a:pt x="47" y="28"/>
                    <a:pt x="57" y="26"/>
                  </a:cubicBezTo>
                  <a:cubicBezTo>
                    <a:pt x="66" y="24"/>
                    <a:pt x="62" y="19"/>
                    <a:pt x="59" y="13"/>
                  </a:cubicBezTo>
                  <a:cubicBezTo>
                    <a:pt x="55" y="8"/>
                    <a:pt x="46" y="14"/>
                    <a:pt x="30" y="20"/>
                  </a:cubicBezTo>
                  <a:cubicBezTo>
                    <a:pt x="15" y="25"/>
                    <a:pt x="8" y="31"/>
                    <a:pt x="10" y="32"/>
                  </a:cubicBezTo>
                  <a:cubicBezTo>
                    <a:pt x="12" y="32"/>
                    <a:pt x="12" y="35"/>
                    <a:pt x="6" y="40"/>
                  </a:cubicBezTo>
                  <a:cubicBezTo>
                    <a:pt x="0" y="45"/>
                    <a:pt x="6" y="49"/>
                    <a:pt x="12" y="49"/>
                  </a:cubicBezTo>
                  <a:cubicBezTo>
                    <a:pt x="17" y="49"/>
                    <a:pt x="13" y="54"/>
                    <a:pt x="16" y="55"/>
                  </a:cubicBezTo>
                  <a:cubicBezTo>
                    <a:pt x="20" y="56"/>
                    <a:pt x="38" y="48"/>
                    <a:pt x="43" y="51"/>
                  </a:cubicBezTo>
                  <a:cubicBezTo>
                    <a:pt x="48" y="55"/>
                    <a:pt x="13" y="57"/>
                    <a:pt x="13" y="63"/>
                  </a:cubicBezTo>
                  <a:cubicBezTo>
                    <a:pt x="13" y="69"/>
                    <a:pt x="32" y="72"/>
                    <a:pt x="46" y="70"/>
                  </a:cubicBezTo>
                  <a:cubicBezTo>
                    <a:pt x="60" y="67"/>
                    <a:pt x="85" y="72"/>
                    <a:pt x="85" y="75"/>
                  </a:cubicBezTo>
                  <a:cubicBezTo>
                    <a:pt x="85" y="79"/>
                    <a:pt x="68" y="78"/>
                    <a:pt x="56" y="77"/>
                  </a:cubicBezTo>
                  <a:cubicBezTo>
                    <a:pt x="43" y="77"/>
                    <a:pt x="22" y="81"/>
                    <a:pt x="23" y="85"/>
                  </a:cubicBezTo>
                  <a:cubicBezTo>
                    <a:pt x="24" y="89"/>
                    <a:pt x="25" y="89"/>
                    <a:pt x="38" y="95"/>
                  </a:cubicBezTo>
                  <a:cubicBezTo>
                    <a:pt x="51" y="101"/>
                    <a:pt x="65" y="92"/>
                    <a:pt x="64" y="101"/>
                  </a:cubicBezTo>
                  <a:cubicBezTo>
                    <a:pt x="64" y="109"/>
                    <a:pt x="71" y="111"/>
                    <a:pt x="89" y="112"/>
                  </a:cubicBezTo>
                  <a:cubicBezTo>
                    <a:pt x="106" y="112"/>
                    <a:pt x="114" y="104"/>
                    <a:pt x="123" y="104"/>
                  </a:cubicBezTo>
                  <a:cubicBezTo>
                    <a:pt x="131" y="105"/>
                    <a:pt x="135" y="103"/>
                    <a:pt x="139" y="97"/>
                  </a:cubicBezTo>
                  <a:cubicBezTo>
                    <a:pt x="143" y="91"/>
                    <a:pt x="147" y="95"/>
                    <a:pt x="148" y="98"/>
                  </a:cubicBezTo>
                  <a:cubicBezTo>
                    <a:pt x="149" y="101"/>
                    <a:pt x="160" y="100"/>
                    <a:pt x="162" y="103"/>
                  </a:cubicBezTo>
                  <a:cubicBezTo>
                    <a:pt x="169" y="109"/>
                    <a:pt x="190" y="107"/>
                    <a:pt x="198" y="103"/>
                  </a:cubicBezTo>
                  <a:cubicBezTo>
                    <a:pt x="206" y="99"/>
                    <a:pt x="194" y="88"/>
                    <a:pt x="190" y="93"/>
                  </a:cubicBezTo>
                  <a:cubicBezTo>
                    <a:pt x="186" y="98"/>
                    <a:pt x="183" y="95"/>
                    <a:pt x="182" y="93"/>
                  </a:cubicBezTo>
                  <a:cubicBezTo>
                    <a:pt x="181" y="90"/>
                    <a:pt x="190" y="89"/>
                    <a:pt x="193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6" name="Freeform 2186">
              <a:extLst>
                <a:ext uri="{FF2B5EF4-FFF2-40B4-BE49-F238E27FC236}">
                  <a16:creationId xmlns:a16="http://schemas.microsoft.com/office/drawing/2014/main" id="{9AC02049-D0FC-21B7-B9D0-C43197CAB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1541" y="2506796"/>
              <a:ext cx="140178" cy="136960"/>
            </a:xfrm>
            <a:custGeom>
              <a:avLst/>
              <a:gdLst>
                <a:gd name="T0" fmla="*/ 40 w 77"/>
                <a:gd name="T1" fmla="*/ 63 h 71"/>
                <a:gd name="T2" fmla="*/ 60 w 77"/>
                <a:gd name="T3" fmla="*/ 58 h 71"/>
                <a:gd name="T4" fmla="*/ 75 w 77"/>
                <a:gd name="T5" fmla="*/ 30 h 71"/>
                <a:gd name="T6" fmla="*/ 68 w 77"/>
                <a:gd name="T7" fmla="*/ 29 h 71"/>
                <a:gd name="T8" fmla="*/ 67 w 77"/>
                <a:gd name="T9" fmla="*/ 33 h 71"/>
                <a:gd name="T10" fmla="*/ 53 w 77"/>
                <a:gd name="T11" fmla="*/ 28 h 71"/>
                <a:gd name="T12" fmla="*/ 67 w 77"/>
                <a:gd name="T13" fmla="*/ 16 h 71"/>
                <a:gd name="T14" fmla="*/ 59 w 77"/>
                <a:gd name="T15" fmla="*/ 5 h 71"/>
                <a:gd name="T16" fmla="*/ 45 w 77"/>
                <a:gd name="T17" fmla="*/ 9 h 71"/>
                <a:gd name="T18" fmla="*/ 38 w 77"/>
                <a:gd name="T19" fmla="*/ 11 h 71"/>
                <a:gd name="T20" fmla="*/ 19 w 77"/>
                <a:gd name="T21" fmla="*/ 20 h 71"/>
                <a:gd name="T22" fmla="*/ 31 w 77"/>
                <a:gd name="T23" fmla="*/ 30 h 71"/>
                <a:gd name="T24" fmla="*/ 9 w 77"/>
                <a:gd name="T25" fmla="*/ 28 h 71"/>
                <a:gd name="T26" fmla="*/ 17 w 77"/>
                <a:gd name="T27" fmla="*/ 44 h 71"/>
                <a:gd name="T28" fmla="*/ 40 w 77"/>
                <a:gd name="T29" fmla="*/ 6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7" h="71">
                  <a:moveTo>
                    <a:pt x="40" y="63"/>
                  </a:moveTo>
                  <a:cubicBezTo>
                    <a:pt x="51" y="71"/>
                    <a:pt x="48" y="57"/>
                    <a:pt x="60" y="58"/>
                  </a:cubicBezTo>
                  <a:cubicBezTo>
                    <a:pt x="73" y="58"/>
                    <a:pt x="73" y="38"/>
                    <a:pt x="75" y="30"/>
                  </a:cubicBezTo>
                  <a:cubicBezTo>
                    <a:pt x="77" y="23"/>
                    <a:pt x="65" y="23"/>
                    <a:pt x="68" y="29"/>
                  </a:cubicBezTo>
                  <a:cubicBezTo>
                    <a:pt x="71" y="34"/>
                    <a:pt x="68" y="40"/>
                    <a:pt x="67" y="33"/>
                  </a:cubicBezTo>
                  <a:cubicBezTo>
                    <a:pt x="66" y="27"/>
                    <a:pt x="56" y="33"/>
                    <a:pt x="53" y="28"/>
                  </a:cubicBezTo>
                  <a:cubicBezTo>
                    <a:pt x="49" y="23"/>
                    <a:pt x="64" y="22"/>
                    <a:pt x="67" y="16"/>
                  </a:cubicBezTo>
                  <a:cubicBezTo>
                    <a:pt x="71" y="9"/>
                    <a:pt x="56" y="10"/>
                    <a:pt x="59" y="5"/>
                  </a:cubicBezTo>
                  <a:cubicBezTo>
                    <a:pt x="63" y="0"/>
                    <a:pt x="37" y="6"/>
                    <a:pt x="45" y="9"/>
                  </a:cubicBezTo>
                  <a:cubicBezTo>
                    <a:pt x="52" y="12"/>
                    <a:pt x="45" y="16"/>
                    <a:pt x="38" y="11"/>
                  </a:cubicBezTo>
                  <a:cubicBezTo>
                    <a:pt x="31" y="6"/>
                    <a:pt x="12" y="14"/>
                    <a:pt x="19" y="20"/>
                  </a:cubicBezTo>
                  <a:cubicBezTo>
                    <a:pt x="24" y="24"/>
                    <a:pt x="41" y="17"/>
                    <a:pt x="31" y="30"/>
                  </a:cubicBezTo>
                  <a:cubicBezTo>
                    <a:pt x="22" y="43"/>
                    <a:pt x="18" y="26"/>
                    <a:pt x="9" y="28"/>
                  </a:cubicBezTo>
                  <a:cubicBezTo>
                    <a:pt x="0" y="29"/>
                    <a:pt x="4" y="40"/>
                    <a:pt x="17" y="44"/>
                  </a:cubicBezTo>
                  <a:cubicBezTo>
                    <a:pt x="31" y="48"/>
                    <a:pt x="29" y="56"/>
                    <a:pt x="4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7" name="Freeform 2187">
              <a:extLst>
                <a:ext uri="{FF2B5EF4-FFF2-40B4-BE49-F238E27FC236}">
                  <a16:creationId xmlns:a16="http://schemas.microsoft.com/office/drawing/2014/main" id="{22B31607-712C-435A-8A38-9F4E8D002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1215" y="2447514"/>
              <a:ext cx="30724" cy="30662"/>
            </a:xfrm>
            <a:custGeom>
              <a:avLst/>
              <a:gdLst>
                <a:gd name="T0" fmla="*/ 14 w 17"/>
                <a:gd name="T1" fmla="*/ 12 h 16"/>
                <a:gd name="T2" fmla="*/ 3 w 17"/>
                <a:gd name="T3" fmla="*/ 7 h 16"/>
                <a:gd name="T4" fmla="*/ 14 w 17"/>
                <a:gd name="T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6">
                  <a:moveTo>
                    <a:pt x="14" y="12"/>
                  </a:moveTo>
                  <a:cubicBezTo>
                    <a:pt x="17" y="8"/>
                    <a:pt x="6" y="0"/>
                    <a:pt x="3" y="7"/>
                  </a:cubicBezTo>
                  <a:cubicBezTo>
                    <a:pt x="0" y="14"/>
                    <a:pt x="10" y="16"/>
                    <a:pt x="1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8" name="Freeform 2188">
              <a:extLst>
                <a:ext uri="{FF2B5EF4-FFF2-40B4-BE49-F238E27FC236}">
                  <a16:creationId xmlns:a16="http://schemas.microsoft.com/office/drawing/2014/main" id="{57F1C22D-AA9C-ABAA-4ADE-0BA655BA1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4436" y="2155197"/>
              <a:ext cx="243871" cy="181931"/>
            </a:xfrm>
            <a:custGeom>
              <a:avLst/>
              <a:gdLst>
                <a:gd name="T0" fmla="*/ 8 w 133"/>
                <a:gd name="T1" fmla="*/ 48 h 94"/>
                <a:gd name="T2" fmla="*/ 19 w 133"/>
                <a:gd name="T3" fmla="*/ 60 h 94"/>
                <a:gd name="T4" fmla="*/ 52 w 133"/>
                <a:gd name="T5" fmla="*/ 61 h 94"/>
                <a:gd name="T6" fmla="*/ 32 w 133"/>
                <a:gd name="T7" fmla="*/ 71 h 94"/>
                <a:gd name="T8" fmla="*/ 48 w 133"/>
                <a:gd name="T9" fmla="*/ 83 h 94"/>
                <a:gd name="T10" fmla="*/ 75 w 133"/>
                <a:gd name="T11" fmla="*/ 90 h 94"/>
                <a:gd name="T12" fmla="*/ 91 w 133"/>
                <a:gd name="T13" fmla="*/ 90 h 94"/>
                <a:gd name="T14" fmla="*/ 102 w 133"/>
                <a:gd name="T15" fmla="*/ 77 h 94"/>
                <a:gd name="T16" fmla="*/ 114 w 133"/>
                <a:gd name="T17" fmla="*/ 68 h 94"/>
                <a:gd name="T18" fmla="*/ 133 w 133"/>
                <a:gd name="T19" fmla="*/ 61 h 94"/>
                <a:gd name="T20" fmla="*/ 122 w 133"/>
                <a:gd name="T21" fmla="*/ 56 h 94"/>
                <a:gd name="T22" fmla="*/ 111 w 133"/>
                <a:gd name="T23" fmla="*/ 49 h 94"/>
                <a:gd name="T24" fmla="*/ 106 w 133"/>
                <a:gd name="T25" fmla="*/ 38 h 94"/>
                <a:gd name="T26" fmla="*/ 98 w 133"/>
                <a:gd name="T27" fmla="*/ 36 h 94"/>
                <a:gd name="T28" fmla="*/ 87 w 133"/>
                <a:gd name="T29" fmla="*/ 31 h 94"/>
                <a:gd name="T30" fmla="*/ 52 w 133"/>
                <a:gd name="T31" fmla="*/ 12 h 94"/>
                <a:gd name="T32" fmla="*/ 32 w 133"/>
                <a:gd name="T33" fmla="*/ 9 h 94"/>
                <a:gd name="T34" fmla="*/ 33 w 133"/>
                <a:gd name="T35" fmla="*/ 14 h 94"/>
                <a:gd name="T36" fmla="*/ 26 w 133"/>
                <a:gd name="T37" fmla="*/ 19 h 94"/>
                <a:gd name="T38" fmla="*/ 16 w 133"/>
                <a:gd name="T39" fmla="*/ 24 h 94"/>
                <a:gd name="T40" fmla="*/ 18 w 133"/>
                <a:gd name="T41" fmla="*/ 37 h 94"/>
                <a:gd name="T42" fmla="*/ 12 w 133"/>
                <a:gd name="T43" fmla="*/ 42 h 94"/>
                <a:gd name="T44" fmla="*/ 8 w 133"/>
                <a:gd name="T45" fmla="*/ 4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3" h="94">
                  <a:moveTo>
                    <a:pt x="8" y="48"/>
                  </a:moveTo>
                  <a:cubicBezTo>
                    <a:pt x="16" y="52"/>
                    <a:pt x="11" y="57"/>
                    <a:pt x="19" y="60"/>
                  </a:cubicBezTo>
                  <a:cubicBezTo>
                    <a:pt x="27" y="64"/>
                    <a:pt x="50" y="56"/>
                    <a:pt x="52" y="61"/>
                  </a:cubicBezTo>
                  <a:cubicBezTo>
                    <a:pt x="54" y="67"/>
                    <a:pt x="29" y="67"/>
                    <a:pt x="32" y="71"/>
                  </a:cubicBezTo>
                  <a:cubicBezTo>
                    <a:pt x="36" y="74"/>
                    <a:pt x="50" y="80"/>
                    <a:pt x="48" y="83"/>
                  </a:cubicBezTo>
                  <a:cubicBezTo>
                    <a:pt x="46" y="86"/>
                    <a:pt x="72" y="94"/>
                    <a:pt x="75" y="90"/>
                  </a:cubicBezTo>
                  <a:cubicBezTo>
                    <a:pt x="77" y="86"/>
                    <a:pt x="84" y="87"/>
                    <a:pt x="91" y="90"/>
                  </a:cubicBezTo>
                  <a:cubicBezTo>
                    <a:pt x="97" y="92"/>
                    <a:pt x="98" y="74"/>
                    <a:pt x="102" y="77"/>
                  </a:cubicBezTo>
                  <a:cubicBezTo>
                    <a:pt x="107" y="80"/>
                    <a:pt x="106" y="71"/>
                    <a:pt x="114" y="68"/>
                  </a:cubicBezTo>
                  <a:cubicBezTo>
                    <a:pt x="121" y="65"/>
                    <a:pt x="132" y="65"/>
                    <a:pt x="133" y="61"/>
                  </a:cubicBezTo>
                  <a:cubicBezTo>
                    <a:pt x="133" y="59"/>
                    <a:pt x="131" y="55"/>
                    <a:pt x="122" y="56"/>
                  </a:cubicBezTo>
                  <a:cubicBezTo>
                    <a:pt x="113" y="57"/>
                    <a:pt x="107" y="54"/>
                    <a:pt x="111" y="49"/>
                  </a:cubicBezTo>
                  <a:cubicBezTo>
                    <a:pt x="115" y="44"/>
                    <a:pt x="101" y="42"/>
                    <a:pt x="106" y="38"/>
                  </a:cubicBezTo>
                  <a:cubicBezTo>
                    <a:pt x="111" y="34"/>
                    <a:pt x="96" y="30"/>
                    <a:pt x="98" y="36"/>
                  </a:cubicBezTo>
                  <a:cubicBezTo>
                    <a:pt x="99" y="42"/>
                    <a:pt x="89" y="37"/>
                    <a:pt x="87" y="31"/>
                  </a:cubicBezTo>
                  <a:cubicBezTo>
                    <a:pt x="86" y="26"/>
                    <a:pt x="65" y="24"/>
                    <a:pt x="52" y="12"/>
                  </a:cubicBezTo>
                  <a:cubicBezTo>
                    <a:pt x="38" y="0"/>
                    <a:pt x="24" y="8"/>
                    <a:pt x="32" y="9"/>
                  </a:cubicBezTo>
                  <a:cubicBezTo>
                    <a:pt x="40" y="11"/>
                    <a:pt x="40" y="15"/>
                    <a:pt x="33" y="14"/>
                  </a:cubicBezTo>
                  <a:cubicBezTo>
                    <a:pt x="27" y="14"/>
                    <a:pt x="15" y="15"/>
                    <a:pt x="26" y="19"/>
                  </a:cubicBezTo>
                  <a:cubicBezTo>
                    <a:pt x="36" y="23"/>
                    <a:pt x="25" y="24"/>
                    <a:pt x="16" y="24"/>
                  </a:cubicBezTo>
                  <a:cubicBezTo>
                    <a:pt x="8" y="24"/>
                    <a:pt x="7" y="35"/>
                    <a:pt x="18" y="37"/>
                  </a:cubicBezTo>
                  <a:cubicBezTo>
                    <a:pt x="29" y="38"/>
                    <a:pt x="21" y="45"/>
                    <a:pt x="12" y="42"/>
                  </a:cubicBezTo>
                  <a:cubicBezTo>
                    <a:pt x="3" y="40"/>
                    <a:pt x="0" y="44"/>
                    <a:pt x="8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9" name="Freeform 2189">
              <a:extLst>
                <a:ext uri="{FF2B5EF4-FFF2-40B4-BE49-F238E27FC236}">
                  <a16:creationId xmlns:a16="http://schemas.microsoft.com/office/drawing/2014/main" id="{11614D9C-860F-7277-3AAB-33B4D8332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2118" y="2343262"/>
              <a:ext cx="72969" cy="34751"/>
            </a:xfrm>
            <a:custGeom>
              <a:avLst/>
              <a:gdLst>
                <a:gd name="T0" fmla="*/ 39 w 40"/>
                <a:gd name="T1" fmla="*/ 3 h 17"/>
                <a:gd name="T2" fmla="*/ 6 w 40"/>
                <a:gd name="T3" fmla="*/ 9 h 17"/>
                <a:gd name="T4" fmla="*/ 39 w 40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7">
                  <a:moveTo>
                    <a:pt x="39" y="3"/>
                  </a:moveTo>
                  <a:cubicBezTo>
                    <a:pt x="38" y="0"/>
                    <a:pt x="0" y="5"/>
                    <a:pt x="6" y="9"/>
                  </a:cubicBezTo>
                  <a:cubicBezTo>
                    <a:pt x="16" y="17"/>
                    <a:pt x="40" y="6"/>
                    <a:pt x="3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0" name="Freeform 2190">
              <a:extLst>
                <a:ext uri="{FF2B5EF4-FFF2-40B4-BE49-F238E27FC236}">
                  <a16:creationId xmlns:a16="http://schemas.microsoft.com/office/drawing/2014/main" id="{EC5C6136-F858-EBBC-B90F-35D63AC50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252" y="2337129"/>
              <a:ext cx="40325" cy="51104"/>
            </a:xfrm>
            <a:custGeom>
              <a:avLst/>
              <a:gdLst>
                <a:gd name="T0" fmla="*/ 18 w 22"/>
                <a:gd name="T1" fmla="*/ 21 h 27"/>
                <a:gd name="T2" fmla="*/ 1 w 22"/>
                <a:gd name="T3" fmla="*/ 8 h 27"/>
                <a:gd name="T4" fmla="*/ 18 w 22"/>
                <a:gd name="T5" fmla="*/ 2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18" y="21"/>
                  </a:moveTo>
                  <a:cubicBezTo>
                    <a:pt x="22" y="16"/>
                    <a:pt x="2" y="0"/>
                    <a:pt x="1" y="8"/>
                  </a:cubicBezTo>
                  <a:cubicBezTo>
                    <a:pt x="0" y="15"/>
                    <a:pt x="14" y="27"/>
                    <a:pt x="1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1" name="Freeform 2191">
              <a:extLst>
                <a:ext uri="{FF2B5EF4-FFF2-40B4-BE49-F238E27FC236}">
                  <a16:creationId xmlns:a16="http://schemas.microsoft.com/office/drawing/2014/main" id="{309F8E53-9522-E244-C70A-381BA43A3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632" y="2290113"/>
              <a:ext cx="80651" cy="55193"/>
            </a:xfrm>
            <a:custGeom>
              <a:avLst/>
              <a:gdLst>
                <a:gd name="T0" fmla="*/ 17 w 44"/>
                <a:gd name="T1" fmla="*/ 29 h 29"/>
                <a:gd name="T2" fmla="*/ 37 w 44"/>
                <a:gd name="T3" fmla="*/ 25 h 29"/>
                <a:gd name="T4" fmla="*/ 38 w 44"/>
                <a:gd name="T5" fmla="*/ 17 h 29"/>
                <a:gd name="T6" fmla="*/ 26 w 44"/>
                <a:gd name="T7" fmla="*/ 12 h 29"/>
                <a:gd name="T8" fmla="*/ 3 w 44"/>
                <a:gd name="T9" fmla="*/ 5 h 29"/>
                <a:gd name="T10" fmla="*/ 17 w 44"/>
                <a:gd name="T1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29">
                  <a:moveTo>
                    <a:pt x="17" y="29"/>
                  </a:moveTo>
                  <a:cubicBezTo>
                    <a:pt x="25" y="29"/>
                    <a:pt x="31" y="28"/>
                    <a:pt x="37" y="25"/>
                  </a:cubicBezTo>
                  <a:cubicBezTo>
                    <a:pt x="44" y="23"/>
                    <a:pt x="34" y="23"/>
                    <a:pt x="38" y="17"/>
                  </a:cubicBezTo>
                  <a:cubicBezTo>
                    <a:pt x="43" y="11"/>
                    <a:pt x="27" y="10"/>
                    <a:pt x="26" y="12"/>
                  </a:cubicBezTo>
                  <a:cubicBezTo>
                    <a:pt x="25" y="14"/>
                    <a:pt x="6" y="0"/>
                    <a:pt x="3" y="5"/>
                  </a:cubicBezTo>
                  <a:cubicBezTo>
                    <a:pt x="0" y="9"/>
                    <a:pt x="10" y="29"/>
                    <a:pt x="1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2" name="Freeform 2192">
              <a:extLst>
                <a:ext uri="{FF2B5EF4-FFF2-40B4-BE49-F238E27FC236}">
                  <a16:creationId xmlns:a16="http://schemas.microsoft.com/office/drawing/2014/main" id="{3BD5170F-89FE-BEAC-7C73-F4A22EDC5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3891" y="2349394"/>
              <a:ext cx="53767" cy="32707"/>
            </a:xfrm>
            <a:custGeom>
              <a:avLst/>
              <a:gdLst>
                <a:gd name="T0" fmla="*/ 20 w 29"/>
                <a:gd name="T1" fmla="*/ 4 h 16"/>
                <a:gd name="T2" fmla="*/ 9 w 29"/>
                <a:gd name="T3" fmla="*/ 13 h 16"/>
                <a:gd name="T4" fmla="*/ 20 w 29"/>
                <a:gd name="T5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6">
                  <a:moveTo>
                    <a:pt x="20" y="4"/>
                  </a:moveTo>
                  <a:cubicBezTo>
                    <a:pt x="11" y="0"/>
                    <a:pt x="0" y="9"/>
                    <a:pt x="9" y="13"/>
                  </a:cubicBezTo>
                  <a:cubicBezTo>
                    <a:pt x="17" y="16"/>
                    <a:pt x="29" y="9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3" name="Freeform 2193">
              <a:extLst>
                <a:ext uri="{FF2B5EF4-FFF2-40B4-BE49-F238E27FC236}">
                  <a16:creationId xmlns:a16="http://schemas.microsoft.com/office/drawing/2014/main" id="{10F0FE18-2FAE-6854-5DB5-76F281D5A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172" y="2267627"/>
              <a:ext cx="151699" cy="83811"/>
            </a:xfrm>
            <a:custGeom>
              <a:avLst/>
              <a:gdLst>
                <a:gd name="T0" fmla="*/ 14 w 82"/>
                <a:gd name="T1" fmla="*/ 14 h 43"/>
                <a:gd name="T2" fmla="*/ 29 w 82"/>
                <a:gd name="T3" fmla="*/ 21 h 43"/>
                <a:gd name="T4" fmla="*/ 11 w 82"/>
                <a:gd name="T5" fmla="*/ 24 h 43"/>
                <a:gd name="T6" fmla="*/ 25 w 82"/>
                <a:gd name="T7" fmla="*/ 28 h 43"/>
                <a:gd name="T8" fmla="*/ 55 w 82"/>
                <a:gd name="T9" fmla="*/ 34 h 43"/>
                <a:gd name="T10" fmla="*/ 76 w 82"/>
                <a:gd name="T11" fmla="*/ 36 h 43"/>
                <a:gd name="T12" fmla="*/ 72 w 82"/>
                <a:gd name="T13" fmla="*/ 24 h 43"/>
                <a:gd name="T14" fmla="*/ 58 w 82"/>
                <a:gd name="T15" fmla="*/ 16 h 43"/>
                <a:gd name="T16" fmla="*/ 46 w 82"/>
                <a:gd name="T17" fmla="*/ 8 h 43"/>
                <a:gd name="T18" fmla="*/ 39 w 82"/>
                <a:gd name="T19" fmla="*/ 7 h 43"/>
                <a:gd name="T20" fmla="*/ 6 w 82"/>
                <a:gd name="T21" fmla="*/ 2 h 43"/>
                <a:gd name="T22" fmla="*/ 14 w 82"/>
                <a:gd name="T23" fmla="*/ 1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43">
                  <a:moveTo>
                    <a:pt x="14" y="14"/>
                  </a:moveTo>
                  <a:cubicBezTo>
                    <a:pt x="20" y="10"/>
                    <a:pt x="31" y="17"/>
                    <a:pt x="29" y="21"/>
                  </a:cubicBezTo>
                  <a:cubicBezTo>
                    <a:pt x="27" y="26"/>
                    <a:pt x="10" y="21"/>
                    <a:pt x="11" y="24"/>
                  </a:cubicBezTo>
                  <a:cubicBezTo>
                    <a:pt x="11" y="26"/>
                    <a:pt x="13" y="32"/>
                    <a:pt x="25" y="28"/>
                  </a:cubicBezTo>
                  <a:cubicBezTo>
                    <a:pt x="37" y="25"/>
                    <a:pt x="47" y="27"/>
                    <a:pt x="55" y="34"/>
                  </a:cubicBezTo>
                  <a:cubicBezTo>
                    <a:pt x="63" y="40"/>
                    <a:pt x="71" y="43"/>
                    <a:pt x="76" y="36"/>
                  </a:cubicBezTo>
                  <a:cubicBezTo>
                    <a:pt x="82" y="30"/>
                    <a:pt x="69" y="29"/>
                    <a:pt x="72" y="24"/>
                  </a:cubicBezTo>
                  <a:cubicBezTo>
                    <a:pt x="74" y="19"/>
                    <a:pt x="64" y="16"/>
                    <a:pt x="58" y="16"/>
                  </a:cubicBezTo>
                  <a:cubicBezTo>
                    <a:pt x="53" y="16"/>
                    <a:pt x="51" y="6"/>
                    <a:pt x="46" y="8"/>
                  </a:cubicBezTo>
                  <a:cubicBezTo>
                    <a:pt x="42" y="10"/>
                    <a:pt x="39" y="13"/>
                    <a:pt x="39" y="7"/>
                  </a:cubicBezTo>
                  <a:cubicBezTo>
                    <a:pt x="39" y="0"/>
                    <a:pt x="13" y="0"/>
                    <a:pt x="6" y="2"/>
                  </a:cubicBezTo>
                  <a:cubicBezTo>
                    <a:pt x="0" y="5"/>
                    <a:pt x="8" y="18"/>
                    <a:pt x="1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4" name="Freeform 2194">
              <a:extLst>
                <a:ext uri="{FF2B5EF4-FFF2-40B4-BE49-F238E27FC236}">
                  <a16:creationId xmlns:a16="http://schemas.microsoft.com/office/drawing/2014/main" id="{BED5058F-38E3-3910-36C3-73B0AA96F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2799" y="2519060"/>
              <a:ext cx="97932" cy="61326"/>
            </a:xfrm>
            <a:custGeom>
              <a:avLst/>
              <a:gdLst>
                <a:gd name="T0" fmla="*/ 3 w 54"/>
                <a:gd name="T1" fmla="*/ 7 h 31"/>
                <a:gd name="T2" fmla="*/ 10 w 54"/>
                <a:gd name="T3" fmla="*/ 21 h 31"/>
                <a:gd name="T4" fmla="*/ 27 w 54"/>
                <a:gd name="T5" fmla="*/ 26 h 31"/>
                <a:gd name="T6" fmla="*/ 54 w 54"/>
                <a:gd name="T7" fmla="*/ 22 h 31"/>
                <a:gd name="T8" fmla="*/ 26 w 54"/>
                <a:gd name="T9" fmla="*/ 8 h 31"/>
                <a:gd name="T10" fmla="*/ 3 w 54"/>
                <a:gd name="T11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31">
                  <a:moveTo>
                    <a:pt x="3" y="7"/>
                  </a:moveTo>
                  <a:cubicBezTo>
                    <a:pt x="0" y="13"/>
                    <a:pt x="10" y="13"/>
                    <a:pt x="10" y="21"/>
                  </a:cubicBezTo>
                  <a:cubicBezTo>
                    <a:pt x="11" y="28"/>
                    <a:pt x="20" y="31"/>
                    <a:pt x="27" y="26"/>
                  </a:cubicBezTo>
                  <a:cubicBezTo>
                    <a:pt x="34" y="22"/>
                    <a:pt x="54" y="28"/>
                    <a:pt x="54" y="22"/>
                  </a:cubicBezTo>
                  <a:cubicBezTo>
                    <a:pt x="54" y="16"/>
                    <a:pt x="33" y="6"/>
                    <a:pt x="26" y="8"/>
                  </a:cubicBezTo>
                  <a:cubicBezTo>
                    <a:pt x="18" y="9"/>
                    <a:pt x="6" y="0"/>
                    <a:pt x="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5" name="Freeform 2195">
              <a:extLst>
                <a:ext uri="{FF2B5EF4-FFF2-40B4-BE49-F238E27FC236}">
                  <a16:creationId xmlns:a16="http://schemas.microsoft.com/office/drawing/2014/main" id="{835A78CF-9E7F-ECFB-C6C6-7A9A08943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5896" y="2420940"/>
              <a:ext cx="42246" cy="32707"/>
            </a:xfrm>
            <a:custGeom>
              <a:avLst/>
              <a:gdLst>
                <a:gd name="T0" fmla="*/ 5 w 23"/>
                <a:gd name="T1" fmla="*/ 16 h 17"/>
                <a:gd name="T2" fmla="*/ 22 w 23"/>
                <a:gd name="T3" fmla="*/ 5 h 17"/>
                <a:gd name="T4" fmla="*/ 5 w 23"/>
                <a:gd name="T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7">
                  <a:moveTo>
                    <a:pt x="5" y="16"/>
                  </a:moveTo>
                  <a:cubicBezTo>
                    <a:pt x="14" y="17"/>
                    <a:pt x="23" y="9"/>
                    <a:pt x="22" y="5"/>
                  </a:cubicBezTo>
                  <a:cubicBezTo>
                    <a:pt x="22" y="0"/>
                    <a:pt x="0" y="16"/>
                    <a:pt x="5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6" name="Freeform 2196">
              <a:extLst>
                <a:ext uri="{FF2B5EF4-FFF2-40B4-BE49-F238E27FC236}">
                  <a16:creationId xmlns:a16="http://schemas.microsoft.com/office/drawing/2014/main" id="{CE3271E4-42DB-0B18-6B8D-D0C52B654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240" y="2968779"/>
              <a:ext cx="32645" cy="26574"/>
            </a:xfrm>
            <a:custGeom>
              <a:avLst/>
              <a:gdLst>
                <a:gd name="T0" fmla="*/ 8 w 18"/>
                <a:gd name="T1" fmla="*/ 13 h 14"/>
                <a:gd name="T2" fmla="*/ 9 w 18"/>
                <a:gd name="T3" fmla="*/ 1 h 14"/>
                <a:gd name="T4" fmla="*/ 8 w 18"/>
                <a:gd name="T5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4">
                  <a:moveTo>
                    <a:pt x="8" y="13"/>
                  </a:moveTo>
                  <a:cubicBezTo>
                    <a:pt x="11" y="13"/>
                    <a:pt x="18" y="0"/>
                    <a:pt x="9" y="1"/>
                  </a:cubicBezTo>
                  <a:cubicBezTo>
                    <a:pt x="0" y="1"/>
                    <a:pt x="2" y="14"/>
                    <a:pt x="8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7" name="Freeform 2197">
              <a:extLst>
                <a:ext uri="{FF2B5EF4-FFF2-40B4-BE49-F238E27FC236}">
                  <a16:creationId xmlns:a16="http://schemas.microsoft.com/office/drawing/2014/main" id="{AAE55038-868D-7A82-CE57-F69AFDD281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20398" y="2512928"/>
              <a:ext cx="1776230" cy="1058884"/>
            </a:xfrm>
            <a:custGeom>
              <a:avLst/>
              <a:gdLst>
                <a:gd name="T0" fmla="*/ 537 w 969"/>
                <a:gd name="T1" fmla="*/ 453 h 543"/>
                <a:gd name="T2" fmla="*/ 569 w 969"/>
                <a:gd name="T3" fmla="*/ 458 h 543"/>
                <a:gd name="T4" fmla="*/ 640 w 969"/>
                <a:gd name="T5" fmla="*/ 482 h 543"/>
                <a:gd name="T6" fmla="*/ 670 w 969"/>
                <a:gd name="T7" fmla="*/ 518 h 543"/>
                <a:gd name="T8" fmla="*/ 698 w 969"/>
                <a:gd name="T9" fmla="*/ 535 h 543"/>
                <a:gd name="T10" fmla="*/ 731 w 969"/>
                <a:gd name="T11" fmla="*/ 516 h 543"/>
                <a:gd name="T12" fmla="*/ 831 w 969"/>
                <a:gd name="T13" fmla="*/ 475 h 543"/>
                <a:gd name="T14" fmla="*/ 875 w 969"/>
                <a:gd name="T15" fmla="*/ 501 h 543"/>
                <a:gd name="T16" fmla="*/ 904 w 969"/>
                <a:gd name="T17" fmla="*/ 498 h 543"/>
                <a:gd name="T18" fmla="*/ 876 w 969"/>
                <a:gd name="T19" fmla="*/ 493 h 543"/>
                <a:gd name="T20" fmla="*/ 794 w 969"/>
                <a:gd name="T21" fmla="*/ 478 h 543"/>
                <a:gd name="T22" fmla="*/ 933 w 969"/>
                <a:gd name="T23" fmla="*/ 416 h 543"/>
                <a:gd name="T24" fmla="*/ 949 w 969"/>
                <a:gd name="T25" fmla="*/ 380 h 543"/>
                <a:gd name="T26" fmla="*/ 947 w 969"/>
                <a:gd name="T27" fmla="*/ 365 h 543"/>
                <a:gd name="T28" fmla="*/ 902 w 969"/>
                <a:gd name="T29" fmla="*/ 325 h 543"/>
                <a:gd name="T30" fmla="*/ 867 w 969"/>
                <a:gd name="T31" fmla="*/ 268 h 543"/>
                <a:gd name="T32" fmla="*/ 831 w 969"/>
                <a:gd name="T33" fmla="*/ 304 h 543"/>
                <a:gd name="T34" fmla="*/ 804 w 969"/>
                <a:gd name="T35" fmla="*/ 259 h 543"/>
                <a:gd name="T36" fmla="*/ 750 w 969"/>
                <a:gd name="T37" fmla="*/ 237 h 543"/>
                <a:gd name="T38" fmla="*/ 712 w 969"/>
                <a:gd name="T39" fmla="*/ 259 h 543"/>
                <a:gd name="T40" fmla="*/ 728 w 969"/>
                <a:gd name="T41" fmla="*/ 338 h 543"/>
                <a:gd name="T42" fmla="*/ 705 w 969"/>
                <a:gd name="T43" fmla="*/ 410 h 543"/>
                <a:gd name="T44" fmla="*/ 663 w 969"/>
                <a:gd name="T45" fmla="*/ 370 h 543"/>
                <a:gd name="T46" fmla="*/ 592 w 969"/>
                <a:gd name="T47" fmla="*/ 329 h 543"/>
                <a:gd name="T48" fmla="*/ 524 w 969"/>
                <a:gd name="T49" fmla="*/ 293 h 543"/>
                <a:gd name="T50" fmla="*/ 556 w 969"/>
                <a:gd name="T51" fmla="*/ 226 h 543"/>
                <a:gd name="T52" fmla="*/ 594 w 969"/>
                <a:gd name="T53" fmla="*/ 203 h 543"/>
                <a:gd name="T54" fmla="*/ 615 w 969"/>
                <a:gd name="T55" fmla="*/ 161 h 543"/>
                <a:gd name="T56" fmla="*/ 656 w 969"/>
                <a:gd name="T57" fmla="*/ 157 h 543"/>
                <a:gd name="T58" fmla="*/ 672 w 969"/>
                <a:gd name="T59" fmla="*/ 109 h 543"/>
                <a:gd name="T60" fmla="*/ 632 w 969"/>
                <a:gd name="T61" fmla="*/ 115 h 543"/>
                <a:gd name="T62" fmla="*/ 603 w 969"/>
                <a:gd name="T63" fmla="*/ 140 h 543"/>
                <a:gd name="T64" fmla="*/ 573 w 969"/>
                <a:gd name="T65" fmla="*/ 123 h 543"/>
                <a:gd name="T66" fmla="*/ 560 w 969"/>
                <a:gd name="T67" fmla="*/ 86 h 543"/>
                <a:gd name="T68" fmla="*/ 537 w 969"/>
                <a:gd name="T69" fmla="*/ 34 h 543"/>
                <a:gd name="T70" fmla="*/ 520 w 969"/>
                <a:gd name="T71" fmla="*/ 11 h 543"/>
                <a:gd name="T72" fmla="*/ 507 w 969"/>
                <a:gd name="T73" fmla="*/ 61 h 543"/>
                <a:gd name="T74" fmla="*/ 532 w 969"/>
                <a:gd name="T75" fmla="*/ 110 h 543"/>
                <a:gd name="T76" fmla="*/ 507 w 969"/>
                <a:gd name="T77" fmla="*/ 125 h 543"/>
                <a:gd name="T78" fmla="*/ 516 w 969"/>
                <a:gd name="T79" fmla="*/ 102 h 543"/>
                <a:gd name="T80" fmla="*/ 485 w 969"/>
                <a:gd name="T81" fmla="*/ 122 h 543"/>
                <a:gd name="T82" fmla="*/ 408 w 969"/>
                <a:gd name="T83" fmla="*/ 122 h 543"/>
                <a:gd name="T84" fmla="*/ 379 w 969"/>
                <a:gd name="T85" fmla="*/ 128 h 543"/>
                <a:gd name="T86" fmla="*/ 346 w 969"/>
                <a:gd name="T87" fmla="*/ 132 h 543"/>
                <a:gd name="T88" fmla="*/ 249 w 969"/>
                <a:gd name="T89" fmla="*/ 104 h 543"/>
                <a:gd name="T90" fmla="*/ 153 w 969"/>
                <a:gd name="T91" fmla="*/ 80 h 543"/>
                <a:gd name="T92" fmla="*/ 87 w 969"/>
                <a:gd name="T93" fmla="*/ 116 h 543"/>
                <a:gd name="T94" fmla="*/ 82 w 969"/>
                <a:gd name="T95" fmla="*/ 102 h 543"/>
                <a:gd name="T96" fmla="*/ 19 w 969"/>
                <a:gd name="T97" fmla="*/ 99 h 543"/>
                <a:gd name="T98" fmla="*/ 17 w 969"/>
                <a:gd name="T99" fmla="*/ 267 h 543"/>
                <a:gd name="T100" fmla="*/ 45 w 969"/>
                <a:gd name="T101" fmla="*/ 288 h 543"/>
                <a:gd name="T102" fmla="*/ 113 w 969"/>
                <a:gd name="T103" fmla="*/ 334 h 543"/>
                <a:gd name="T104" fmla="*/ 122 w 969"/>
                <a:gd name="T105" fmla="*/ 369 h 543"/>
                <a:gd name="T106" fmla="*/ 148 w 969"/>
                <a:gd name="T107" fmla="*/ 403 h 543"/>
                <a:gd name="T108" fmla="*/ 192 w 969"/>
                <a:gd name="T109" fmla="*/ 436 h 543"/>
                <a:gd name="T110" fmla="*/ 241 w 969"/>
                <a:gd name="T111" fmla="*/ 177 h 543"/>
                <a:gd name="T112" fmla="*/ 210 w 969"/>
                <a:gd name="T113" fmla="*/ 176 h 543"/>
                <a:gd name="T114" fmla="*/ 239 w 969"/>
                <a:gd name="T115" fmla="*/ 162 h 543"/>
                <a:gd name="T116" fmla="*/ 285 w 969"/>
                <a:gd name="T117" fmla="*/ 252 h 543"/>
                <a:gd name="T118" fmla="*/ 501 w 969"/>
                <a:gd name="T119" fmla="*/ 426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69" h="543">
                  <a:moveTo>
                    <a:pt x="521" y="441"/>
                  </a:moveTo>
                  <a:cubicBezTo>
                    <a:pt x="522" y="441"/>
                    <a:pt x="523" y="441"/>
                    <a:pt x="524" y="442"/>
                  </a:cubicBezTo>
                  <a:cubicBezTo>
                    <a:pt x="526" y="443"/>
                    <a:pt x="526" y="446"/>
                    <a:pt x="526" y="448"/>
                  </a:cubicBezTo>
                  <a:cubicBezTo>
                    <a:pt x="527" y="449"/>
                    <a:pt x="527" y="450"/>
                    <a:pt x="528" y="450"/>
                  </a:cubicBezTo>
                  <a:cubicBezTo>
                    <a:pt x="529" y="451"/>
                    <a:pt x="531" y="451"/>
                    <a:pt x="532" y="452"/>
                  </a:cubicBezTo>
                  <a:cubicBezTo>
                    <a:pt x="533" y="453"/>
                    <a:pt x="535" y="453"/>
                    <a:pt x="536" y="453"/>
                  </a:cubicBezTo>
                  <a:cubicBezTo>
                    <a:pt x="536" y="453"/>
                    <a:pt x="537" y="453"/>
                    <a:pt x="537" y="453"/>
                  </a:cubicBezTo>
                  <a:cubicBezTo>
                    <a:pt x="538" y="452"/>
                    <a:pt x="540" y="451"/>
                    <a:pt x="542" y="451"/>
                  </a:cubicBezTo>
                  <a:cubicBezTo>
                    <a:pt x="545" y="451"/>
                    <a:pt x="547" y="452"/>
                    <a:pt x="549" y="454"/>
                  </a:cubicBezTo>
                  <a:cubicBezTo>
                    <a:pt x="550" y="456"/>
                    <a:pt x="551" y="456"/>
                    <a:pt x="552" y="456"/>
                  </a:cubicBezTo>
                  <a:cubicBezTo>
                    <a:pt x="554" y="456"/>
                    <a:pt x="554" y="456"/>
                    <a:pt x="554" y="456"/>
                  </a:cubicBezTo>
                  <a:cubicBezTo>
                    <a:pt x="555" y="456"/>
                    <a:pt x="557" y="456"/>
                    <a:pt x="558" y="458"/>
                  </a:cubicBezTo>
                  <a:cubicBezTo>
                    <a:pt x="560" y="461"/>
                    <a:pt x="563" y="462"/>
                    <a:pt x="565" y="460"/>
                  </a:cubicBezTo>
                  <a:cubicBezTo>
                    <a:pt x="566" y="458"/>
                    <a:pt x="567" y="458"/>
                    <a:pt x="569" y="458"/>
                  </a:cubicBezTo>
                  <a:cubicBezTo>
                    <a:pt x="573" y="458"/>
                    <a:pt x="579" y="460"/>
                    <a:pt x="582" y="461"/>
                  </a:cubicBezTo>
                  <a:cubicBezTo>
                    <a:pt x="584" y="462"/>
                    <a:pt x="584" y="462"/>
                    <a:pt x="584" y="462"/>
                  </a:cubicBezTo>
                  <a:cubicBezTo>
                    <a:pt x="589" y="457"/>
                    <a:pt x="593" y="449"/>
                    <a:pt x="597" y="449"/>
                  </a:cubicBezTo>
                  <a:cubicBezTo>
                    <a:pt x="603" y="449"/>
                    <a:pt x="620" y="451"/>
                    <a:pt x="621" y="459"/>
                  </a:cubicBezTo>
                  <a:cubicBezTo>
                    <a:pt x="622" y="468"/>
                    <a:pt x="632" y="460"/>
                    <a:pt x="633" y="468"/>
                  </a:cubicBezTo>
                  <a:cubicBezTo>
                    <a:pt x="634" y="473"/>
                    <a:pt x="638" y="478"/>
                    <a:pt x="639" y="481"/>
                  </a:cubicBezTo>
                  <a:cubicBezTo>
                    <a:pt x="640" y="482"/>
                    <a:pt x="640" y="482"/>
                    <a:pt x="640" y="482"/>
                  </a:cubicBezTo>
                  <a:cubicBezTo>
                    <a:pt x="643" y="484"/>
                    <a:pt x="645" y="485"/>
                    <a:pt x="647" y="487"/>
                  </a:cubicBezTo>
                  <a:cubicBezTo>
                    <a:pt x="648" y="488"/>
                    <a:pt x="648" y="488"/>
                    <a:pt x="648" y="488"/>
                  </a:cubicBezTo>
                  <a:cubicBezTo>
                    <a:pt x="652" y="488"/>
                    <a:pt x="659" y="489"/>
                    <a:pt x="663" y="490"/>
                  </a:cubicBezTo>
                  <a:cubicBezTo>
                    <a:pt x="670" y="493"/>
                    <a:pt x="680" y="487"/>
                    <a:pt x="684" y="496"/>
                  </a:cubicBezTo>
                  <a:cubicBezTo>
                    <a:pt x="687" y="504"/>
                    <a:pt x="696" y="511"/>
                    <a:pt x="688" y="511"/>
                  </a:cubicBezTo>
                  <a:cubicBezTo>
                    <a:pt x="681" y="512"/>
                    <a:pt x="673" y="503"/>
                    <a:pt x="673" y="508"/>
                  </a:cubicBezTo>
                  <a:cubicBezTo>
                    <a:pt x="674" y="513"/>
                    <a:pt x="670" y="510"/>
                    <a:pt x="670" y="518"/>
                  </a:cubicBezTo>
                  <a:cubicBezTo>
                    <a:pt x="670" y="524"/>
                    <a:pt x="667" y="532"/>
                    <a:pt x="664" y="535"/>
                  </a:cubicBezTo>
                  <a:cubicBezTo>
                    <a:pt x="664" y="536"/>
                    <a:pt x="664" y="536"/>
                    <a:pt x="664" y="536"/>
                  </a:cubicBezTo>
                  <a:cubicBezTo>
                    <a:pt x="663" y="538"/>
                    <a:pt x="663" y="541"/>
                    <a:pt x="665" y="543"/>
                  </a:cubicBezTo>
                  <a:cubicBezTo>
                    <a:pt x="665" y="543"/>
                    <a:pt x="665" y="543"/>
                    <a:pt x="665" y="543"/>
                  </a:cubicBezTo>
                  <a:cubicBezTo>
                    <a:pt x="669" y="540"/>
                    <a:pt x="673" y="537"/>
                    <a:pt x="677" y="537"/>
                  </a:cubicBezTo>
                  <a:cubicBezTo>
                    <a:pt x="685" y="537"/>
                    <a:pt x="687" y="542"/>
                    <a:pt x="692" y="538"/>
                  </a:cubicBezTo>
                  <a:cubicBezTo>
                    <a:pt x="696" y="536"/>
                    <a:pt x="697" y="534"/>
                    <a:pt x="698" y="535"/>
                  </a:cubicBezTo>
                  <a:cubicBezTo>
                    <a:pt x="700" y="534"/>
                    <a:pt x="700" y="534"/>
                    <a:pt x="700" y="534"/>
                  </a:cubicBezTo>
                  <a:cubicBezTo>
                    <a:pt x="700" y="534"/>
                    <a:pt x="700" y="532"/>
                    <a:pt x="700" y="530"/>
                  </a:cubicBezTo>
                  <a:cubicBezTo>
                    <a:pt x="699" y="530"/>
                    <a:pt x="699" y="530"/>
                    <a:pt x="699" y="530"/>
                  </a:cubicBezTo>
                  <a:cubicBezTo>
                    <a:pt x="696" y="531"/>
                    <a:pt x="695" y="530"/>
                    <a:pt x="693" y="527"/>
                  </a:cubicBezTo>
                  <a:cubicBezTo>
                    <a:pt x="691" y="522"/>
                    <a:pt x="708" y="517"/>
                    <a:pt x="716" y="518"/>
                  </a:cubicBezTo>
                  <a:cubicBezTo>
                    <a:pt x="723" y="519"/>
                    <a:pt x="727" y="516"/>
                    <a:pt x="730" y="516"/>
                  </a:cubicBezTo>
                  <a:cubicBezTo>
                    <a:pt x="731" y="516"/>
                    <a:pt x="731" y="516"/>
                    <a:pt x="731" y="516"/>
                  </a:cubicBezTo>
                  <a:cubicBezTo>
                    <a:pt x="744" y="504"/>
                    <a:pt x="746" y="504"/>
                    <a:pt x="747" y="504"/>
                  </a:cubicBezTo>
                  <a:cubicBezTo>
                    <a:pt x="750" y="504"/>
                    <a:pt x="781" y="504"/>
                    <a:pt x="785" y="504"/>
                  </a:cubicBezTo>
                  <a:cubicBezTo>
                    <a:pt x="789" y="501"/>
                    <a:pt x="797" y="495"/>
                    <a:pt x="798" y="490"/>
                  </a:cubicBezTo>
                  <a:cubicBezTo>
                    <a:pt x="799" y="485"/>
                    <a:pt x="806" y="468"/>
                    <a:pt x="813" y="468"/>
                  </a:cubicBezTo>
                  <a:cubicBezTo>
                    <a:pt x="814" y="468"/>
                    <a:pt x="815" y="469"/>
                    <a:pt x="815" y="469"/>
                  </a:cubicBezTo>
                  <a:cubicBezTo>
                    <a:pt x="817" y="471"/>
                    <a:pt x="820" y="471"/>
                    <a:pt x="823" y="471"/>
                  </a:cubicBezTo>
                  <a:cubicBezTo>
                    <a:pt x="827" y="471"/>
                    <a:pt x="831" y="472"/>
                    <a:pt x="831" y="475"/>
                  </a:cubicBezTo>
                  <a:cubicBezTo>
                    <a:pt x="831" y="476"/>
                    <a:pt x="831" y="476"/>
                    <a:pt x="831" y="478"/>
                  </a:cubicBezTo>
                  <a:cubicBezTo>
                    <a:pt x="831" y="482"/>
                    <a:pt x="830" y="492"/>
                    <a:pt x="840" y="505"/>
                  </a:cubicBezTo>
                  <a:cubicBezTo>
                    <a:pt x="840" y="506"/>
                    <a:pt x="840" y="506"/>
                    <a:pt x="840" y="506"/>
                  </a:cubicBezTo>
                  <a:cubicBezTo>
                    <a:pt x="844" y="503"/>
                    <a:pt x="848" y="502"/>
                    <a:pt x="850" y="502"/>
                  </a:cubicBezTo>
                  <a:cubicBezTo>
                    <a:pt x="855" y="502"/>
                    <a:pt x="862" y="496"/>
                    <a:pt x="864" y="492"/>
                  </a:cubicBezTo>
                  <a:cubicBezTo>
                    <a:pt x="866" y="488"/>
                    <a:pt x="868" y="496"/>
                    <a:pt x="864" y="497"/>
                  </a:cubicBezTo>
                  <a:cubicBezTo>
                    <a:pt x="860" y="498"/>
                    <a:pt x="868" y="501"/>
                    <a:pt x="875" y="501"/>
                  </a:cubicBezTo>
                  <a:cubicBezTo>
                    <a:pt x="882" y="501"/>
                    <a:pt x="871" y="503"/>
                    <a:pt x="866" y="503"/>
                  </a:cubicBezTo>
                  <a:cubicBezTo>
                    <a:pt x="861" y="503"/>
                    <a:pt x="859" y="504"/>
                    <a:pt x="852" y="511"/>
                  </a:cubicBezTo>
                  <a:cubicBezTo>
                    <a:pt x="845" y="518"/>
                    <a:pt x="846" y="520"/>
                    <a:pt x="850" y="523"/>
                  </a:cubicBezTo>
                  <a:cubicBezTo>
                    <a:pt x="854" y="527"/>
                    <a:pt x="860" y="525"/>
                    <a:pt x="865" y="520"/>
                  </a:cubicBezTo>
                  <a:cubicBezTo>
                    <a:pt x="871" y="516"/>
                    <a:pt x="870" y="511"/>
                    <a:pt x="876" y="511"/>
                  </a:cubicBezTo>
                  <a:cubicBezTo>
                    <a:pt x="881" y="511"/>
                    <a:pt x="896" y="506"/>
                    <a:pt x="902" y="504"/>
                  </a:cubicBezTo>
                  <a:cubicBezTo>
                    <a:pt x="908" y="502"/>
                    <a:pt x="904" y="501"/>
                    <a:pt x="904" y="498"/>
                  </a:cubicBezTo>
                  <a:cubicBezTo>
                    <a:pt x="904" y="496"/>
                    <a:pt x="915" y="496"/>
                    <a:pt x="919" y="493"/>
                  </a:cubicBezTo>
                  <a:cubicBezTo>
                    <a:pt x="923" y="490"/>
                    <a:pt x="918" y="488"/>
                    <a:pt x="915" y="488"/>
                  </a:cubicBezTo>
                  <a:cubicBezTo>
                    <a:pt x="911" y="489"/>
                    <a:pt x="914" y="483"/>
                    <a:pt x="915" y="481"/>
                  </a:cubicBezTo>
                  <a:cubicBezTo>
                    <a:pt x="915" y="478"/>
                    <a:pt x="907" y="482"/>
                    <a:pt x="907" y="485"/>
                  </a:cubicBezTo>
                  <a:cubicBezTo>
                    <a:pt x="907" y="488"/>
                    <a:pt x="901" y="490"/>
                    <a:pt x="901" y="492"/>
                  </a:cubicBezTo>
                  <a:cubicBezTo>
                    <a:pt x="901" y="498"/>
                    <a:pt x="900" y="494"/>
                    <a:pt x="896" y="496"/>
                  </a:cubicBezTo>
                  <a:cubicBezTo>
                    <a:pt x="892" y="498"/>
                    <a:pt x="877" y="496"/>
                    <a:pt x="876" y="493"/>
                  </a:cubicBezTo>
                  <a:cubicBezTo>
                    <a:pt x="876" y="489"/>
                    <a:pt x="865" y="488"/>
                    <a:pt x="864" y="483"/>
                  </a:cubicBezTo>
                  <a:cubicBezTo>
                    <a:pt x="864" y="478"/>
                    <a:pt x="858" y="477"/>
                    <a:pt x="863" y="471"/>
                  </a:cubicBezTo>
                  <a:cubicBezTo>
                    <a:pt x="867" y="466"/>
                    <a:pt x="862" y="464"/>
                    <a:pt x="858" y="468"/>
                  </a:cubicBezTo>
                  <a:cubicBezTo>
                    <a:pt x="853" y="472"/>
                    <a:pt x="851" y="465"/>
                    <a:pt x="857" y="463"/>
                  </a:cubicBezTo>
                  <a:cubicBezTo>
                    <a:pt x="862" y="461"/>
                    <a:pt x="873" y="459"/>
                    <a:pt x="868" y="449"/>
                  </a:cubicBezTo>
                  <a:cubicBezTo>
                    <a:pt x="862" y="439"/>
                    <a:pt x="828" y="452"/>
                    <a:pt x="819" y="457"/>
                  </a:cubicBezTo>
                  <a:cubicBezTo>
                    <a:pt x="810" y="462"/>
                    <a:pt x="799" y="478"/>
                    <a:pt x="794" y="478"/>
                  </a:cubicBezTo>
                  <a:cubicBezTo>
                    <a:pt x="790" y="478"/>
                    <a:pt x="803" y="469"/>
                    <a:pt x="805" y="466"/>
                  </a:cubicBezTo>
                  <a:cubicBezTo>
                    <a:pt x="807" y="463"/>
                    <a:pt x="804" y="459"/>
                    <a:pt x="807" y="461"/>
                  </a:cubicBezTo>
                  <a:cubicBezTo>
                    <a:pt x="810" y="462"/>
                    <a:pt x="817" y="450"/>
                    <a:pt x="823" y="446"/>
                  </a:cubicBezTo>
                  <a:cubicBezTo>
                    <a:pt x="828" y="442"/>
                    <a:pt x="834" y="446"/>
                    <a:pt x="834" y="442"/>
                  </a:cubicBezTo>
                  <a:cubicBezTo>
                    <a:pt x="835" y="439"/>
                    <a:pt x="838" y="437"/>
                    <a:pt x="843" y="432"/>
                  </a:cubicBezTo>
                  <a:cubicBezTo>
                    <a:pt x="848" y="428"/>
                    <a:pt x="907" y="429"/>
                    <a:pt x="913" y="429"/>
                  </a:cubicBezTo>
                  <a:cubicBezTo>
                    <a:pt x="919" y="429"/>
                    <a:pt x="930" y="421"/>
                    <a:pt x="933" y="416"/>
                  </a:cubicBezTo>
                  <a:cubicBezTo>
                    <a:pt x="937" y="411"/>
                    <a:pt x="941" y="411"/>
                    <a:pt x="949" y="412"/>
                  </a:cubicBezTo>
                  <a:cubicBezTo>
                    <a:pt x="957" y="412"/>
                    <a:pt x="961" y="405"/>
                    <a:pt x="965" y="402"/>
                  </a:cubicBezTo>
                  <a:cubicBezTo>
                    <a:pt x="969" y="400"/>
                    <a:pt x="967" y="398"/>
                    <a:pt x="964" y="398"/>
                  </a:cubicBezTo>
                  <a:cubicBezTo>
                    <a:pt x="960" y="397"/>
                    <a:pt x="957" y="395"/>
                    <a:pt x="960" y="394"/>
                  </a:cubicBezTo>
                  <a:cubicBezTo>
                    <a:pt x="964" y="394"/>
                    <a:pt x="966" y="392"/>
                    <a:pt x="967" y="388"/>
                  </a:cubicBezTo>
                  <a:cubicBezTo>
                    <a:pt x="969" y="383"/>
                    <a:pt x="966" y="385"/>
                    <a:pt x="961" y="379"/>
                  </a:cubicBezTo>
                  <a:cubicBezTo>
                    <a:pt x="956" y="373"/>
                    <a:pt x="954" y="381"/>
                    <a:pt x="949" y="380"/>
                  </a:cubicBezTo>
                  <a:cubicBezTo>
                    <a:pt x="944" y="380"/>
                    <a:pt x="952" y="374"/>
                    <a:pt x="948" y="371"/>
                  </a:cubicBezTo>
                  <a:cubicBezTo>
                    <a:pt x="944" y="369"/>
                    <a:pt x="937" y="371"/>
                    <a:pt x="931" y="376"/>
                  </a:cubicBezTo>
                  <a:cubicBezTo>
                    <a:pt x="925" y="381"/>
                    <a:pt x="925" y="375"/>
                    <a:pt x="920" y="380"/>
                  </a:cubicBezTo>
                  <a:cubicBezTo>
                    <a:pt x="915" y="385"/>
                    <a:pt x="915" y="378"/>
                    <a:pt x="917" y="376"/>
                  </a:cubicBezTo>
                  <a:cubicBezTo>
                    <a:pt x="920" y="374"/>
                    <a:pt x="922" y="376"/>
                    <a:pt x="924" y="373"/>
                  </a:cubicBezTo>
                  <a:cubicBezTo>
                    <a:pt x="926" y="370"/>
                    <a:pt x="928" y="373"/>
                    <a:pt x="934" y="369"/>
                  </a:cubicBezTo>
                  <a:cubicBezTo>
                    <a:pt x="940" y="366"/>
                    <a:pt x="945" y="367"/>
                    <a:pt x="947" y="365"/>
                  </a:cubicBezTo>
                  <a:cubicBezTo>
                    <a:pt x="948" y="362"/>
                    <a:pt x="944" y="358"/>
                    <a:pt x="938" y="359"/>
                  </a:cubicBezTo>
                  <a:cubicBezTo>
                    <a:pt x="933" y="361"/>
                    <a:pt x="929" y="352"/>
                    <a:pt x="926" y="354"/>
                  </a:cubicBezTo>
                  <a:cubicBezTo>
                    <a:pt x="922" y="357"/>
                    <a:pt x="923" y="351"/>
                    <a:pt x="919" y="353"/>
                  </a:cubicBezTo>
                  <a:cubicBezTo>
                    <a:pt x="915" y="356"/>
                    <a:pt x="913" y="352"/>
                    <a:pt x="911" y="348"/>
                  </a:cubicBezTo>
                  <a:cubicBezTo>
                    <a:pt x="909" y="343"/>
                    <a:pt x="898" y="335"/>
                    <a:pt x="892" y="333"/>
                  </a:cubicBezTo>
                  <a:cubicBezTo>
                    <a:pt x="885" y="331"/>
                    <a:pt x="890" y="328"/>
                    <a:pt x="893" y="330"/>
                  </a:cubicBezTo>
                  <a:cubicBezTo>
                    <a:pt x="897" y="333"/>
                    <a:pt x="901" y="328"/>
                    <a:pt x="902" y="325"/>
                  </a:cubicBezTo>
                  <a:cubicBezTo>
                    <a:pt x="904" y="323"/>
                    <a:pt x="900" y="320"/>
                    <a:pt x="898" y="320"/>
                  </a:cubicBezTo>
                  <a:cubicBezTo>
                    <a:pt x="896" y="320"/>
                    <a:pt x="896" y="317"/>
                    <a:pt x="896" y="314"/>
                  </a:cubicBezTo>
                  <a:cubicBezTo>
                    <a:pt x="897" y="312"/>
                    <a:pt x="889" y="308"/>
                    <a:pt x="889" y="306"/>
                  </a:cubicBezTo>
                  <a:cubicBezTo>
                    <a:pt x="889" y="303"/>
                    <a:pt x="884" y="302"/>
                    <a:pt x="885" y="299"/>
                  </a:cubicBezTo>
                  <a:cubicBezTo>
                    <a:pt x="885" y="297"/>
                    <a:pt x="880" y="294"/>
                    <a:pt x="880" y="291"/>
                  </a:cubicBezTo>
                  <a:cubicBezTo>
                    <a:pt x="880" y="288"/>
                    <a:pt x="873" y="282"/>
                    <a:pt x="873" y="278"/>
                  </a:cubicBezTo>
                  <a:cubicBezTo>
                    <a:pt x="872" y="275"/>
                    <a:pt x="868" y="272"/>
                    <a:pt x="867" y="268"/>
                  </a:cubicBezTo>
                  <a:cubicBezTo>
                    <a:pt x="865" y="264"/>
                    <a:pt x="863" y="266"/>
                    <a:pt x="862" y="272"/>
                  </a:cubicBezTo>
                  <a:cubicBezTo>
                    <a:pt x="860" y="278"/>
                    <a:pt x="855" y="278"/>
                    <a:pt x="857" y="280"/>
                  </a:cubicBezTo>
                  <a:cubicBezTo>
                    <a:pt x="860" y="284"/>
                    <a:pt x="857" y="284"/>
                    <a:pt x="855" y="286"/>
                  </a:cubicBezTo>
                  <a:cubicBezTo>
                    <a:pt x="853" y="289"/>
                    <a:pt x="857" y="293"/>
                    <a:pt x="853" y="293"/>
                  </a:cubicBezTo>
                  <a:cubicBezTo>
                    <a:pt x="849" y="293"/>
                    <a:pt x="851" y="300"/>
                    <a:pt x="849" y="297"/>
                  </a:cubicBezTo>
                  <a:cubicBezTo>
                    <a:pt x="847" y="293"/>
                    <a:pt x="842" y="294"/>
                    <a:pt x="842" y="298"/>
                  </a:cubicBezTo>
                  <a:cubicBezTo>
                    <a:pt x="842" y="301"/>
                    <a:pt x="834" y="305"/>
                    <a:pt x="831" y="304"/>
                  </a:cubicBezTo>
                  <a:cubicBezTo>
                    <a:pt x="828" y="304"/>
                    <a:pt x="828" y="297"/>
                    <a:pt x="825" y="299"/>
                  </a:cubicBezTo>
                  <a:cubicBezTo>
                    <a:pt x="822" y="301"/>
                    <a:pt x="823" y="294"/>
                    <a:pt x="818" y="294"/>
                  </a:cubicBezTo>
                  <a:cubicBezTo>
                    <a:pt x="814" y="294"/>
                    <a:pt x="811" y="294"/>
                    <a:pt x="812" y="290"/>
                  </a:cubicBezTo>
                  <a:cubicBezTo>
                    <a:pt x="814" y="286"/>
                    <a:pt x="805" y="284"/>
                    <a:pt x="808" y="282"/>
                  </a:cubicBezTo>
                  <a:cubicBezTo>
                    <a:pt x="811" y="280"/>
                    <a:pt x="807" y="276"/>
                    <a:pt x="807" y="269"/>
                  </a:cubicBezTo>
                  <a:cubicBezTo>
                    <a:pt x="806" y="263"/>
                    <a:pt x="810" y="262"/>
                    <a:pt x="810" y="260"/>
                  </a:cubicBezTo>
                  <a:cubicBezTo>
                    <a:pt x="810" y="257"/>
                    <a:pt x="807" y="257"/>
                    <a:pt x="804" y="259"/>
                  </a:cubicBezTo>
                  <a:cubicBezTo>
                    <a:pt x="801" y="261"/>
                    <a:pt x="801" y="257"/>
                    <a:pt x="798" y="257"/>
                  </a:cubicBezTo>
                  <a:cubicBezTo>
                    <a:pt x="795" y="257"/>
                    <a:pt x="785" y="257"/>
                    <a:pt x="785" y="252"/>
                  </a:cubicBezTo>
                  <a:cubicBezTo>
                    <a:pt x="784" y="248"/>
                    <a:pt x="781" y="250"/>
                    <a:pt x="779" y="246"/>
                  </a:cubicBezTo>
                  <a:cubicBezTo>
                    <a:pt x="778" y="241"/>
                    <a:pt x="774" y="245"/>
                    <a:pt x="774" y="242"/>
                  </a:cubicBezTo>
                  <a:cubicBezTo>
                    <a:pt x="774" y="239"/>
                    <a:pt x="772" y="237"/>
                    <a:pt x="769" y="237"/>
                  </a:cubicBezTo>
                  <a:cubicBezTo>
                    <a:pt x="766" y="237"/>
                    <a:pt x="765" y="234"/>
                    <a:pt x="761" y="233"/>
                  </a:cubicBezTo>
                  <a:cubicBezTo>
                    <a:pt x="757" y="233"/>
                    <a:pt x="752" y="236"/>
                    <a:pt x="750" y="237"/>
                  </a:cubicBezTo>
                  <a:cubicBezTo>
                    <a:pt x="748" y="238"/>
                    <a:pt x="742" y="233"/>
                    <a:pt x="740" y="235"/>
                  </a:cubicBezTo>
                  <a:cubicBezTo>
                    <a:pt x="737" y="237"/>
                    <a:pt x="737" y="234"/>
                    <a:pt x="731" y="232"/>
                  </a:cubicBezTo>
                  <a:cubicBezTo>
                    <a:pt x="724" y="230"/>
                    <a:pt x="716" y="230"/>
                    <a:pt x="716" y="232"/>
                  </a:cubicBezTo>
                  <a:cubicBezTo>
                    <a:pt x="715" y="234"/>
                    <a:pt x="710" y="235"/>
                    <a:pt x="711" y="240"/>
                  </a:cubicBezTo>
                  <a:cubicBezTo>
                    <a:pt x="712" y="246"/>
                    <a:pt x="717" y="245"/>
                    <a:pt x="718" y="248"/>
                  </a:cubicBezTo>
                  <a:cubicBezTo>
                    <a:pt x="719" y="252"/>
                    <a:pt x="716" y="250"/>
                    <a:pt x="715" y="254"/>
                  </a:cubicBezTo>
                  <a:cubicBezTo>
                    <a:pt x="715" y="257"/>
                    <a:pt x="712" y="257"/>
                    <a:pt x="712" y="259"/>
                  </a:cubicBezTo>
                  <a:cubicBezTo>
                    <a:pt x="712" y="261"/>
                    <a:pt x="714" y="261"/>
                    <a:pt x="715" y="265"/>
                  </a:cubicBezTo>
                  <a:cubicBezTo>
                    <a:pt x="717" y="270"/>
                    <a:pt x="719" y="269"/>
                    <a:pt x="720" y="275"/>
                  </a:cubicBezTo>
                  <a:cubicBezTo>
                    <a:pt x="721" y="281"/>
                    <a:pt x="718" y="280"/>
                    <a:pt x="715" y="281"/>
                  </a:cubicBezTo>
                  <a:cubicBezTo>
                    <a:pt x="713" y="282"/>
                    <a:pt x="716" y="285"/>
                    <a:pt x="712" y="289"/>
                  </a:cubicBezTo>
                  <a:cubicBezTo>
                    <a:pt x="709" y="293"/>
                    <a:pt x="706" y="297"/>
                    <a:pt x="708" y="299"/>
                  </a:cubicBezTo>
                  <a:cubicBezTo>
                    <a:pt x="711" y="302"/>
                    <a:pt x="721" y="306"/>
                    <a:pt x="725" y="313"/>
                  </a:cubicBezTo>
                  <a:cubicBezTo>
                    <a:pt x="729" y="320"/>
                    <a:pt x="729" y="330"/>
                    <a:pt x="728" y="338"/>
                  </a:cubicBezTo>
                  <a:cubicBezTo>
                    <a:pt x="727" y="345"/>
                    <a:pt x="718" y="347"/>
                    <a:pt x="712" y="353"/>
                  </a:cubicBezTo>
                  <a:cubicBezTo>
                    <a:pt x="706" y="360"/>
                    <a:pt x="699" y="359"/>
                    <a:pt x="696" y="359"/>
                  </a:cubicBezTo>
                  <a:cubicBezTo>
                    <a:pt x="693" y="359"/>
                    <a:pt x="695" y="365"/>
                    <a:pt x="699" y="370"/>
                  </a:cubicBezTo>
                  <a:cubicBezTo>
                    <a:pt x="703" y="375"/>
                    <a:pt x="700" y="376"/>
                    <a:pt x="702" y="381"/>
                  </a:cubicBezTo>
                  <a:cubicBezTo>
                    <a:pt x="704" y="386"/>
                    <a:pt x="702" y="390"/>
                    <a:pt x="705" y="395"/>
                  </a:cubicBezTo>
                  <a:cubicBezTo>
                    <a:pt x="709" y="399"/>
                    <a:pt x="707" y="401"/>
                    <a:pt x="703" y="404"/>
                  </a:cubicBezTo>
                  <a:cubicBezTo>
                    <a:pt x="699" y="408"/>
                    <a:pt x="704" y="406"/>
                    <a:pt x="705" y="410"/>
                  </a:cubicBezTo>
                  <a:cubicBezTo>
                    <a:pt x="705" y="414"/>
                    <a:pt x="703" y="412"/>
                    <a:pt x="700" y="410"/>
                  </a:cubicBezTo>
                  <a:cubicBezTo>
                    <a:pt x="696" y="407"/>
                    <a:pt x="693" y="414"/>
                    <a:pt x="693" y="417"/>
                  </a:cubicBezTo>
                  <a:cubicBezTo>
                    <a:pt x="693" y="419"/>
                    <a:pt x="686" y="413"/>
                    <a:pt x="684" y="413"/>
                  </a:cubicBezTo>
                  <a:cubicBezTo>
                    <a:pt x="682" y="413"/>
                    <a:pt x="684" y="409"/>
                    <a:pt x="680" y="405"/>
                  </a:cubicBezTo>
                  <a:cubicBezTo>
                    <a:pt x="675" y="402"/>
                    <a:pt x="672" y="401"/>
                    <a:pt x="672" y="398"/>
                  </a:cubicBezTo>
                  <a:cubicBezTo>
                    <a:pt x="672" y="394"/>
                    <a:pt x="664" y="392"/>
                    <a:pt x="664" y="388"/>
                  </a:cubicBezTo>
                  <a:cubicBezTo>
                    <a:pt x="664" y="384"/>
                    <a:pt x="665" y="373"/>
                    <a:pt x="663" y="370"/>
                  </a:cubicBezTo>
                  <a:cubicBezTo>
                    <a:pt x="662" y="367"/>
                    <a:pt x="663" y="364"/>
                    <a:pt x="665" y="361"/>
                  </a:cubicBezTo>
                  <a:cubicBezTo>
                    <a:pt x="666" y="359"/>
                    <a:pt x="663" y="354"/>
                    <a:pt x="658" y="354"/>
                  </a:cubicBezTo>
                  <a:cubicBezTo>
                    <a:pt x="654" y="354"/>
                    <a:pt x="648" y="353"/>
                    <a:pt x="641" y="353"/>
                  </a:cubicBezTo>
                  <a:cubicBezTo>
                    <a:pt x="635" y="354"/>
                    <a:pt x="632" y="353"/>
                    <a:pt x="630" y="351"/>
                  </a:cubicBezTo>
                  <a:cubicBezTo>
                    <a:pt x="628" y="349"/>
                    <a:pt x="622" y="346"/>
                    <a:pt x="614" y="344"/>
                  </a:cubicBezTo>
                  <a:cubicBezTo>
                    <a:pt x="606" y="342"/>
                    <a:pt x="603" y="338"/>
                    <a:pt x="602" y="335"/>
                  </a:cubicBezTo>
                  <a:cubicBezTo>
                    <a:pt x="601" y="333"/>
                    <a:pt x="594" y="331"/>
                    <a:pt x="592" y="329"/>
                  </a:cubicBezTo>
                  <a:cubicBezTo>
                    <a:pt x="590" y="327"/>
                    <a:pt x="583" y="326"/>
                    <a:pt x="580" y="326"/>
                  </a:cubicBezTo>
                  <a:cubicBezTo>
                    <a:pt x="577" y="327"/>
                    <a:pt x="569" y="320"/>
                    <a:pt x="565" y="320"/>
                  </a:cubicBezTo>
                  <a:cubicBezTo>
                    <a:pt x="560" y="320"/>
                    <a:pt x="550" y="325"/>
                    <a:pt x="548" y="325"/>
                  </a:cubicBezTo>
                  <a:cubicBezTo>
                    <a:pt x="546" y="325"/>
                    <a:pt x="548" y="321"/>
                    <a:pt x="549" y="320"/>
                  </a:cubicBezTo>
                  <a:cubicBezTo>
                    <a:pt x="551" y="318"/>
                    <a:pt x="546" y="310"/>
                    <a:pt x="544" y="305"/>
                  </a:cubicBezTo>
                  <a:cubicBezTo>
                    <a:pt x="543" y="300"/>
                    <a:pt x="541" y="295"/>
                    <a:pt x="536" y="296"/>
                  </a:cubicBezTo>
                  <a:cubicBezTo>
                    <a:pt x="531" y="296"/>
                    <a:pt x="525" y="294"/>
                    <a:pt x="524" y="293"/>
                  </a:cubicBezTo>
                  <a:cubicBezTo>
                    <a:pt x="522" y="292"/>
                    <a:pt x="522" y="277"/>
                    <a:pt x="523" y="271"/>
                  </a:cubicBezTo>
                  <a:cubicBezTo>
                    <a:pt x="524" y="265"/>
                    <a:pt x="531" y="256"/>
                    <a:pt x="531" y="253"/>
                  </a:cubicBezTo>
                  <a:cubicBezTo>
                    <a:pt x="531" y="249"/>
                    <a:pt x="535" y="247"/>
                    <a:pt x="539" y="246"/>
                  </a:cubicBezTo>
                  <a:cubicBezTo>
                    <a:pt x="543" y="245"/>
                    <a:pt x="540" y="238"/>
                    <a:pt x="543" y="237"/>
                  </a:cubicBezTo>
                  <a:cubicBezTo>
                    <a:pt x="547" y="237"/>
                    <a:pt x="547" y="235"/>
                    <a:pt x="548" y="232"/>
                  </a:cubicBezTo>
                  <a:cubicBezTo>
                    <a:pt x="549" y="229"/>
                    <a:pt x="553" y="231"/>
                    <a:pt x="551" y="229"/>
                  </a:cubicBezTo>
                  <a:cubicBezTo>
                    <a:pt x="548" y="226"/>
                    <a:pt x="550" y="226"/>
                    <a:pt x="556" y="226"/>
                  </a:cubicBezTo>
                  <a:cubicBezTo>
                    <a:pt x="562" y="226"/>
                    <a:pt x="570" y="224"/>
                    <a:pt x="569" y="218"/>
                  </a:cubicBezTo>
                  <a:cubicBezTo>
                    <a:pt x="568" y="212"/>
                    <a:pt x="553" y="216"/>
                    <a:pt x="553" y="212"/>
                  </a:cubicBezTo>
                  <a:cubicBezTo>
                    <a:pt x="553" y="207"/>
                    <a:pt x="534" y="207"/>
                    <a:pt x="535" y="204"/>
                  </a:cubicBezTo>
                  <a:cubicBezTo>
                    <a:pt x="536" y="201"/>
                    <a:pt x="554" y="206"/>
                    <a:pt x="561" y="208"/>
                  </a:cubicBezTo>
                  <a:cubicBezTo>
                    <a:pt x="567" y="211"/>
                    <a:pt x="569" y="211"/>
                    <a:pt x="574" y="210"/>
                  </a:cubicBezTo>
                  <a:cubicBezTo>
                    <a:pt x="579" y="210"/>
                    <a:pt x="576" y="203"/>
                    <a:pt x="577" y="201"/>
                  </a:cubicBezTo>
                  <a:cubicBezTo>
                    <a:pt x="578" y="198"/>
                    <a:pt x="588" y="205"/>
                    <a:pt x="594" y="203"/>
                  </a:cubicBezTo>
                  <a:cubicBezTo>
                    <a:pt x="599" y="202"/>
                    <a:pt x="605" y="190"/>
                    <a:pt x="610" y="187"/>
                  </a:cubicBezTo>
                  <a:cubicBezTo>
                    <a:pt x="614" y="184"/>
                    <a:pt x="610" y="181"/>
                    <a:pt x="601" y="181"/>
                  </a:cubicBezTo>
                  <a:cubicBezTo>
                    <a:pt x="592" y="182"/>
                    <a:pt x="586" y="179"/>
                    <a:pt x="581" y="175"/>
                  </a:cubicBezTo>
                  <a:cubicBezTo>
                    <a:pt x="576" y="171"/>
                    <a:pt x="577" y="168"/>
                    <a:pt x="582" y="169"/>
                  </a:cubicBezTo>
                  <a:cubicBezTo>
                    <a:pt x="587" y="169"/>
                    <a:pt x="600" y="179"/>
                    <a:pt x="605" y="180"/>
                  </a:cubicBezTo>
                  <a:cubicBezTo>
                    <a:pt x="609" y="180"/>
                    <a:pt x="618" y="170"/>
                    <a:pt x="622" y="167"/>
                  </a:cubicBezTo>
                  <a:cubicBezTo>
                    <a:pt x="626" y="164"/>
                    <a:pt x="618" y="163"/>
                    <a:pt x="615" y="161"/>
                  </a:cubicBezTo>
                  <a:cubicBezTo>
                    <a:pt x="612" y="159"/>
                    <a:pt x="620" y="157"/>
                    <a:pt x="624" y="157"/>
                  </a:cubicBezTo>
                  <a:cubicBezTo>
                    <a:pt x="628" y="157"/>
                    <a:pt x="630" y="161"/>
                    <a:pt x="631" y="162"/>
                  </a:cubicBezTo>
                  <a:cubicBezTo>
                    <a:pt x="633" y="164"/>
                    <a:pt x="640" y="161"/>
                    <a:pt x="643" y="161"/>
                  </a:cubicBezTo>
                  <a:cubicBezTo>
                    <a:pt x="647" y="161"/>
                    <a:pt x="643" y="155"/>
                    <a:pt x="637" y="153"/>
                  </a:cubicBezTo>
                  <a:cubicBezTo>
                    <a:pt x="631" y="151"/>
                    <a:pt x="637" y="147"/>
                    <a:pt x="639" y="150"/>
                  </a:cubicBezTo>
                  <a:cubicBezTo>
                    <a:pt x="641" y="154"/>
                    <a:pt x="645" y="153"/>
                    <a:pt x="647" y="157"/>
                  </a:cubicBezTo>
                  <a:cubicBezTo>
                    <a:pt x="650" y="163"/>
                    <a:pt x="651" y="159"/>
                    <a:pt x="656" y="157"/>
                  </a:cubicBezTo>
                  <a:cubicBezTo>
                    <a:pt x="661" y="155"/>
                    <a:pt x="664" y="152"/>
                    <a:pt x="667" y="149"/>
                  </a:cubicBezTo>
                  <a:cubicBezTo>
                    <a:pt x="669" y="146"/>
                    <a:pt x="670" y="150"/>
                    <a:pt x="673" y="145"/>
                  </a:cubicBezTo>
                  <a:cubicBezTo>
                    <a:pt x="676" y="140"/>
                    <a:pt x="672" y="136"/>
                    <a:pt x="668" y="133"/>
                  </a:cubicBezTo>
                  <a:cubicBezTo>
                    <a:pt x="664" y="130"/>
                    <a:pt x="668" y="127"/>
                    <a:pt x="664" y="125"/>
                  </a:cubicBezTo>
                  <a:cubicBezTo>
                    <a:pt x="660" y="123"/>
                    <a:pt x="659" y="119"/>
                    <a:pt x="664" y="120"/>
                  </a:cubicBezTo>
                  <a:cubicBezTo>
                    <a:pt x="669" y="121"/>
                    <a:pt x="673" y="120"/>
                    <a:pt x="675" y="116"/>
                  </a:cubicBezTo>
                  <a:cubicBezTo>
                    <a:pt x="678" y="113"/>
                    <a:pt x="668" y="112"/>
                    <a:pt x="672" y="109"/>
                  </a:cubicBezTo>
                  <a:cubicBezTo>
                    <a:pt x="677" y="107"/>
                    <a:pt x="673" y="104"/>
                    <a:pt x="669" y="104"/>
                  </a:cubicBezTo>
                  <a:cubicBezTo>
                    <a:pt x="664" y="104"/>
                    <a:pt x="660" y="102"/>
                    <a:pt x="660" y="98"/>
                  </a:cubicBezTo>
                  <a:cubicBezTo>
                    <a:pt x="660" y="95"/>
                    <a:pt x="652" y="97"/>
                    <a:pt x="647" y="95"/>
                  </a:cubicBezTo>
                  <a:cubicBezTo>
                    <a:pt x="643" y="93"/>
                    <a:pt x="632" y="93"/>
                    <a:pt x="630" y="93"/>
                  </a:cubicBezTo>
                  <a:cubicBezTo>
                    <a:pt x="627" y="94"/>
                    <a:pt x="627" y="104"/>
                    <a:pt x="631" y="104"/>
                  </a:cubicBezTo>
                  <a:cubicBezTo>
                    <a:pt x="634" y="104"/>
                    <a:pt x="637" y="108"/>
                    <a:pt x="634" y="110"/>
                  </a:cubicBezTo>
                  <a:cubicBezTo>
                    <a:pt x="631" y="111"/>
                    <a:pt x="635" y="115"/>
                    <a:pt x="632" y="115"/>
                  </a:cubicBezTo>
                  <a:cubicBezTo>
                    <a:pt x="630" y="114"/>
                    <a:pt x="626" y="113"/>
                    <a:pt x="625" y="120"/>
                  </a:cubicBezTo>
                  <a:cubicBezTo>
                    <a:pt x="624" y="126"/>
                    <a:pt x="624" y="129"/>
                    <a:pt x="619" y="131"/>
                  </a:cubicBezTo>
                  <a:cubicBezTo>
                    <a:pt x="615" y="133"/>
                    <a:pt x="618" y="124"/>
                    <a:pt x="614" y="124"/>
                  </a:cubicBezTo>
                  <a:cubicBezTo>
                    <a:pt x="610" y="124"/>
                    <a:pt x="610" y="132"/>
                    <a:pt x="613" y="133"/>
                  </a:cubicBezTo>
                  <a:cubicBezTo>
                    <a:pt x="616" y="133"/>
                    <a:pt x="616" y="136"/>
                    <a:pt x="617" y="140"/>
                  </a:cubicBezTo>
                  <a:cubicBezTo>
                    <a:pt x="618" y="143"/>
                    <a:pt x="612" y="141"/>
                    <a:pt x="609" y="145"/>
                  </a:cubicBezTo>
                  <a:cubicBezTo>
                    <a:pt x="607" y="150"/>
                    <a:pt x="606" y="143"/>
                    <a:pt x="603" y="140"/>
                  </a:cubicBezTo>
                  <a:cubicBezTo>
                    <a:pt x="599" y="137"/>
                    <a:pt x="595" y="132"/>
                    <a:pt x="595" y="128"/>
                  </a:cubicBezTo>
                  <a:cubicBezTo>
                    <a:pt x="596" y="125"/>
                    <a:pt x="597" y="124"/>
                    <a:pt x="600" y="123"/>
                  </a:cubicBezTo>
                  <a:cubicBezTo>
                    <a:pt x="603" y="123"/>
                    <a:pt x="600" y="120"/>
                    <a:pt x="600" y="116"/>
                  </a:cubicBezTo>
                  <a:cubicBezTo>
                    <a:pt x="600" y="111"/>
                    <a:pt x="596" y="113"/>
                    <a:pt x="592" y="108"/>
                  </a:cubicBezTo>
                  <a:cubicBezTo>
                    <a:pt x="588" y="103"/>
                    <a:pt x="584" y="103"/>
                    <a:pt x="582" y="106"/>
                  </a:cubicBezTo>
                  <a:cubicBezTo>
                    <a:pt x="580" y="108"/>
                    <a:pt x="581" y="112"/>
                    <a:pt x="578" y="114"/>
                  </a:cubicBezTo>
                  <a:cubicBezTo>
                    <a:pt x="574" y="115"/>
                    <a:pt x="576" y="122"/>
                    <a:pt x="573" y="123"/>
                  </a:cubicBezTo>
                  <a:cubicBezTo>
                    <a:pt x="570" y="123"/>
                    <a:pt x="571" y="110"/>
                    <a:pt x="569" y="109"/>
                  </a:cubicBezTo>
                  <a:cubicBezTo>
                    <a:pt x="566" y="108"/>
                    <a:pt x="567" y="105"/>
                    <a:pt x="570" y="104"/>
                  </a:cubicBezTo>
                  <a:cubicBezTo>
                    <a:pt x="574" y="104"/>
                    <a:pt x="576" y="100"/>
                    <a:pt x="573" y="100"/>
                  </a:cubicBezTo>
                  <a:cubicBezTo>
                    <a:pt x="570" y="100"/>
                    <a:pt x="564" y="96"/>
                    <a:pt x="562" y="95"/>
                  </a:cubicBezTo>
                  <a:cubicBezTo>
                    <a:pt x="560" y="94"/>
                    <a:pt x="556" y="100"/>
                    <a:pt x="553" y="98"/>
                  </a:cubicBezTo>
                  <a:cubicBezTo>
                    <a:pt x="551" y="96"/>
                    <a:pt x="554" y="91"/>
                    <a:pt x="554" y="88"/>
                  </a:cubicBezTo>
                  <a:cubicBezTo>
                    <a:pt x="554" y="85"/>
                    <a:pt x="558" y="89"/>
                    <a:pt x="560" y="86"/>
                  </a:cubicBezTo>
                  <a:cubicBezTo>
                    <a:pt x="563" y="82"/>
                    <a:pt x="553" y="82"/>
                    <a:pt x="553" y="78"/>
                  </a:cubicBezTo>
                  <a:cubicBezTo>
                    <a:pt x="553" y="75"/>
                    <a:pt x="546" y="74"/>
                    <a:pt x="543" y="72"/>
                  </a:cubicBezTo>
                  <a:cubicBezTo>
                    <a:pt x="541" y="71"/>
                    <a:pt x="545" y="65"/>
                    <a:pt x="544" y="62"/>
                  </a:cubicBezTo>
                  <a:cubicBezTo>
                    <a:pt x="543" y="60"/>
                    <a:pt x="533" y="52"/>
                    <a:pt x="529" y="52"/>
                  </a:cubicBezTo>
                  <a:cubicBezTo>
                    <a:pt x="525" y="53"/>
                    <a:pt x="524" y="47"/>
                    <a:pt x="527" y="47"/>
                  </a:cubicBezTo>
                  <a:cubicBezTo>
                    <a:pt x="529" y="48"/>
                    <a:pt x="531" y="46"/>
                    <a:pt x="535" y="41"/>
                  </a:cubicBezTo>
                  <a:cubicBezTo>
                    <a:pt x="539" y="37"/>
                    <a:pt x="540" y="35"/>
                    <a:pt x="537" y="34"/>
                  </a:cubicBezTo>
                  <a:cubicBezTo>
                    <a:pt x="534" y="33"/>
                    <a:pt x="532" y="30"/>
                    <a:pt x="537" y="30"/>
                  </a:cubicBezTo>
                  <a:cubicBezTo>
                    <a:pt x="543" y="31"/>
                    <a:pt x="552" y="34"/>
                    <a:pt x="555" y="32"/>
                  </a:cubicBezTo>
                  <a:cubicBezTo>
                    <a:pt x="558" y="30"/>
                    <a:pt x="567" y="15"/>
                    <a:pt x="571" y="10"/>
                  </a:cubicBezTo>
                  <a:cubicBezTo>
                    <a:pt x="575" y="4"/>
                    <a:pt x="568" y="4"/>
                    <a:pt x="559" y="5"/>
                  </a:cubicBezTo>
                  <a:cubicBezTo>
                    <a:pt x="550" y="5"/>
                    <a:pt x="548" y="1"/>
                    <a:pt x="541" y="1"/>
                  </a:cubicBezTo>
                  <a:cubicBezTo>
                    <a:pt x="533" y="0"/>
                    <a:pt x="519" y="2"/>
                    <a:pt x="517" y="4"/>
                  </a:cubicBezTo>
                  <a:cubicBezTo>
                    <a:pt x="515" y="7"/>
                    <a:pt x="521" y="9"/>
                    <a:pt x="520" y="11"/>
                  </a:cubicBezTo>
                  <a:cubicBezTo>
                    <a:pt x="520" y="14"/>
                    <a:pt x="515" y="9"/>
                    <a:pt x="513" y="10"/>
                  </a:cubicBezTo>
                  <a:cubicBezTo>
                    <a:pt x="511" y="11"/>
                    <a:pt x="514" y="15"/>
                    <a:pt x="513" y="23"/>
                  </a:cubicBezTo>
                  <a:cubicBezTo>
                    <a:pt x="512" y="32"/>
                    <a:pt x="515" y="33"/>
                    <a:pt x="517" y="36"/>
                  </a:cubicBezTo>
                  <a:cubicBezTo>
                    <a:pt x="520" y="39"/>
                    <a:pt x="519" y="43"/>
                    <a:pt x="519" y="49"/>
                  </a:cubicBezTo>
                  <a:cubicBezTo>
                    <a:pt x="519" y="54"/>
                    <a:pt x="514" y="54"/>
                    <a:pt x="512" y="55"/>
                  </a:cubicBezTo>
                  <a:cubicBezTo>
                    <a:pt x="511" y="57"/>
                    <a:pt x="517" y="59"/>
                    <a:pt x="516" y="62"/>
                  </a:cubicBezTo>
                  <a:cubicBezTo>
                    <a:pt x="515" y="66"/>
                    <a:pt x="510" y="60"/>
                    <a:pt x="507" y="61"/>
                  </a:cubicBezTo>
                  <a:cubicBezTo>
                    <a:pt x="504" y="62"/>
                    <a:pt x="501" y="71"/>
                    <a:pt x="504" y="73"/>
                  </a:cubicBezTo>
                  <a:cubicBezTo>
                    <a:pt x="508" y="76"/>
                    <a:pt x="509" y="76"/>
                    <a:pt x="506" y="79"/>
                  </a:cubicBezTo>
                  <a:cubicBezTo>
                    <a:pt x="504" y="82"/>
                    <a:pt x="501" y="87"/>
                    <a:pt x="507" y="92"/>
                  </a:cubicBezTo>
                  <a:cubicBezTo>
                    <a:pt x="513" y="96"/>
                    <a:pt x="524" y="96"/>
                    <a:pt x="530" y="100"/>
                  </a:cubicBezTo>
                  <a:cubicBezTo>
                    <a:pt x="536" y="103"/>
                    <a:pt x="527" y="101"/>
                    <a:pt x="530" y="105"/>
                  </a:cubicBezTo>
                  <a:cubicBezTo>
                    <a:pt x="532" y="110"/>
                    <a:pt x="526" y="111"/>
                    <a:pt x="526" y="114"/>
                  </a:cubicBezTo>
                  <a:cubicBezTo>
                    <a:pt x="526" y="118"/>
                    <a:pt x="529" y="116"/>
                    <a:pt x="532" y="110"/>
                  </a:cubicBezTo>
                  <a:cubicBezTo>
                    <a:pt x="535" y="105"/>
                    <a:pt x="537" y="112"/>
                    <a:pt x="537" y="117"/>
                  </a:cubicBezTo>
                  <a:cubicBezTo>
                    <a:pt x="536" y="121"/>
                    <a:pt x="532" y="119"/>
                    <a:pt x="529" y="123"/>
                  </a:cubicBezTo>
                  <a:cubicBezTo>
                    <a:pt x="526" y="128"/>
                    <a:pt x="523" y="129"/>
                    <a:pt x="518" y="128"/>
                  </a:cubicBezTo>
                  <a:cubicBezTo>
                    <a:pt x="513" y="127"/>
                    <a:pt x="516" y="135"/>
                    <a:pt x="518" y="139"/>
                  </a:cubicBezTo>
                  <a:cubicBezTo>
                    <a:pt x="520" y="143"/>
                    <a:pt x="517" y="145"/>
                    <a:pt x="512" y="143"/>
                  </a:cubicBezTo>
                  <a:cubicBezTo>
                    <a:pt x="506" y="142"/>
                    <a:pt x="503" y="138"/>
                    <a:pt x="506" y="134"/>
                  </a:cubicBezTo>
                  <a:cubicBezTo>
                    <a:pt x="509" y="130"/>
                    <a:pt x="511" y="125"/>
                    <a:pt x="507" y="125"/>
                  </a:cubicBezTo>
                  <a:cubicBezTo>
                    <a:pt x="504" y="126"/>
                    <a:pt x="497" y="125"/>
                    <a:pt x="494" y="121"/>
                  </a:cubicBezTo>
                  <a:cubicBezTo>
                    <a:pt x="492" y="118"/>
                    <a:pt x="496" y="119"/>
                    <a:pt x="503" y="120"/>
                  </a:cubicBezTo>
                  <a:cubicBezTo>
                    <a:pt x="509" y="121"/>
                    <a:pt x="504" y="116"/>
                    <a:pt x="509" y="116"/>
                  </a:cubicBezTo>
                  <a:cubicBezTo>
                    <a:pt x="514" y="116"/>
                    <a:pt x="517" y="118"/>
                    <a:pt x="522" y="115"/>
                  </a:cubicBezTo>
                  <a:cubicBezTo>
                    <a:pt x="526" y="111"/>
                    <a:pt x="519" y="104"/>
                    <a:pt x="515" y="105"/>
                  </a:cubicBezTo>
                  <a:cubicBezTo>
                    <a:pt x="512" y="106"/>
                    <a:pt x="506" y="108"/>
                    <a:pt x="506" y="104"/>
                  </a:cubicBezTo>
                  <a:cubicBezTo>
                    <a:pt x="506" y="101"/>
                    <a:pt x="512" y="103"/>
                    <a:pt x="516" y="102"/>
                  </a:cubicBezTo>
                  <a:cubicBezTo>
                    <a:pt x="519" y="102"/>
                    <a:pt x="514" y="97"/>
                    <a:pt x="509" y="98"/>
                  </a:cubicBezTo>
                  <a:cubicBezTo>
                    <a:pt x="504" y="100"/>
                    <a:pt x="500" y="100"/>
                    <a:pt x="496" y="96"/>
                  </a:cubicBezTo>
                  <a:cubicBezTo>
                    <a:pt x="492" y="91"/>
                    <a:pt x="485" y="89"/>
                    <a:pt x="483" y="99"/>
                  </a:cubicBezTo>
                  <a:cubicBezTo>
                    <a:pt x="482" y="108"/>
                    <a:pt x="475" y="103"/>
                    <a:pt x="472" y="106"/>
                  </a:cubicBezTo>
                  <a:cubicBezTo>
                    <a:pt x="469" y="110"/>
                    <a:pt x="475" y="112"/>
                    <a:pt x="482" y="112"/>
                  </a:cubicBezTo>
                  <a:cubicBezTo>
                    <a:pt x="489" y="112"/>
                    <a:pt x="494" y="119"/>
                    <a:pt x="490" y="119"/>
                  </a:cubicBezTo>
                  <a:cubicBezTo>
                    <a:pt x="487" y="119"/>
                    <a:pt x="489" y="123"/>
                    <a:pt x="485" y="122"/>
                  </a:cubicBezTo>
                  <a:cubicBezTo>
                    <a:pt x="482" y="120"/>
                    <a:pt x="478" y="122"/>
                    <a:pt x="481" y="125"/>
                  </a:cubicBezTo>
                  <a:cubicBezTo>
                    <a:pt x="483" y="128"/>
                    <a:pt x="480" y="129"/>
                    <a:pt x="480" y="132"/>
                  </a:cubicBezTo>
                  <a:cubicBezTo>
                    <a:pt x="480" y="135"/>
                    <a:pt x="475" y="132"/>
                    <a:pt x="469" y="132"/>
                  </a:cubicBezTo>
                  <a:cubicBezTo>
                    <a:pt x="464" y="131"/>
                    <a:pt x="454" y="133"/>
                    <a:pt x="447" y="134"/>
                  </a:cubicBezTo>
                  <a:cubicBezTo>
                    <a:pt x="440" y="136"/>
                    <a:pt x="433" y="133"/>
                    <a:pt x="430" y="130"/>
                  </a:cubicBezTo>
                  <a:cubicBezTo>
                    <a:pt x="427" y="127"/>
                    <a:pt x="423" y="127"/>
                    <a:pt x="418" y="127"/>
                  </a:cubicBezTo>
                  <a:cubicBezTo>
                    <a:pt x="413" y="127"/>
                    <a:pt x="414" y="123"/>
                    <a:pt x="408" y="122"/>
                  </a:cubicBezTo>
                  <a:cubicBezTo>
                    <a:pt x="401" y="122"/>
                    <a:pt x="403" y="117"/>
                    <a:pt x="402" y="113"/>
                  </a:cubicBezTo>
                  <a:cubicBezTo>
                    <a:pt x="401" y="110"/>
                    <a:pt x="388" y="111"/>
                    <a:pt x="383" y="114"/>
                  </a:cubicBezTo>
                  <a:cubicBezTo>
                    <a:pt x="379" y="117"/>
                    <a:pt x="369" y="116"/>
                    <a:pt x="367" y="121"/>
                  </a:cubicBezTo>
                  <a:cubicBezTo>
                    <a:pt x="364" y="127"/>
                    <a:pt x="369" y="126"/>
                    <a:pt x="372" y="126"/>
                  </a:cubicBezTo>
                  <a:cubicBezTo>
                    <a:pt x="376" y="126"/>
                    <a:pt x="375" y="122"/>
                    <a:pt x="382" y="123"/>
                  </a:cubicBezTo>
                  <a:cubicBezTo>
                    <a:pt x="389" y="124"/>
                    <a:pt x="394" y="115"/>
                    <a:pt x="397" y="118"/>
                  </a:cubicBezTo>
                  <a:cubicBezTo>
                    <a:pt x="400" y="121"/>
                    <a:pt x="385" y="127"/>
                    <a:pt x="379" y="128"/>
                  </a:cubicBezTo>
                  <a:cubicBezTo>
                    <a:pt x="372" y="129"/>
                    <a:pt x="374" y="134"/>
                    <a:pt x="380" y="144"/>
                  </a:cubicBezTo>
                  <a:cubicBezTo>
                    <a:pt x="386" y="153"/>
                    <a:pt x="377" y="148"/>
                    <a:pt x="377" y="152"/>
                  </a:cubicBezTo>
                  <a:cubicBezTo>
                    <a:pt x="377" y="157"/>
                    <a:pt x="366" y="151"/>
                    <a:pt x="370" y="149"/>
                  </a:cubicBezTo>
                  <a:cubicBezTo>
                    <a:pt x="375" y="148"/>
                    <a:pt x="373" y="143"/>
                    <a:pt x="369" y="140"/>
                  </a:cubicBezTo>
                  <a:cubicBezTo>
                    <a:pt x="365" y="137"/>
                    <a:pt x="363" y="140"/>
                    <a:pt x="363" y="137"/>
                  </a:cubicBezTo>
                  <a:cubicBezTo>
                    <a:pt x="364" y="133"/>
                    <a:pt x="359" y="137"/>
                    <a:pt x="356" y="134"/>
                  </a:cubicBezTo>
                  <a:cubicBezTo>
                    <a:pt x="352" y="131"/>
                    <a:pt x="351" y="129"/>
                    <a:pt x="346" y="132"/>
                  </a:cubicBezTo>
                  <a:cubicBezTo>
                    <a:pt x="341" y="134"/>
                    <a:pt x="336" y="133"/>
                    <a:pt x="325" y="135"/>
                  </a:cubicBezTo>
                  <a:cubicBezTo>
                    <a:pt x="315" y="137"/>
                    <a:pt x="295" y="136"/>
                    <a:pt x="292" y="133"/>
                  </a:cubicBezTo>
                  <a:cubicBezTo>
                    <a:pt x="288" y="129"/>
                    <a:pt x="301" y="123"/>
                    <a:pt x="305" y="124"/>
                  </a:cubicBezTo>
                  <a:cubicBezTo>
                    <a:pt x="308" y="125"/>
                    <a:pt x="306" y="120"/>
                    <a:pt x="300" y="116"/>
                  </a:cubicBezTo>
                  <a:cubicBezTo>
                    <a:pt x="295" y="111"/>
                    <a:pt x="282" y="108"/>
                    <a:pt x="282" y="111"/>
                  </a:cubicBezTo>
                  <a:cubicBezTo>
                    <a:pt x="282" y="114"/>
                    <a:pt x="275" y="111"/>
                    <a:pt x="266" y="110"/>
                  </a:cubicBezTo>
                  <a:cubicBezTo>
                    <a:pt x="256" y="108"/>
                    <a:pt x="255" y="105"/>
                    <a:pt x="249" y="104"/>
                  </a:cubicBezTo>
                  <a:cubicBezTo>
                    <a:pt x="243" y="104"/>
                    <a:pt x="234" y="102"/>
                    <a:pt x="227" y="97"/>
                  </a:cubicBezTo>
                  <a:cubicBezTo>
                    <a:pt x="220" y="91"/>
                    <a:pt x="204" y="93"/>
                    <a:pt x="202" y="98"/>
                  </a:cubicBezTo>
                  <a:cubicBezTo>
                    <a:pt x="200" y="103"/>
                    <a:pt x="194" y="103"/>
                    <a:pt x="189" y="103"/>
                  </a:cubicBezTo>
                  <a:cubicBezTo>
                    <a:pt x="183" y="103"/>
                    <a:pt x="191" y="96"/>
                    <a:pt x="189" y="95"/>
                  </a:cubicBezTo>
                  <a:cubicBezTo>
                    <a:pt x="187" y="94"/>
                    <a:pt x="189" y="87"/>
                    <a:pt x="185" y="87"/>
                  </a:cubicBezTo>
                  <a:cubicBezTo>
                    <a:pt x="181" y="86"/>
                    <a:pt x="178" y="103"/>
                    <a:pt x="170" y="103"/>
                  </a:cubicBezTo>
                  <a:cubicBezTo>
                    <a:pt x="163" y="102"/>
                    <a:pt x="159" y="85"/>
                    <a:pt x="153" y="80"/>
                  </a:cubicBezTo>
                  <a:cubicBezTo>
                    <a:pt x="147" y="76"/>
                    <a:pt x="141" y="75"/>
                    <a:pt x="146" y="82"/>
                  </a:cubicBezTo>
                  <a:cubicBezTo>
                    <a:pt x="152" y="89"/>
                    <a:pt x="142" y="84"/>
                    <a:pt x="142" y="89"/>
                  </a:cubicBezTo>
                  <a:cubicBezTo>
                    <a:pt x="143" y="93"/>
                    <a:pt x="134" y="98"/>
                    <a:pt x="134" y="96"/>
                  </a:cubicBezTo>
                  <a:cubicBezTo>
                    <a:pt x="134" y="93"/>
                    <a:pt x="129" y="91"/>
                    <a:pt x="123" y="98"/>
                  </a:cubicBezTo>
                  <a:cubicBezTo>
                    <a:pt x="117" y="105"/>
                    <a:pt x="113" y="104"/>
                    <a:pt x="112" y="101"/>
                  </a:cubicBezTo>
                  <a:cubicBezTo>
                    <a:pt x="112" y="99"/>
                    <a:pt x="94" y="108"/>
                    <a:pt x="95" y="111"/>
                  </a:cubicBezTo>
                  <a:cubicBezTo>
                    <a:pt x="96" y="114"/>
                    <a:pt x="92" y="116"/>
                    <a:pt x="87" y="116"/>
                  </a:cubicBezTo>
                  <a:cubicBezTo>
                    <a:pt x="83" y="115"/>
                    <a:pt x="86" y="111"/>
                    <a:pt x="90" y="109"/>
                  </a:cubicBezTo>
                  <a:cubicBezTo>
                    <a:pt x="94" y="107"/>
                    <a:pt x="106" y="98"/>
                    <a:pt x="112" y="97"/>
                  </a:cubicBezTo>
                  <a:cubicBezTo>
                    <a:pt x="118" y="96"/>
                    <a:pt x="129" y="91"/>
                    <a:pt x="130" y="88"/>
                  </a:cubicBezTo>
                  <a:cubicBezTo>
                    <a:pt x="130" y="86"/>
                    <a:pt x="124" y="88"/>
                    <a:pt x="120" y="87"/>
                  </a:cubicBezTo>
                  <a:cubicBezTo>
                    <a:pt x="116" y="86"/>
                    <a:pt x="109" y="91"/>
                    <a:pt x="102" y="94"/>
                  </a:cubicBezTo>
                  <a:cubicBezTo>
                    <a:pt x="95" y="97"/>
                    <a:pt x="88" y="96"/>
                    <a:pt x="90" y="100"/>
                  </a:cubicBezTo>
                  <a:cubicBezTo>
                    <a:pt x="92" y="104"/>
                    <a:pt x="83" y="99"/>
                    <a:pt x="82" y="102"/>
                  </a:cubicBezTo>
                  <a:cubicBezTo>
                    <a:pt x="80" y="105"/>
                    <a:pt x="77" y="102"/>
                    <a:pt x="79" y="100"/>
                  </a:cubicBezTo>
                  <a:cubicBezTo>
                    <a:pt x="82" y="99"/>
                    <a:pt x="73" y="96"/>
                    <a:pt x="73" y="98"/>
                  </a:cubicBezTo>
                  <a:cubicBezTo>
                    <a:pt x="73" y="100"/>
                    <a:pt x="72" y="102"/>
                    <a:pt x="66" y="102"/>
                  </a:cubicBezTo>
                  <a:cubicBezTo>
                    <a:pt x="60" y="102"/>
                    <a:pt x="54" y="106"/>
                    <a:pt x="58" y="109"/>
                  </a:cubicBezTo>
                  <a:cubicBezTo>
                    <a:pt x="62" y="112"/>
                    <a:pt x="64" y="114"/>
                    <a:pt x="62" y="116"/>
                  </a:cubicBezTo>
                  <a:cubicBezTo>
                    <a:pt x="60" y="118"/>
                    <a:pt x="54" y="110"/>
                    <a:pt x="45" y="111"/>
                  </a:cubicBezTo>
                  <a:cubicBezTo>
                    <a:pt x="36" y="112"/>
                    <a:pt x="19" y="101"/>
                    <a:pt x="19" y="99"/>
                  </a:cubicBezTo>
                  <a:cubicBezTo>
                    <a:pt x="19" y="97"/>
                    <a:pt x="8" y="98"/>
                    <a:pt x="0" y="97"/>
                  </a:cubicBezTo>
                  <a:cubicBezTo>
                    <a:pt x="0" y="269"/>
                    <a:pt x="0" y="269"/>
                    <a:pt x="0" y="269"/>
                  </a:cubicBezTo>
                  <a:cubicBezTo>
                    <a:pt x="1" y="269"/>
                    <a:pt x="2" y="270"/>
                    <a:pt x="3" y="270"/>
                  </a:cubicBezTo>
                  <a:cubicBezTo>
                    <a:pt x="4" y="269"/>
                    <a:pt x="5" y="268"/>
                    <a:pt x="6" y="268"/>
                  </a:cubicBezTo>
                  <a:cubicBezTo>
                    <a:pt x="7" y="268"/>
                    <a:pt x="7" y="268"/>
                    <a:pt x="7" y="268"/>
                  </a:cubicBezTo>
                  <a:cubicBezTo>
                    <a:pt x="9" y="269"/>
                    <a:pt x="11" y="269"/>
                    <a:pt x="14" y="267"/>
                  </a:cubicBezTo>
                  <a:cubicBezTo>
                    <a:pt x="15" y="267"/>
                    <a:pt x="16" y="267"/>
                    <a:pt x="17" y="267"/>
                  </a:cubicBezTo>
                  <a:cubicBezTo>
                    <a:pt x="22" y="267"/>
                    <a:pt x="24" y="271"/>
                    <a:pt x="24" y="275"/>
                  </a:cubicBezTo>
                  <a:cubicBezTo>
                    <a:pt x="24" y="276"/>
                    <a:pt x="27" y="278"/>
                    <a:pt x="29" y="279"/>
                  </a:cubicBezTo>
                  <a:cubicBezTo>
                    <a:pt x="31" y="281"/>
                    <a:pt x="33" y="283"/>
                    <a:pt x="35" y="285"/>
                  </a:cubicBezTo>
                  <a:cubicBezTo>
                    <a:pt x="36" y="286"/>
                    <a:pt x="36" y="286"/>
                    <a:pt x="36" y="287"/>
                  </a:cubicBezTo>
                  <a:cubicBezTo>
                    <a:pt x="38" y="289"/>
                    <a:pt x="39" y="291"/>
                    <a:pt x="40" y="291"/>
                  </a:cubicBezTo>
                  <a:cubicBezTo>
                    <a:pt x="40" y="291"/>
                    <a:pt x="41" y="290"/>
                    <a:pt x="41" y="290"/>
                  </a:cubicBezTo>
                  <a:cubicBezTo>
                    <a:pt x="42" y="289"/>
                    <a:pt x="44" y="289"/>
                    <a:pt x="45" y="288"/>
                  </a:cubicBezTo>
                  <a:cubicBezTo>
                    <a:pt x="48" y="287"/>
                    <a:pt x="50" y="286"/>
                    <a:pt x="50" y="284"/>
                  </a:cubicBezTo>
                  <a:cubicBezTo>
                    <a:pt x="50" y="280"/>
                    <a:pt x="55" y="278"/>
                    <a:pt x="60" y="278"/>
                  </a:cubicBezTo>
                  <a:cubicBezTo>
                    <a:pt x="66" y="278"/>
                    <a:pt x="70" y="281"/>
                    <a:pt x="70" y="285"/>
                  </a:cubicBezTo>
                  <a:cubicBezTo>
                    <a:pt x="70" y="286"/>
                    <a:pt x="73" y="289"/>
                    <a:pt x="77" y="292"/>
                  </a:cubicBezTo>
                  <a:cubicBezTo>
                    <a:pt x="82" y="297"/>
                    <a:pt x="89" y="303"/>
                    <a:pt x="94" y="311"/>
                  </a:cubicBezTo>
                  <a:cubicBezTo>
                    <a:pt x="96" y="315"/>
                    <a:pt x="97" y="318"/>
                    <a:pt x="99" y="320"/>
                  </a:cubicBezTo>
                  <a:cubicBezTo>
                    <a:pt x="103" y="328"/>
                    <a:pt x="104" y="330"/>
                    <a:pt x="113" y="334"/>
                  </a:cubicBezTo>
                  <a:cubicBezTo>
                    <a:pt x="125" y="339"/>
                    <a:pt x="127" y="342"/>
                    <a:pt x="125" y="349"/>
                  </a:cubicBezTo>
                  <a:cubicBezTo>
                    <a:pt x="124" y="349"/>
                    <a:pt x="125" y="350"/>
                    <a:pt x="126" y="351"/>
                  </a:cubicBezTo>
                  <a:cubicBezTo>
                    <a:pt x="128" y="353"/>
                    <a:pt x="129" y="354"/>
                    <a:pt x="129" y="356"/>
                  </a:cubicBezTo>
                  <a:cubicBezTo>
                    <a:pt x="129" y="358"/>
                    <a:pt x="128" y="359"/>
                    <a:pt x="126" y="360"/>
                  </a:cubicBezTo>
                  <a:cubicBezTo>
                    <a:pt x="124" y="361"/>
                    <a:pt x="121" y="363"/>
                    <a:pt x="119" y="365"/>
                  </a:cubicBezTo>
                  <a:cubicBezTo>
                    <a:pt x="118" y="366"/>
                    <a:pt x="118" y="366"/>
                    <a:pt x="118" y="366"/>
                  </a:cubicBezTo>
                  <a:cubicBezTo>
                    <a:pt x="119" y="367"/>
                    <a:pt x="120" y="368"/>
                    <a:pt x="122" y="369"/>
                  </a:cubicBezTo>
                  <a:cubicBezTo>
                    <a:pt x="125" y="372"/>
                    <a:pt x="117" y="372"/>
                    <a:pt x="119" y="374"/>
                  </a:cubicBezTo>
                  <a:cubicBezTo>
                    <a:pt x="122" y="376"/>
                    <a:pt x="119" y="380"/>
                    <a:pt x="121" y="383"/>
                  </a:cubicBezTo>
                  <a:cubicBezTo>
                    <a:pt x="124" y="385"/>
                    <a:pt x="128" y="384"/>
                    <a:pt x="131" y="382"/>
                  </a:cubicBezTo>
                  <a:cubicBezTo>
                    <a:pt x="134" y="380"/>
                    <a:pt x="136" y="385"/>
                    <a:pt x="133" y="389"/>
                  </a:cubicBezTo>
                  <a:cubicBezTo>
                    <a:pt x="131" y="392"/>
                    <a:pt x="136" y="395"/>
                    <a:pt x="138" y="392"/>
                  </a:cubicBezTo>
                  <a:cubicBezTo>
                    <a:pt x="140" y="390"/>
                    <a:pt x="145" y="397"/>
                    <a:pt x="147" y="398"/>
                  </a:cubicBezTo>
                  <a:cubicBezTo>
                    <a:pt x="150" y="399"/>
                    <a:pt x="152" y="403"/>
                    <a:pt x="148" y="403"/>
                  </a:cubicBezTo>
                  <a:cubicBezTo>
                    <a:pt x="144" y="403"/>
                    <a:pt x="145" y="410"/>
                    <a:pt x="148" y="410"/>
                  </a:cubicBezTo>
                  <a:cubicBezTo>
                    <a:pt x="150" y="410"/>
                    <a:pt x="150" y="414"/>
                    <a:pt x="150" y="416"/>
                  </a:cubicBezTo>
                  <a:cubicBezTo>
                    <a:pt x="150" y="418"/>
                    <a:pt x="159" y="421"/>
                    <a:pt x="162" y="420"/>
                  </a:cubicBezTo>
                  <a:cubicBezTo>
                    <a:pt x="165" y="419"/>
                    <a:pt x="168" y="422"/>
                    <a:pt x="170" y="425"/>
                  </a:cubicBezTo>
                  <a:cubicBezTo>
                    <a:pt x="171" y="428"/>
                    <a:pt x="177" y="430"/>
                    <a:pt x="180" y="428"/>
                  </a:cubicBezTo>
                  <a:cubicBezTo>
                    <a:pt x="182" y="426"/>
                    <a:pt x="183" y="431"/>
                    <a:pt x="184" y="435"/>
                  </a:cubicBezTo>
                  <a:cubicBezTo>
                    <a:pt x="184" y="438"/>
                    <a:pt x="189" y="436"/>
                    <a:pt x="192" y="436"/>
                  </a:cubicBezTo>
                  <a:cubicBezTo>
                    <a:pt x="195" y="436"/>
                    <a:pt x="197" y="440"/>
                    <a:pt x="199" y="439"/>
                  </a:cubicBezTo>
                  <a:cubicBezTo>
                    <a:pt x="203" y="438"/>
                    <a:pt x="204" y="444"/>
                    <a:pt x="207" y="448"/>
                  </a:cubicBezTo>
                  <a:cubicBezTo>
                    <a:pt x="517" y="446"/>
                    <a:pt x="517" y="446"/>
                    <a:pt x="517" y="446"/>
                  </a:cubicBezTo>
                  <a:cubicBezTo>
                    <a:pt x="517" y="444"/>
                    <a:pt x="518" y="441"/>
                    <a:pt x="521" y="441"/>
                  </a:cubicBezTo>
                  <a:close/>
                  <a:moveTo>
                    <a:pt x="264" y="164"/>
                  </a:moveTo>
                  <a:cubicBezTo>
                    <a:pt x="258" y="173"/>
                    <a:pt x="255" y="174"/>
                    <a:pt x="249" y="173"/>
                  </a:cubicBezTo>
                  <a:cubicBezTo>
                    <a:pt x="242" y="171"/>
                    <a:pt x="238" y="175"/>
                    <a:pt x="241" y="177"/>
                  </a:cubicBezTo>
                  <a:cubicBezTo>
                    <a:pt x="245" y="179"/>
                    <a:pt x="245" y="181"/>
                    <a:pt x="238" y="183"/>
                  </a:cubicBezTo>
                  <a:cubicBezTo>
                    <a:pt x="231" y="185"/>
                    <a:pt x="226" y="190"/>
                    <a:pt x="223" y="189"/>
                  </a:cubicBezTo>
                  <a:cubicBezTo>
                    <a:pt x="221" y="189"/>
                    <a:pt x="235" y="178"/>
                    <a:pt x="232" y="176"/>
                  </a:cubicBezTo>
                  <a:cubicBezTo>
                    <a:pt x="228" y="173"/>
                    <a:pt x="218" y="180"/>
                    <a:pt x="218" y="184"/>
                  </a:cubicBezTo>
                  <a:cubicBezTo>
                    <a:pt x="218" y="187"/>
                    <a:pt x="212" y="187"/>
                    <a:pt x="208" y="187"/>
                  </a:cubicBezTo>
                  <a:cubicBezTo>
                    <a:pt x="204" y="187"/>
                    <a:pt x="199" y="183"/>
                    <a:pt x="203" y="183"/>
                  </a:cubicBezTo>
                  <a:cubicBezTo>
                    <a:pt x="207" y="182"/>
                    <a:pt x="204" y="178"/>
                    <a:pt x="210" y="176"/>
                  </a:cubicBezTo>
                  <a:cubicBezTo>
                    <a:pt x="215" y="174"/>
                    <a:pt x="209" y="171"/>
                    <a:pt x="210" y="169"/>
                  </a:cubicBezTo>
                  <a:cubicBezTo>
                    <a:pt x="212" y="167"/>
                    <a:pt x="222" y="171"/>
                    <a:pt x="222" y="167"/>
                  </a:cubicBezTo>
                  <a:cubicBezTo>
                    <a:pt x="223" y="163"/>
                    <a:pt x="212" y="160"/>
                    <a:pt x="208" y="162"/>
                  </a:cubicBezTo>
                  <a:cubicBezTo>
                    <a:pt x="205" y="165"/>
                    <a:pt x="196" y="170"/>
                    <a:pt x="186" y="166"/>
                  </a:cubicBezTo>
                  <a:cubicBezTo>
                    <a:pt x="183" y="165"/>
                    <a:pt x="212" y="162"/>
                    <a:pt x="216" y="157"/>
                  </a:cubicBezTo>
                  <a:cubicBezTo>
                    <a:pt x="221" y="153"/>
                    <a:pt x="243" y="148"/>
                    <a:pt x="244" y="152"/>
                  </a:cubicBezTo>
                  <a:cubicBezTo>
                    <a:pt x="246" y="156"/>
                    <a:pt x="233" y="158"/>
                    <a:pt x="239" y="162"/>
                  </a:cubicBezTo>
                  <a:cubicBezTo>
                    <a:pt x="245" y="166"/>
                    <a:pt x="256" y="163"/>
                    <a:pt x="258" y="159"/>
                  </a:cubicBezTo>
                  <a:cubicBezTo>
                    <a:pt x="260" y="156"/>
                    <a:pt x="271" y="156"/>
                    <a:pt x="264" y="164"/>
                  </a:cubicBezTo>
                  <a:close/>
                  <a:moveTo>
                    <a:pt x="327" y="245"/>
                  </a:moveTo>
                  <a:cubicBezTo>
                    <a:pt x="320" y="251"/>
                    <a:pt x="320" y="250"/>
                    <a:pt x="314" y="251"/>
                  </a:cubicBezTo>
                  <a:cubicBezTo>
                    <a:pt x="307" y="252"/>
                    <a:pt x="312" y="259"/>
                    <a:pt x="304" y="259"/>
                  </a:cubicBezTo>
                  <a:cubicBezTo>
                    <a:pt x="296" y="260"/>
                    <a:pt x="276" y="261"/>
                    <a:pt x="273" y="256"/>
                  </a:cubicBezTo>
                  <a:cubicBezTo>
                    <a:pt x="272" y="255"/>
                    <a:pt x="284" y="256"/>
                    <a:pt x="285" y="252"/>
                  </a:cubicBezTo>
                  <a:cubicBezTo>
                    <a:pt x="286" y="249"/>
                    <a:pt x="289" y="244"/>
                    <a:pt x="294" y="244"/>
                  </a:cubicBezTo>
                  <a:cubicBezTo>
                    <a:pt x="299" y="244"/>
                    <a:pt x="298" y="237"/>
                    <a:pt x="290" y="233"/>
                  </a:cubicBezTo>
                  <a:cubicBezTo>
                    <a:pt x="282" y="229"/>
                    <a:pt x="302" y="227"/>
                    <a:pt x="307" y="233"/>
                  </a:cubicBezTo>
                  <a:cubicBezTo>
                    <a:pt x="311" y="239"/>
                    <a:pt x="319" y="244"/>
                    <a:pt x="324" y="239"/>
                  </a:cubicBezTo>
                  <a:cubicBezTo>
                    <a:pt x="328" y="235"/>
                    <a:pt x="354" y="222"/>
                    <a:pt x="354" y="228"/>
                  </a:cubicBezTo>
                  <a:cubicBezTo>
                    <a:pt x="354" y="234"/>
                    <a:pt x="335" y="238"/>
                    <a:pt x="327" y="245"/>
                  </a:cubicBezTo>
                  <a:close/>
                  <a:moveTo>
                    <a:pt x="501" y="426"/>
                  </a:moveTo>
                  <a:cubicBezTo>
                    <a:pt x="496" y="427"/>
                    <a:pt x="502" y="412"/>
                    <a:pt x="492" y="406"/>
                  </a:cubicBezTo>
                  <a:cubicBezTo>
                    <a:pt x="480" y="400"/>
                    <a:pt x="475" y="388"/>
                    <a:pt x="475" y="381"/>
                  </a:cubicBezTo>
                  <a:cubicBezTo>
                    <a:pt x="475" y="375"/>
                    <a:pt x="485" y="372"/>
                    <a:pt x="489" y="377"/>
                  </a:cubicBezTo>
                  <a:cubicBezTo>
                    <a:pt x="493" y="382"/>
                    <a:pt x="499" y="402"/>
                    <a:pt x="502" y="409"/>
                  </a:cubicBezTo>
                  <a:cubicBezTo>
                    <a:pt x="506" y="415"/>
                    <a:pt x="506" y="426"/>
                    <a:pt x="501" y="4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8" name="Freeform 2198">
              <a:extLst>
                <a:ext uri="{FF2B5EF4-FFF2-40B4-BE49-F238E27FC236}">
                  <a16:creationId xmlns:a16="http://schemas.microsoft.com/office/drawing/2014/main" id="{301559BA-F78A-3669-E0B4-9D07650F2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9988" y="2337129"/>
              <a:ext cx="34564" cy="24530"/>
            </a:xfrm>
            <a:custGeom>
              <a:avLst/>
              <a:gdLst>
                <a:gd name="T0" fmla="*/ 16 w 19"/>
                <a:gd name="T1" fmla="*/ 6 h 12"/>
                <a:gd name="T2" fmla="*/ 1 w 19"/>
                <a:gd name="T3" fmla="*/ 3 h 12"/>
                <a:gd name="T4" fmla="*/ 16 w 19"/>
                <a:gd name="T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2">
                  <a:moveTo>
                    <a:pt x="16" y="6"/>
                  </a:moveTo>
                  <a:cubicBezTo>
                    <a:pt x="19" y="0"/>
                    <a:pt x="0" y="1"/>
                    <a:pt x="1" y="3"/>
                  </a:cubicBezTo>
                  <a:cubicBezTo>
                    <a:pt x="5" y="7"/>
                    <a:pt x="14" y="12"/>
                    <a:pt x="1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9" name="Freeform 2199">
              <a:extLst>
                <a:ext uri="{FF2B5EF4-FFF2-40B4-BE49-F238E27FC236}">
                  <a16:creationId xmlns:a16="http://schemas.microsoft.com/office/drawing/2014/main" id="{7B3E51BD-83A8-6179-EBDB-B5E0A9C79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926" y="2353482"/>
              <a:ext cx="163221" cy="87900"/>
            </a:xfrm>
            <a:custGeom>
              <a:avLst/>
              <a:gdLst>
                <a:gd name="T0" fmla="*/ 3 w 89"/>
                <a:gd name="T1" fmla="*/ 36 h 45"/>
                <a:gd name="T2" fmla="*/ 7 w 89"/>
                <a:gd name="T3" fmla="*/ 43 h 45"/>
                <a:gd name="T4" fmla="*/ 15 w 89"/>
                <a:gd name="T5" fmla="*/ 41 h 45"/>
                <a:gd name="T6" fmla="*/ 24 w 89"/>
                <a:gd name="T7" fmla="*/ 36 h 45"/>
                <a:gd name="T8" fmla="*/ 32 w 89"/>
                <a:gd name="T9" fmla="*/ 45 h 45"/>
                <a:gd name="T10" fmla="*/ 42 w 89"/>
                <a:gd name="T11" fmla="*/ 36 h 45"/>
                <a:gd name="T12" fmla="*/ 49 w 89"/>
                <a:gd name="T13" fmla="*/ 31 h 45"/>
                <a:gd name="T14" fmla="*/ 56 w 89"/>
                <a:gd name="T15" fmla="*/ 21 h 45"/>
                <a:gd name="T16" fmla="*/ 59 w 89"/>
                <a:gd name="T17" fmla="*/ 31 h 45"/>
                <a:gd name="T18" fmla="*/ 70 w 89"/>
                <a:gd name="T19" fmla="*/ 28 h 45"/>
                <a:gd name="T20" fmla="*/ 79 w 89"/>
                <a:gd name="T21" fmla="*/ 24 h 45"/>
                <a:gd name="T22" fmla="*/ 79 w 89"/>
                <a:gd name="T23" fmla="*/ 15 h 45"/>
                <a:gd name="T24" fmla="*/ 86 w 89"/>
                <a:gd name="T25" fmla="*/ 9 h 45"/>
                <a:gd name="T26" fmla="*/ 77 w 89"/>
                <a:gd name="T27" fmla="*/ 4 h 45"/>
                <a:gd name="T28" fmla="*/ 70 w 89"/>
                <a:gd name="T29" fmla="*/ 9 h 45"/>
                <a:gd name="T30" fmla="*/ 55 w 89"/>
                <a:gd name="T31" fmla="*/ 7 h 45"/>
                <a:gd name="T32" fmla="*/ 34 w 89"/>
                <a:gd name="T33" fmla="*/ 18 h 45"/>
                <a:gd name="T34" fmla="*/ 18 w 89"/>
                <a:gd name="T35" fmla="*/ 28 h 45"/>
                <a:gd name="T36" fmla="*/ 3 w 89"/>
                <a:gd name="T37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5">
                  <a:moveTo>
                    <a:pt x="3" y="36"/>
                  </a:moveTo>
                  <a:cubicBezTo>
                    <a:pt x="7" y="38"/>
                    <a:pt x="3" y="45"/>
                    <a:pt x="7" y="43"/>
                  </a:cubicBezTo>
                  <a:cubicBezTo>
                    <a:pt x="11" y="41"/>
                    <a:pt x="12" y="40"/>
                    <a:pt x="15" y="41"/>
                  </a:cubicBezTo>
                  <a:cubicBezTo>
                    <a:pt x="21" y="43"/>
                    <a:pt x="22" y="38"/>
                    <a:pt x="24" y="36"/>
                  </a:cubicBezTo>
                  <a:cubicBezTo>
                    <a:pt x="27" y="33"/>
                    <a:pt x="26" y="45"/>
                    <a:pt x="32" y="45"/>
                  </a:cubicBezTo>
                  <a:cubicBezTo>
                    <a:pt x="38" y="45"/>
                    <a:pt x="37" y="33"/>
                    <a:pt x="42" y="36"/>
                  </a:cubicBezTo>
                  <a:cubicBezTo>
                    <a:pt x="47" y="40"/>
                    <a:pt x="48" y="35"/>
                    <a:pt x="49" y="31"/>
                  </a:cubicBezTo>
                  <a:cubicBezTo>
                    <a:pt x="50" y="28"/>
                    <a:pt x="50" y="22"/>
                    <a:pt x="56" y="21"/>
                  </a:cubicBezTo>
                  <a:cubicBezTo>
                    <a:pt x="61" y="20"/>
                    <a:pt x="57" y="26"/>
                    <a:pt x="59" y="31"/>
                  </a:cubicBezTo>
                  <a:cubicBezTo>
                    <a:pt x="63" y="37"/>
                    <a:pt x="69" y="31"/>
                    <a:pt x="70" y="28"/>
                  </a:cubicBezTo>
                  <a:cubicBezTo>
                    <a:pt x="70" y="25"/>
                    <a:pt x="79" y="27"/>
                    <a:pt x="79" y="24"/>
                  </a:cubicBezTo>
                  <a:cubicBezTo>
                    <a:pt x="78" y="20"/>
                    <a:pt x="81" y="19"/>
                    <a:pt x="79" y="15"/>
                  </a:cubicBezTo>
                  <a:cubicBezTo>
                    <a:pt x="76" y="11"/>
                    <a:pt x="83" y="12"/>
                    <a:pt x="86" y="9"/>
                  </a:cubicBezTo>
                  <a:cubicBezTo>
                    <a:pt x="89" y="6"/>
                    <a:pt x="82" y="9"/>
                    <a:pt x="77" y="4"/>
                  </a:cubicBezTo>
                  <a:cubicBezTo>
                    <a:pt x="72" y="0"/>
                    <a:pt x="70" y="6"/>
                    <a:pt x="70" y="9"/>
                  </a:cubicBezTo>
                  <a:cubicBezTo>
                    <a:pt x="70" y="12"/>
                    <a:pt x="60" y="9"/>
                    <a:pt x="55" y="7"/>
                  </a:cubicBezTo>
                  <a:cubicBezTo>
                    <a:pt x="49" y="5"/>
                    <a:pt x="42" y="14"/>
                    <a:pt x="34" y="18"/>
                  </a:cubicBezTo>
                  <a:cubicBezTo>
                    <a:pt x="26" y="22"/>
                    <a:pt x="26" y="29"/>
                    <a:pt x="18" y="28"/>
                  </a:cubicBezTo>
                  <a:cubicBezTo>
                    <a:pt x="11" y="28"/>
                    <a:pt x="0" y="35"/>
                    <a:pt x="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0" name="Freeform 2200">
              <a:extLst>
                <a:ext uri="{FF2B5EF4-FFF2-40B4-BE49-F238E27FC236}">
                  <a16:creationId xmlns:a16="http://schemas.microsoft.com/office/drawing/2014/main" id="{DDA339ED-24F4-8FCE-311C-28701D554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141" y="2392321"/>
              <a:ext cx="253473" cy="118562"/>
            </a:xfrm>
            <a:custGeom>
              <a:avLst/>
              <a:gdLst>
                <a:gd name="T0" fmla="*/ 18 w 138"/>
                <a:gd name="T1" fmla="*/ 14 h 60"/>
                <a:gd name="T2" fmla="*/ 20 w 138"/>
                <a:gd name="T3" fmla="*/ 21 h 60"/>
                <a:gd name="T4" fmla="*/ 19 w 138"/>
                <a:gd name="T5" fmla="*/ 23 h 60"/>
                <a:gd name="T6" fmla="*/ 10 w 138"/>
                <a:gd name="T7" fmla="*/ 31 h 60"/>
                <a:gd name="T8" fmla="*/ 22 w 138"/>
                <a:gd name="T9" fmla="*/ 31 h 60"/>
                <a:gd name="T10" fmla="*/ 2 w 138"/>
                <a:gd name="T11" fmla="*/ 37 h 60"/>
                <a:gd name="T12" fmla="*/ 16 w 138"/>
                <a:gd name="T13" fmla="*/ 41 h 60"/>
                <a:gd name="T14" fmla="*/ 32 w 138"/>
                <a:gd name="T15" fmla="*/ 40 h 60"/>
                <a:gd name="T16" fmla="*/ 41 w 138"/>
                <a:gd name="T17" fmla="*/ 36 h 60"/>
                <a:gd name="T18" fmla="*/ 62 w 138"/>
                <a:gd name="T19" fmla="*/ 38 h 60"/>
                <a:gd name="T20" fmla="*/ 46 w 138"/>
                <a:gd name="T21" fmla="*/ 47 h 60"/>
                <a:gd name="T22" fmla="*/ 45 w 138"/>
                <a:gd name="T23" fmla="*/ 57 h 60"/>
                <a:gd name="T24" fmla="*/ 85 w 138"/>
                <a:gd name="T25" fmla="*/ 45 h 60"/>
                <a:gd name="T26" fmla="*/ 101 w 138"/>
                <a:gd name="T27" fmla="*/ 44 h 60"/>
                <a:gd name="T28" fmla="*/ 127 w 138"/>
                <a:gd name="T29" fmla="*/ 42 h 60"/>
                <a:gd name="T30" fmla="*/ 131 w 138"/>
                <a:gd name="T31" fmla="*/ 19 h 60"/>
                <a:gd name="T32" fmla="*/ 118 w 138"/>
                <a:gd name="T33" fmla="*/ 24 h 60"/>
                <a:gd name="T34" fmla="*/ 105 w 138"/>
                <a:gd name="T35" fmla="*/ 13 h 60"/>
                <a:gd name="T36" fmla="*/ 97 w 138"/>
                <a:gd name="T37" fmla="*/ 1 h 60"/>
                <a:gd name="T38" fmla="*/ 85 w 138"/>
                <a:gd name="T39" fmla="*/ 14 h 60"/>
                <a:gd name="T40" fmla="*/ 86 w 138"/>
                <a:gd name="T41" fmla="*/ 21 h 60"/>
                <a:gd name="T42" fmla="*/ 95 w 138"/>
                <a:gd name="T43" fmla="*/ 30 h 60"/>
                <a:gd name="T44" fmla="*/ 69 w 138"/>
                <a:gd name="T45" fmla="*/ 25 h 60"/>
                <a:gd name="T46" fmla="*/ 42 w 138"/>
                <a:gd name="T47" fmla="*/ 13 h 60"/>
                <a:gd name="T48" fmla="*/ 30 w 138"/>
                <a:gd name="T49" fmla="*/ 7 h 60"/>
                <a:gd name="T50" fmla="*/ 18 w 138"/>
                <a:gd name="T51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60">
                  <a:moveTo>
                    <a:pt x="18" y="14"/>
                  </a:moveTo>
                  <a:cubicBezTo>
                    <a:pt x="11" y="14"/>
                    <a:pt x="12" y="21"/>
                    <a:pt x="20" y="21"/>
                  </a:cubicBezTo>
                  <a:cubicBezTo>
                    <a:pt x="28" y="21"/>
                    <a:pt x="30" y="24"/>
                    <a:pt x="19" y="23"/>
                  </a:cubicBezTo>
                  <a:cubicBezTo>
                    <a:pt x="7" y="23"/>
                    <a:pt x="2" y="33"/>
                    <a:pt x="10" y="31"/>
                  </a:cubicBezTo>
                  <a:cubicBezTo>
                    <a:pt x="18" y="29"/>
                    <a:pt x="28" y="29"/>
                    <a:pt x="22" y="31"/>
                  </a:cubicBezTo>
                  <a:cubicBezTo>
                    <a:pt x="16" y="33"/>
                    <a:pt x="0" y="34"/>
                    <a:pt x="2" y="37"/>
                  </a:cubicBezTo>
                  <a:cubicBezTo>
                    <a:pt x="3" y="39"/>
                    <a:pt x="10" y="39"/>
                    <a:pt x="16" y="41"/>
                  </a:cubicBezTo>
                  <a:cubicBezTo>
                    <a:pt x="23" y="44"/>
                    <a:pt x="27" y="45"/>
                    <a:pt x="32" y="40"/>
                  </a:cubicBezTo>
                  <a:cubicBezTo>
                    <a:pt x="37" y="34"/>
                    <a:pt x="43" y="29"/>
                    <a:pt x="41" y="36"/>
                  </a:cubicBezTo>
                  <a:cubicBezTo>
                    <a:pt x="38" y="44"/>
                    <a:pt x="49" y="38"/>
                    <a:pt x="62" y="38"/>
                  </a:cubicBezTo>
                  <a:cubicBezTo>
                    <a:pt x="76" y="37"/>
                    <a:pt x="60" y="46"/>
                    <a:pt x="46" y="47"/>
                  </a:cubicBezTo>
                  <a:cubicBezTo>
                    <a:pt x="32" y="48"/>
                    <a:pt x="34" y="55"/>
                    <a:pt x="45" y="57"/>
                  </a:cubicBezTo>
                  <a:cubicBezTo>
                    <a:pt x="56" y="60"/>
                    <a:pt x="80" y="50"/>
                    <a:pt x="85" y="45"/>
                  </a:cubicBezTo>
                  <a:cubicBezTo>
                    <a:pt x="91" y="39"/>
                    <a:pt x="96" y="48"/>
                    <a:pt x="101" y="44"/>
                  </a:cubicBezTo>
                  <a:cubicBezTo>
                    <a:pt x="107" y="40"/>
                    <a:pt x="117" y="44"/>
                    <a:pt x="127" y="42"/>
                  </a:cubicBezTo>
                  <a:cubicBezTo>
                    <a:pt x="136" y="40"/>
                    <a:pt x="138" y="22"/>
                    <a:pt x="131" y="19"/>
                  </a:cubicBezTo>
                  <a:cubicBezTo>
                    <a:pt x="124" y="16"/>
                    <a:pt x="124" y="23"/>
                    <a:pt x="118" y="24"/>
                  </a:cubicBezTo>
                  <a:cubicBezTo>
                    <a:pt x="113" y="25"/>
                    <a:pt x="110" y="18"/>
                    <a:pt x="105" y="13"/>
                  </a:cubicBezTo>
                  <a:cubicBezTo>
                    <a:pt x="101" y="9"/>
                    <a:pt x="104" y="0"/>
                    <a:pt x="97" y="1"/>
                  </a:cubicBezTo>
                  <a:cubicBezTo>
                    <a:pt x="91" y="2"/>
                    <a:pt x="77" y="13"/>
                    <a:pt x="85" y="14"/>
                  </a:cubicBezTo>
                  <a:cubicBezTo>
                    <a:pt x="94" y="15"/>
                    <a:pt x="91" y="19"/>
                    <a:pt x="86" y="21"/>
                  </a:cubicBezTo>
                  <a:cubicBezTo>
                    <a:pt x="82" y="23"/>
                    <a:pt x="97" y="27"/>
                    <a:pt x="95" y="30"/>
                  </a:cubicBezTo>
                  <a:cubicBezTo>
                    <a:pt x="93" y="33"/>
                    <a:pt x="70" y="30"/>
                    <a:pt x="69" y="25"/>
                  </a:cubicBezTo>
                  <a:cubicBezTo>
                    <a:pt x="68" y="20"/>
                    <a:pt x="50" y="11"/>
                    <a:pt x="42" y="13"/>
                  </a:cubicBezTo>
                  <a:cubicBezTo>
                    <a:pt x="35" y="15"/>
                    <a:pt x="38" y="7"/>
                    <a:pt x="30" y="7"/>
                  </a:cubicBezTo>
                  <a:cubicBezTo>
                    <a:pt x="23" y="6"/>
                    <a:pt x="25" y="13"/>
                    <a:pt x="18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1" name="Freeform 2201">
              <a:extLst>
                <a:ext uri="{FF2B5EF4-FFF2-40B4-BE49-F238E27FC236}">
                  <a16:creationId xmlns:a16="http://schemas.microsoft.com/office/drawing/2014/main" id="{D835AAEE-2277-52EF-5369-3E45B0062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098" y="3234523"/>
              <a:ext cx="51847" cy="63369"/>
            </a:xfrm>
            <a:custGeom>
              <a:avLst/>
              <a:gdLst>
                <a:gd name="T0" fmla="*/ 9 w 29"/>
                <a:gd name="T1" fmla="*/ 4 h 32"/>
                <a:gd name="T2" fmla="*/ 26 w 29"/>
                <a:gd name="T3" fmla="*/ 29 h 32"/>
                <a:gd name="T4" fmla="*/ 21 w 29"/>
                <a:gd name="T5" fmla="*/ 12 h 32"/>
                <a:gd name="T6" fmla="*/ 9 w 29"/>
                <a:gd name="T7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2">
                  <a:moveTo>
                    <a:pt x="9" y="4"/>
                  </a:moveTo>
                  <a:cubicBezTo>
                    <a:pt x="0" y="9"/>
                    <a:pt x="22" y="32"/>
                    <a:pt x="26" y="29"/>
                  </a:cubicBezTo>
                  <a:cubicBezTo>
                    <a:pt x="29" y="27"/>
                    <a:pt x="21" y="18"/>
                    <a:pt x="21" y="12"/>
                  </a:cubicBezTo>
                  <a:cubicBezTo>
                    <a:pt x="21" y="6"/>
                    <a:pt x="18" y="0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2" name="Freeform 2202">
              <a:extLst>
                <a:ext uri="{FF2B5EF4-FFF2-40B4-BE49-F238E27FC236}">
                  <a16:creationId xmlns:a16="http://schemas.microsoft.com/office/drawing/2014/main" id="{0497EB39-F839-6EB4-65D6-7171801D5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0363" y="3357173"/>
              <a:ext cx="59527" cy="36795"/>
            </a:xfrm>
            <a:custGeom>
              <a:avLst/>
              <a:gdLst>
                <a:gd name="T0" fmla="*/ 1 w 33"/>
                <a:gd name="T1" fmla="*/ 3 h 19"/>
                <a:gd name="T2" fmla="*/ 32 w 33"/>
                <a:gd name="T3" fmla="*/ 14 h 19"/>
                <a:gd name="T4" fmla="*/ 1 w 33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19">
                  <a:moveTo>
                    <a:pt x="1" y="3"/>
                  </a:moveTo>
                  <a:cubicBezTo>
                    <a:pt x="2" y="7"/>
                    <a:pt x="31" y="19"/>
                    <a:pt x="32" y="14"/>
                  </a:cubicBezTo>
                  <a:cubicBezTo>
                    <a:pt x="33" y="8"/>
                    <a:pt x="0" y="0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3" name="Freeform 2203">
              <a:extLst>
                <a:ext uri="{FF2B5EF4-FFF2-40B4-BE49-F238E27FC236}">
                  <a16:creationId xmlns:a16="http://schemas.microsoft.com/office/drawing/2014/main" id="{96EE4CCC-B4E4-ADB7-BD08-65F1347A7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638" y="2490442"/>
              <a:ext cx="230429" cy="155358"/>
            </a:xfrm>
            <a:custGeom>
              <a:avLst/>
              <a:gdLst>
                <a:gd name="T0" fmla="*/ 21 w 126"/>
                <a:gd name="T1" fmla="*/ 62 h 80"/>
                <a:gd name="T2" fmla="*/ 37 w 126"/>
                <a:gd name="T3" fmla="*/ 80 h 80"/>
                <a:gd name="T4" fmla="*/ 44 w 126"/>
                <a:gd name="T5" fmla="*/ 75 h 80"/>
                <a:gd name="T6" fmla="*/ 55 w 126"/>
                <a:gd name="T7" fmla="*/ 72 h 80"/>
                <a:gd name="T8" fmla="*/ 66 w 126"/>
                <a:gd name="T9" fmla="*/ 64 h 80"/>
                <a:gd name="T10" fmla="*/ 77 w 126"/>
                <a:gd name="T11" fmla="*/ 53 h 80"/>
                <a:gd name="T12" fmla="*/ 86 w 126"/>
                <a:gd name="T13" fmla="*/ 42 h 80"/>
                <a:gd name="T14" fmla="*/ 122 w 126"/>
                <a:gd name="T15" fmla="*/ 27 h 80"/>
                <a:gd name="T16" fmla="*/ 108 w 126"/>
                <a:gd name="T17" fmla="*/ 14 h 80"/>
                <a:gd name="T18" fmla="*/ 85 w 126"/>
                <a:gd name="T19" fmla="*/ 12 h 80"/>
                <a:gd name="T20" fmla="*/ 78 w 126"/>
                <a:gd name="T21" fmla="*/ 9 h 80"/>
                <a:gd name="T22" fmla="*/ 55 w 126"/>
                <a:gd name="T23" fmla="*/ 3 h 80"/>
                <a:gd name="T24" fmla="*/ 20 w 126"/>
                <a:gd name="T25" fmla="*/ 8 h 80"/>
                <a:gd name="T26" fmla="*/ 25 w 126"/>
                <a:gd name="T27" fmla="*/ 19 h 80"/>
                <a:gd name="T28" fmla="*/ 17 w 126"/>
                <a:gd name="T29" fmla="*/ 36 h 80"/>
                <a:gd name="T30" fmla="*/ 7 w 126"/>
                <a:gd name="T31" fmla="*/ 53 h 80"/>
                <a:gd name="T32" fmla="*/ 21 w 126"/>
                <a:gd name="T33" fmla="*/ 6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80">
                  <a:moveTo>
                    <a:pt x="21" y="62"/>
                  </a:moveTo>
                  <a:cubicBezTo>
                    <a:pt x="30" y="64"/>
                    <a:pt x="31" y="80"/>
                    <a:pt x="37" y="80"/>
                  </a:cubicBezTo>
                  <a:cubicBezTo>
                    <a:pt x="41" y="80"/>
                    <a:pt x="38" y="75"/>
                    <a:pt x="44" y="75"/>
                  </a:cubicBezTo>
                  <a:cubicBezTo>
                    <a:pt x="51" y="75"/>
                    <a:pt x="49" y="72"/>
                    <a:pt x="55" y="72"/>
                  </a:cubicBezTo>
                  <a:cubicBezTo>
                    <a:pt x="61" y="73"/>
                    <a:pt x="66" y="71"/>
                    <a:pt x="66" y="64"/>
                  </a:cubicBezTo>
                  <a:cubicBezTo>
                    <a:pt x="66" y="57"/>
                    <a:pt x="71" y="54"/>
                    <a:pt x="77" y="53"/>
                  </a:cubicBezTo>
                  <a:cubicBezTo>
                    <a:pt x="83" y="51"/>
                    <a:pt x="77" y="44"/>
                    <a:pt x="86" y="42"/>
                  </a:cubicBezTo>
                  <a:cubicBezTo>
                    <a:pt x="94" y="40"/>
                    <a:pt x="118" y="30"/>
                    <a:pt x="122" y="27"/>
                  </a:cubicBezTo>
                  <a:cubicBezTo>
                    <a:pt x="126" y="24"/>
                    <a:pt x="117" y="20"/>
                    <a:pt x="108" y="14"/>
                  </a:cubicBezTo>
                  <a:cubicBezTo>
                    <a:pt x="99" y="9"/>
                    <a:pt x="92" y="7"/>
                    <a:pt x="85" y="12"/>
                  </a:cubicBezTo>
                  <a:cubicBezTo>
                    <a:pt x="78" y="16"/>
                    <a:pt x="83" y="7"/>
                    <a:pt x="78" y="9"/>
                  </a:cubicBezTo>
                  <a:cubicBezTo>
                    <a:pt x="72" y="12"/>
                    <a:pt x="57" y="5"/>
                    <a:pt x="55" y="3"/>
                  </a:cubicBezTo>
                  <a:cubicBezTo>
                    <a:pt x="53" y="0"/>
                    <a:pt x="26" y="8"/>
                    <a:pt x="20" y="8"/>
                  </a:cubicBezTo>
                  <a:cubicBezTo>
                    <a:pt x="13" y="8"/>
                    <a:pt x="20" y="15"/>
                    <a:pt x="25" y="19"/>
                  </a:cubicBezTo>
                  <a:cubicBezTo>
                    <a:pt x="29" y="22"/>
                    <a:pt x="14" y="33"/>
                    <a:pt x="17" y="36"/>
                  </a:cubicBezTo>
                  <a:cubicBezTo>
                    <a:pt x="20" y="38"/>
                    <a:pt x="14" y="45"/>
                    <a:pt x="7" y="53"/>
                  </a:cubicBezTo>
                  <a:cubicBezTo>
                    <a:pt x="0" y="61"/>
                    <a:pt x="12" y="60"/>
                    <a:pt x="2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4" name="Freeform 2204">
              <a:extLst>
                <a:ext uri="{FF2B5EF4-FFF2-40B4-BE49-F238E27FC236}">
                  <a16:creationId xmlns:a16="http://schemas.microsoft.com/office/drawing/2014/main" id="{386FC0F3-F47F-8487-8DB1-D3526D3B5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774" y="2523148"/>
              <a:ext cx="616400" cy="470161"/>
            </a:xfrm>
            <a:custGeom>
              <a:avLst/>
              <a:gdLst>
                <a:gd name="T0" fmla="*/ 215 w 336"/>
                <a:gd name="T1" fmla="*/ 54 h 241"/>
                <a:gd name="T2" fmla="*/ 185 w 336"/>
                <a:gd name="T3" fmla="*/ 44 h 241"/>
                <a:gd name="T4" fmla="*/ 147 w 336"/>
                <a:gd name="T5" fmla="*/ 27 h 241"/>
                <a:gd name="T6" fmla="*/ 127 w 336"/>
                <a:gd name="T7" fmla="*/ 34 h 241"/>
                <a:gd name="T8" fmla="*/ 109 w 336"/>
                <a:gd name="T9" fmla="*/ 21 h 241"/>
                <a:gd name="T10" fmla="*/ 79 w 336"/>
                <a:gd name="T11" fmla="*/ 7 h 241"/>
                <a:gd name="T12" fmla="*/ 59 w 336"/>
                <a:gd name="T13" fmla="*/ 33 h 241"/>
                <a:gd name="T14" fmla="*/ 65 w 336"/>
                <a:gd name="T15" fmla="*/ 52 h 241"/>
                <a:gd name="T16" fmla="*/ 43 w 336"/>
                <a:gd name="T17" fmla="*/ 30 h 241"/>
                <a:gd name="T18" fmla="*/ 61 w 336"/>
                <a:gd name="T19" fmla="*/ 4 h 241"/>
                <a:gd name="T20" fmla="*/ 6 w 336"/>
                <a:gd name="T21" fmla="*/ 54 h 241"/>
                <a:gd name="T22" fmla="*/ 27 w 336"/>
                <a:gd name="T23" fmla="*/ 64 h 241"/>
                <a:gd name="T24" fmla="*/ 32 w 336"/>
                <a:gd name="T25" fmla="*/ 76 h 241"/>
                <a:gd name="T26" fmla="*/ 66 w 336"/>
                <a:gd name="T27" fmla="*/ 82 h 241"/>
                <a:gd name="T28" fmla="*/ 103 w 336"/>
                <a:gd name="T29" fmla="*/ 82 h 241"/>
                <a:gd name="T30" fmla="*/ 127 w 336"/>
                <a:gd name="T31" fmla="*/ 78 h 241"/>
                <a:gd name="T32" fmla="*/ 143 w 336"/>
                <a:gd name="T33" fmla="*/ 81 h 241"/>
                <a:gd name="T34" fmla="*/ 166 w 336"/>
                <a:gd name="T35" fmla="*/ 98 h 241"/>
                <a:gd name="T36" fmla="*/ 172 w 336"/>
                <a:gd name="T37" fmla="*/ 103 h 241"/>
                <a:gd name="T38" fmla="*/ 200 w 336"/>
                <a:gd name="T39" fmla="*/ 125 h 241"/>
                <a:gd name="T40" fmla="*/ 218 w 336"/>
                <a:gd name="T41" fmla="*/ 143 h 241"/>
                <a:gd name="T42" fmla="*/ 219 w 336"/>
                <a:gd name="T43" fmla="*/ 159 h 241"/>
                <a:gd name="T44" fmla="*/ 188 w 336"/>
                <a:gd name="T45" fmla="*/ 168 h 241"/>
                <a:gd name="T46" fmla="*/ 146 w 336"/>
                <a:gd name="T47" fmla="*/ 176 h 241"/>
                <a:gd name="T48" fmla="*/ 165 w 336"/>
                <a:gd name="T49" fmla="*/ 191 h 241"/>
                <a:gd name="T50" fmla="*/ 193 w 336"/>
                <a:gd name="T51" fmla="*/ 188 h 241"/>
                <a:gd name="T52" fmla="*/ 212 w 336"/>
                <a:gd name="T53" fmla="*/ 214 h 241"/>
                <a:gd name="T54" fmla="*/ 274 w 336"/>
                <a:gd name="T55" fmla="*/ 236 h 241"/>
                <a:gd name="T56" fmla="*/ 262 w 336"/>
                <a:gd name="T57" fmla="*/ 209 h 241"/>
                <a:gd name="T58" fmla="*/ 286 w 336"/>
                <a:gd name="T59" fmla="*/ 198 h 241"/>
                <a:gd name="T60" fmla="*/ 256 w 336"/>
                <a:gd name="T61" fmla="*/ 166 h 241"/>
                <a:gd name="T62" fmla="*/ 275 w 336"/>
                <a:gd name="T63" fmla="*/ 159 h 241"/>
                <a:gd name="T64" fmla="*/ 304 w 336"/>
                <a:gd name="T65" fmla="*/ 172 h 241"/>
                <a:gd name="T66" fmla="*/ 330 w 336"/>
                <a:gd name="T67" fmla="*/ 151 h 241"/>
                <a:gd name="T68" fmla="*/ 307 w 336"/>
                <a:gd name="T69" fmla="*/ 134 h 241"/>
                <a:gd name="T70" fmla="*/ 267 w 336"/>
                <a:gd name="T71" fmla="*/ 117 h 241"/>
                <a:gd name="T72" fmla="*/ 268 w 336"/>
                <a:gd name="T73" fmla="*/ 101 h 241"/>
                <a:gd name="T74" fmla="*/ 261 w 336"/>
                <a:gd name="T75" fmla="*/ 89 h 241"/>
                <a:gd name="T76" fmla="*/ 247 w 336"/>
                <a:gd name="T77" fmla="*/ 84 h 241"/>
                <a:gd name="T78" fmla="*/ 232 w 336"/>
                <a:gd name="T79" fmla="*/ 69 h 241"/>
                <a:gd name="T80" fmla="*/ 209 w 336"/>
                <a:gd name="T81" fmla="*/ 67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6" h="241">
                  <a:moveTo>
                    <a:pt x="205" y="63"/>
                  </a:moveTo>
                  <a:cubicBezTo>
                    <a:pt x="210" y="63"/>
                    <a:pt x="216" y="59"/>
                    <a:pt x="215" y="54"/>
                  </a:cubicBezTo>
                  <a:cubicBezTo>
                    <a:pt x="213" y="50"/>
                    <a:pt x="200" y="49"/>
                    <a:pt x="198" y="55"/>
                  </a:cubicBezTo>
                  <a:cubicBezTo>
                    <a:pt x="195" y="60"/>
                    <a:pt x="185" y="49"/>
                    <a:pt x="185" y="44"/>
                  </a:cubicBezTo>
                  <a:cubicBezTo>
                    <a:pt x="185" y="40"/>
                    <a:pt x="169" y="44"/>
                    <a:pt x="171" y="36"/>
                  </a:cubicBezTo>
                  <a:cubicBezTo>
                    <a:pt x="173" y="29"/>
                    <a:pt x="152" y="27"/>
                    <a:pt x="147" y="27"/>
                  </a:cubicBezTo>
                  <a:cubicBezTo>
                    <a:pt x="141" y="27"/>
                    <a:pt x="133" y="31"/>
                    <a:pt x="134" y="36"/>
                  </a:cubicBezTo>
                  <a:cubicBezTo>
                    <a:pt x="135" y="41"/>
                    <a:pt x="128" y="39"/>
                    <a:pt x="127" y="34"/>
                  </a:cubicBezTo>
                  <a:cubicBezTo>
                    <a:pt x="126" y="28"/>
                    <a:pt x="113" y="40"/>
                    <a:pt x="109" y="40"/>
                  </a:cubicBezTo>
                  <a:cubicBezTo>
                    <a:pt x="105" y="40"/>
                    <a:pt x="111" y="25"/>
                    <a:pt x="109" y="21"/>
                  </a:cubicBezTo>
                  <a:cubicBezTo>
                    <a:pt x="107" y="16"/>
                    <a:pt x="104" y="15"/>
                    <a:pt x="101" y="7"/>
                  </a:cubicBezTo>
                  <a:cubicBezTo>
                    <a:pt x="98" y="0"/>
                    <a:pt x="83" y="3"/>
                    <a:pt x="79" y="7"/>
                  </a:cubicBezTo>
                  <a:cubicBezTo>
                    <a:pt x="75" y="12"/>
                    <a:pt x="62" y="10"/>
                    <a:pt x="55" y="17"/>
                  </a:cubicBezTo>
                  <a:cubicBezTo>
                    <a:pt x="48" y="24"/>
                    <a:pt x="56" y="31"/>
                    <a:pt x="59" y="33"/>
                  </a:cubicBezTo>
                  <a:cubicBezTo>
                    <a:pt x="62" y="36"/>
                    <a:pt x="48" y="40"/>
                    <a:pt x="53" y="44"/>
                  </a:cubicBezTo>
                  <a:cubicBezTo>
                    <a:pt x="57" y="48"/>
                    <a:pt x="64" y="46"/>
                    <a:pt x="65" y="52"/>
                  </a:cubicBezTo>
                  <a:cubicBezTo>
                    <a:pt x="65" y="59"/>
                    <a:pt x="48" y="50"/>
                    <a:pt x="46" y="45"/>
                  </a:cubicBezTo>
                  <a:cubicBezTo>
                    <a:pt x="43" y="39"/>
                    <a:pt x="47" y="34"/>
                    <a:pt x="43" y="30"/>
                  </a:cubicBezTo>
                  <a:cubicBezTo>
                    <a:pt x="40" y="26"/>
                    <a:pt x="43" y="21"/>
                    <a:pt x="49" y="14"/>
                  </a:cubicBezTo>
                  <a:cubicBezTo>
                    <a:pt x="56" y="7"/>
                    <a:pt x="61" y="8"/>
                    <a:pt x="61" y="4"/>
                  </a:cubicBezTo>
                  <a:cubicBezTo>
                    <a:pt x="61" y="0"/>
                    <a:pt x="33" y="0"/>
                    <a:pt x="16" y="15"/>
                  </a:cubicBezTo>
                  <a:cubicBezTo>
                    <a:pt x="0" y="30"/>
                    <a:pt x="5" y="50"/>
                    <a:pt x="6" y="54"/>
                  </a:cubicBezTo>
                  <a:cubicBezTo>
                    <a:pt x="7" y="58"/>
                    <a:pt x="21" y="56"/>
                    <a:pt x="30" y="59"/>
                  </a:cubicBezTo>
                  <a:cubicBezTo>
                    <a:pt x="38" y="61"/>
                    <a:pt x="34" y="65"/>
                    <a:pt x="27" y="64"/>
                  </a:cubicBezTo>
                  <a:cubicBezTo>
                    <a:pt x="21" y="63"/>
                    <a:pt x="10" y="61"/>
                    <a:pt x="10" y="65"/>
                  </a:cubicBezTo>
                  <a:cubicBezTo>
                    <a:pt x="11" y="70"/>
                    <a:pt x="24" y="78"/>
                    <a:pt x="32" y="76"/>
                  </a:cubicBezTo>
                  <a:cubicBezTo>
                    <a:pt x="40" y="74"/>
                    <a:pt x="40" y="74"/>
                    <a:pt x="44" y="79"/>
                  </a:cubicBezTo>
                  <a:cubicBezTo>
                    <a:pt x="47" y="83"/>
                    <a:pt x="57" y="82"/>
                    <a:pt x="66" y="82"/>
                  </a:cubicBezTo>
                  <a:cubicBezTo>
                    <a:pt x="76" y="83"/>
                    <a:pt x="87" y="86"/>
                    <a:pt x="91" y="87"/>
                  </a:cubicBezTo>
                  <a:cubicBezTo>
                    <a:pt x="96" y="87"/>
                    <a:pt x="101" y="84"/>
                    <a:pt x="103" y="82"/>
                  </a:cubicBezTo>
                  <a:cubicBezTo>
                    <a:pt x="104" y="79"/>
                    <a:pt x="123" y="86"/>
                    <a:pt x="128" y="85"/>
                  </a:cubicBezTo>
                  <a:cubicBezTo>
                    <a:pt x="134" y="85"/>
                    <a:pt x="130" y="80"/>
                    <a:pt x="127" y="78"/>
                  </a:cubicBezTo>
                  <a:cubicBezTo>
                    <a:pt x="123" y="77"/>
                    <a:pt x="125" y="70"/>
                    <a:pt x="129" y="73"/>
                  </a:cubicBezTo>
                  <a:cubicBezTo>
                    <a:pt x="134" y="75"/>
                    <a:pt x="141" y="77"/>
                    <a:pt x="143" y="81"/>
                  </a:cubicBezTo>
                  <a:cubicBezTo>
                    <a:pt x="144" y="85"/>
                    <a:pt x="148" y="83"/>
                    <a:pt x="149" y="87"/>
                  </a:cubicBezTo>
                  <a:cubicBezTo>
                    <a:pt x="149" y="90"/>
                    <a:pt x="165" y="94"/>
                    <a:pt x="166" y="98"/>
                  </a:cubicBezTo>
                  <a:cubicBezTo>
                    <a:pt x="166" y="102"/>
                    <a:pt x="150" y="104"/>
                    <a:pt x="155" y="108"/>
                  </a:cubicBezTo>
                  <a:cubicBezTo>
                    <a:pt x="159" y="111"/>
                    <a:pt x="166" y="103"/>
                    <a:pt x="172" y="103"/>
                  </a:cubicBezTo>
                  <a:cubicBezTo>
                    <a:pt x="178" y="102"/>
                    <a:pt x="178" y="116"/>
                    <a:pt x="183" y="114"/>
                  </a:cubicBezTo>
                  <a:cubicBezTo>
                    <a:pt x="189" y="111"/>
                    <a:pt x="194" y="116"/>
                    <a:pt x="200" y="125"/>
                  </a:cubicBezTo>
                  <a:cubicBezTo>
                    <a:pt x="206" y="133"/>
                    <a:pt x="199" y="141"/>
                    <a:pt x="200" y="144"/>
                  </a:cubicBezTo>
                  <a:cubicBezTo>
                    <a:pt x="200" y="147"/>
                    <a:pt x="212" y="146"/>
                    <a:pt x="218" y="143"/>
                  </a:cubicBezTo>
                  <a:cubicBezTo>
                    <a:pt x="225" y="139"/>
                    <a:pt x="231" y="147"/>
                    <a:pt x="236" y="151"/>
                  </a:cubicBezTo>
                  <a:cubicBezTo>
                    <a:pt x="241" y="156"/>
                    <a:pt x="217" y="163"/>
                    <a:pt x="219" y="159"/>
                  </a:cubicBezTo>
                  <a:cubicBezTo>
                    <a:pt x="221" y="155"/>
                    <a:pt x="205" y="143"/>
                    <a:pt x="191" y="149"/>
                  </a:cubicBezTo>
                  <a:cubicBezTo>
                    <a:pt x="176" y="154"/>
                    <a:pt x="186" y="163"/>
                    <a:pt x="188" y="168"/>
                  </a:cubicBezTo>
                  <a:cubicBezTo>
                    <a:pt x="189" y="173"/>
                    <a:pt x="175" y="178"/>
                    <a:pt x="161" y="173"/>
                  </a:cubicBezTo>
                  <a:cubicBezTo>
                    <a:pt x="148" y="169"/>
                    <a:pt x="152" y="176"/>
                    <a:pt x="146" y="176"/>
                  </a:cubicBezTo>
                  <a:cubicBezTo>
                    <a:pt x="141" y="176"/>
                    <a:pt x="135" y="185"/>
                    <a:pt x="140" y="190"/>
                  </a:cubicBezTo>
                  <a:cubicBezTo>
                    <a:pt x="145" y="196"/>
                    <a:pt x="156" y="191"/>
                    <a:pt x="165" y="191"/>
                  </a:cubicBezTo>
                  <a:cubicBezTo>
                    <a:pt x="174" y="192"/>
                    <a:pt x="175" y="194"/>
                    <a:pt x="176" y="189"/>
                  </a:cubicBezTo>
                  <a:cubicBezTo>
                    <a:pt x="177" y="184"/>
                    <a:pt x="186" y="187"/>
                    <a:pt x="193" y="188"/>
                  </a:cubicBezTo>
                  <a:cubicBezTo>
                    <a:pt x="199" y="190"/>
                    <a:pt x="198" y="199"/>
                    <a:pt x="206" y="200"/>
                  </a:cubicBezTo>
                  <a:cubicBezTo>
                    <a:pt x="214" y="201"/>
                    <a:pt x="207" y="209"/>
                    <a:pt x="212" y="214"/>
                  </a:cubicBezTo>
                  <a:cubicBezTo>
                    <a:pt x="217" y="220"/>
                    <a:pt x="233" y="217"/>
                    <a:pt x="239" y="223"/>
                  </a:cubicBezTo>
                  <a:cubicBezTo>
                    <a:pt x="245" y="229"/>
                    <a:pt x="271" y="241"/>
                    <a:pt x="274" y="236"/>
                  </a:cubicBezTo>
                  <a:cubicBezTo>
                    <a:pt x="278" y="231"/>
                    <a:pt x="252" y="208"/>
                    <a:pt x="245" y="206"/>
                  </a:cubicBezTo>
                  <a:cubicBezTo>
                    <a:pt x="237" y="204"/>
                    <a:pt x="252" y="202"/>
                    <a:pt x="262" y="209"/>
                  </a:cubicBezTo>
                  <a:cubicBezTo>
                    <a:pt x="271" y="217"/>
                    <a:pt x="285" y="220"/>
                    <a:pt x="292" y="211"/>
                  </a:cubicBezTo>
                  <a:cubicBezTo>
                    <a:pt x="299" y="202"/>
                    <a:pt x="286" y="205"/>
                    <a:pt x="286" y="198"/>
                  </a:cubicBezTo>
                  <a:cubicBezTo>
                    <a:pt x="286" y="192"/>
                    <a:pt x="282" y="183"/>
                    <a:pt x="275" y="183"/>
                  </a:cubicBezTo>
                  <a:cubicBezTo>
                    <a:pt x="268" y="183"/>
                    <a:pt x="250" y="169"/>
                    <a:pt x="256" y="166"/>
                  </a:cubicBezTo>
                  <a:cubicBezTo>
                    <a:pt x="263" y="163"/>
                    <a:pt x="254" y="159"/>
                    <a:pt x="259" y="153"/>
                  </a:cubicBezTo>
                  <a:cubicBezTo>
                    <a:pt x="264" y="148"/>
                    <a:pt x="269" y="158"/>
                    <a:pt x="275" y="159"/>
                  </a:cubicBezTo>
                  <a:cubicBezTo>
                    <a:pt x="281" y="159"/>
                    <a:pt x="282" y="167"/>
                    <a:pt x="292" y="175"/>
                  </a:cubicBezTo>
                  <a:cubicBezTo>
                    <a:pt x="301" y="183"/>
                    <a:pt x="302" y="177"/>
                    <a:pt x="304" y="172"/>
                  </a:cubicBezTo>
                  <a:cubicBezTo>
                    <a:pt x="305" y="166"/>
                    <a:pt x="316" y="171"/>
                    <a:pt x="315" y="165"/>
                  </a:cubicBezTo>
                  <a:cubicBezTo>
                    <a:pt x="315" y="160"/>
                    <a:pt x="324" y="153"/>
                    <a:pt x="330" y="151"/>
                  </a:cubicBezTo>
                  <a:cubicBezTo>
                    <a:pt x="336" y="148"/>
                    <a:pt x="325" y="142"/>
                    <a:pt x="317" y="143"/>
                  </a:cubicBezTo>
                  <a:cubicBezTo>
                    <a:pt x="309" y="143"/>
                    <a:pt x="307" y="138"/>
                    <a:pt x="307" y="134"/>
                  </a:cubicBezTo>
                  <a:cubicBezTo>
                    <a:pt x="307" y="131"/>
                    <a:pt x="292" y="122"/>
                    <a:pt x="287" y="124"/>
                  </a:cubicBezTo>
                  <a:cubicBezTo>
                    <a:pt x="282" y="125"/>
                    <a:pt x="274" y="117"/>
                    <a:pt x="267" y="117"/>
                  </a:cubicBezTo>
                  <a:cubicBezTo>
                    <a:pt x="261" y="116"/>
                    <a:pt x="251" y="111"/>
                    <a:pt x="252" y="104"/>
                  </a:cubicBezTo>
                  <a:cubicBezTo>
                    <a:pt x="253" y="97"/>
                    <a:pt x="265" y="106"/>
                    <a:pt x="268" y="101"/>
                  </a:cubicBezTo>
                  <a:cubicBezTo>
                    <a:pt x="270" y="95"/>
                    <a:pt x="255" y="98"/>
                    <a:pt x="255" y="94"/>
                  </a:cubicBezTo>
                  <a:cubicBezTo>
                    <a:pt x="254" y="90"/>
                    <a:pt x="258" y="92"/>
                    <a:pt x="261" y="89"/>
                  </a:cubicBezTo>
                  <a:cubicBezTo>
                    <a:pt x="264" y="87"/>
                    <a:pt x="259" y="82"/>
                    <a:pt x="255" y="80"/>
                  </a:cubicBezTo>
                  <a:cubicBezTo>
                    <a:pt x="252" y="78"/>
                    <a:pt x="251" y="84"/>
                    <a:pt x="247" y="84"/>
                  </a:cubicBezTo>
                  <a:cubicBezTo>
                    <a:pt x="244" y="84"/>
                    <a:pt x="247" y="78"/>
                    <a:pt x="249" y="75"/>
                  </a:cubicBezTo>
                  <a:cubicBezTo>
                    <a:pt x="252" y="71"/>
                    <a:pt x="238" y="67"/>
                    <a:pt x="232" y="69"/>
                  </a:cubicBezTo>
                  <a:cubicBezTo>
                    <a:pt x="226" y="71"/>
                    <a:pt x="224" y="68"/>
                    <a:pt x="224" y="64"/>
                  </a:cubicBezTo>
                  <a:cubicBezTo>
                    <a:pt x="224" y="60"/>
                    <a:pt x="213" y="64"/>
                    <a:pt x="209" y="67"/>
                  </a:cubicBezTo>
                  <a:cubicBezTo>
                    <a:pt x="205" y="70"/>
                    <a:pt x="200" y="64"/>
                    <a:pt x="20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5" name="Freeform 2205">
              <a:extLst>
                <a:ext uri="{FF2B5EF4-FFF2-40B4-BE49-F238E27FC236}">
                  <a16:creationId xmlns:a16="http://schemas.microsoft.com/office/drawing/2014/main" id="{5EF445BE-E1F8-B8B8-1EB5-B58CB4D95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2136" y="3312201"/>
              <a:ext cx="147859" cy="141049"/>
            </a:xfrm>
            <a:custGeom>
              <a:avLst/>
              <a:gdLst>
                <a:gd name="T0" fmla="*/ 44 w 81"/>
                <a:gd name="T1" fmla="*/ 5 h 72"/>
                <a:gd name="T2" fmla="*/ 39 w 81"/>
                <a:gd name="T3" fmla="*/ 2 h 72"/>
                <a:gd name="T4" fmla="*/ 21 w 81"/>
                <a:gd name="T5" fmla="*/ 27 h 72"/>
                <a:gd name="T6" fmla="*/ 16 w 81"/>
                <a:gd name="T7" fmla="*/ 38 h 72"/>
                <a:gd name="T8" fmla="*/ 9 w 81"/>
                <a:gd name="T9" fmla="*/ 44 h 72"/>
                <a:gd name="T10" fmla="*/ 6 w 81"/>
                <a:gd name="T11" fmla="*/ 58 h 72"/>
                <a:gd name="T12" fmla="*/ 23 w 81"/>
                <a:gd name="T13" fmla="*/ 58 h 72"/>
                <a:gd name="T14" fmla="*/ 39 w 81"/>
                <a:gd name="T15" fmla="*/ 55 h 72"/>
                <a:gd name="T16" fmla="*/ 50 w 81"/>
                <a:gd name="T17" fmla="*/ 58 h 72"/>
                <a:gd name="T18" fmla="*/ 47 w 81"/>
                <a:gd name="T19" fmla="*/ 66 h 72"/>
                <a:gd name="T20" fmla="*/ 57 w 81"/>
                <a:gd name="T21" fmla="*/ 62 h 72"/>
                <a:gd name="T22" fmla="*/ 64 w 81"/>
                <a:gd name="T23" fmla="*/ 65 h 72"/>
                <a:gd name="T24" fmla="*/ 78 w 81"/>
                <a:gd name="T25" fmla="*/ 66 h 72"/>
                <a:gd name="T26" fmla="*/ 73 w 81"/>
                <a:gd name="T27" fmla="*/ 56 h 72"/>
                <a:gd name="T28" fmla="*/ 72 w 81"/>
                <a:gd name="T29" fmla="*/ 50 h 72"/>
                <a:gd name="T30" fmla="*/ 67 w 81"/>
                <a:gd name="T31" fmla="*/ 48 h 72"/>
                <a:gd name="T32" fmla="*/ 68 w 81"/>
                <a:gd name="T33" fmla="*/ 37 h 72"/>
                <a:gd name="T34" fmla="*/ 59 w 81"/>
                <a:gd name="T35" fmla="*/ 34 h 72"/>
                <a:gd name="T36" fmla="*/ 49 w 81"/>
                <a:gd name="T37" fmla="*/ 32 h 72"/>
                <a:gd name="T38" fmla="*/ 44 w 81"/>
                <a:gd name="T39" fmla="*/ 26 h 72"/>
                <a:gd name="T40" fmla="*/ 35 w 81"/>
                <a:gd name="T41" fmla="*/ 26 h 72"/>
                <a:gd name="T42" fmla="*/ 36 w 81"/>
                <a:gd name="T43" fmla="*/ 18 h 72"/>
                <a:gd name="T44" fmla="*/ 44 w 81"/>
                <a:gd name="T45" fmla="*/ 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72">
                  <a:moveTo>
                    <a:pt x="44" y="5"/>
                  </a:moveTo>
                  <a:cubicBezTo>
                    <a:pt x="49" y="3"/>
                    <a:pt x="44" y="0"/>
                    <a:pt x="39" y="2"/>
                  </a:cubicBezTo>
                  <a:cubicBezTo>
                    <a:pt x="34" y="4"/>
                    <a:pt x="21" y="22"/>
                    <a:pt x="21" y="27"/>
                  </a:cubicBezTo>
                  <a:cubicBezTo>
                    <a:pt x="21" y="32"/>
                    <a:pt x="20" y="38"/>
                    <a:pt x="16" y="38"/>
                  </a:cubicBezTo>
                  <a:cubicBezTo>
                    <a:pt x="11" y="37"/>
                    <a:pt x="6" y="42"/>
                    <a:pt x="9" y="44"/>
                  </a:cubicBezTo>
                  <a:cubicBezTo>
                    <a:pt x="13" y="47"/>
                    <a:pt x="0" y="54"/>
                    <a:pt x="6" y="58"/>
                  </a:cubicBezTo>
                  <a:cubicBezTo>
                    <a:pt x="10" y="60"/>
                    <a:pt x="17" y="57"/>
                    <a:pt x="23" y="58"/>
                  </a:cubicBezTo>
                  <a:cubicBezTo>
                    <a:pt x="29" y="58"/>
                    <a:pt x="34" y="59"/>
                    <a:pt x="39" y="55"/>
                  </a:cubicBezTo>
                  <a:cubicBezTo>
                    <a:pt x="44" y="51"/>
                    <a:pt x="44" y="58"/>
                    <a:pt x="50" y="58"/>
                  </a:cubicBezTo>
                  <a:cubicBezTo>
                    <a:pt x="55" y="57"/>
                    <a:pt x="47" y="62"/>
                    <a:pt x="47" y="66"/>
                  </a:cubicBezTo>
                  <a:cubicBezTo>
                    <a:pt x="47" y="69"/>
                    <a:pt x="53" y="64"/>
                    <a:pt x="57" y="62"/>
                  </a:cubicBezTo>
                  <a:cubicBezTo>
                    <a:pt x="61" y="60"/>
                    <a:pt x="66" y="62"/>
                    <a:pt x="64" y="65"/>
                  </a:cubicBezTo>
                  <a:cubicBezTo>
                    <a:pt x="62" y="68"/>
                    <a:pt x="75" y="72"/>
                    <a:pt x="78" y="66"/>
                  </a:cubicBezTo>
                  <a:cubicBezTo>
                    <a:pt x="81" y="61"/>
                    <a:pt x="75" y="53"/>
                    <a:pt x="73" y="56"/>
                  </a:cubicBezTo>
                  <a:cubicBezTo>
                    <a:pt x="71" y="60"/>
                    <a:pt x="68" y="54"/>
                    <a:pt x="72" y="50"/>
                  </a:cubicBezTo>
                  <a:cubicBezTo>
                    <a:pt x="76" y="47"/>
                    <a:pt x="71" y="46"/>
                    <a:pt x="67" y="48"/>
                  </a:cubicBezTo>
                  <a:cubicBezTo>
                    <a:pt x="63" y="50"/>
                    <a:pt x="64" y="39"/>
                    <a:pt x="68" y="37"/>
                  </a:cubicBezTo>
                  <a:cubicBezTo>
                    <a:pt x="72" y="35"/>
                    <a:pt x="59" y="31"/>
                    <a:pt x="59" y="34"/>
                  </a:cubicBezTo>
                  <a:cubicBezTo>
                    <a:pt x="59" y="38"/>
                    <a:pt x="50" y="36"/>
                    <a:pt x="49" y="32"/>
                  </a:cubicBezTo>
                  <a:cubicBezTo>
                    <a:pt x="48" y="29"/>
                    <a:pt x="42" y="28"/>
                    <a:pt x="44" y="26"/>
                  </a:cubicBezTo>
                  <a:cubicBezTo>
                    <a:pt x="46" y="23"/>
                    <a:pt x="36" y="22"/>
                    <a:pt x="35" y="26"/>
                  </a:cubicBezTo>
                  <a:cubicBezTo>
                    <a:pt x="34" y="30"/>
                    <a:pt x="31" y="23"/>
                    <a:pt x="36" y="18"/>
                  </a:cubicBezTo>
                  <a:cubicBezTo>
                    <a:pt x="41" y="13"/>
                    <a:pt x="40" y="8"/>
                    <a:pt x="4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6" name="Freeform 2206">
              <a:extLst>
                <a:ext uri="{FF2B5EF4-FFF2-40B4-BE49-F238E27FC236}">
                  <a16:creationId xmlns:a16="http://schemas.microsoft.com/office/drawing/2014/main" id="{FC6A9AC0-34E0-FFC0-C7D1-227F2D5C0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928" y="2750052"/>
              <a:ext cx="61448" cy="51104"/>
            </a:xfrm>
            <a:custGeom>
              <a:avLst/>
              <a:gdLst>
                <a:gd name="T0" fmla="*/ 28 w 34"/>
                <a:gd name="T1" fmla="*/ 19 h 26"/>
                <a:gd name="T2" fmla="*/ 29 w 34"/>
                <a:gd name="T3" fmla="*/ 4 h 26"/>
                <a:gd name="T4" fmla="*/ 15 w 34"/>
                <a:gd name="T5" fmla="*/ 0 h 26"/>
                <a:gd name="T6" fmla="*/ 5 w 34"/>
                <a:gd name="T7" fmla="*/ 18 h 26"/>
                <a:gd name="T8" fmla="*/ 28 w 34"/>
                <a:gd name="T9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6">
                  <a:moveTo>
                    <a:pt x="28" y="19"/>
                  </a:moveTo>
                  <a:cubicBezTo>
                    <a:pt x="34" y="18"/>
                    <a:pt x="33" y="9"/>
                    <a:pt x="29" y="4"/>
                  </a:cubicBezTo>
                  <a:cubicBezTo>
                    <a:pt x="27" y="0"/>
                    <a:pt x="20" y="0"/>
                    <a:pt x="15" y="0"/>
                  </a:cubicBezTo>
                  <a:cubicBezTo>
                    <a:pt x="9" y="1"/>
                    <a:pt x="0" y="9"/>
                    <a:pt x="5" y="18"/>
                  </a:cubicBezTo>
                  <a:cubicBezTo>
                    <a:pt x="10" y="26"/>
                    <a:pt x="22" y="20"/>
                    <a:pt x="2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7" name="Freeform 2207">
              <a:extLst>
                <a:ext uri="{FF2B5EF4-FFF2-40B4-BE49-F238E27FC236}">
                  <a16:creationId xmlns:a16="http://schemas.microsoft.com/office/drawing/2014/main" id="{3C0F1DD0-4E7B-097F-2024-C9193277D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688" y="2063209"/>
              <a:ext cx="672086" cy="361819"/>
            </a:xfrm>
            <a:custGeom>
              <a:avLst/>
              <a:gdLst>
                <a:gd name="T0" fmla="*/ 25 w 366"/>
                <a:gd name="T1" fmla="*/ 47 h 186"/>
                <a:gd name="T2" fmla="*/ 26 w 366"/>
                <a:gd name="T3" fmla="*/ 59 h 186"/>
                <a:gd name="T4" fmla="*/ 65 w 366"/>
                <a:gd name="T5" fmla="*/ 67 h 186"/>
                <a:gd name="T6" fmla="*/ 101 w 366"/>
                <a:gd name="T7" fmla="*/ 75 h 186"/>
                <a:gd name="T8" fmla="*/ 149 w 366"/>
                <a:gd name="T9" fmla="*/ 62 h 186"/>
                <a:gd name="T10" fmla="*/ 112 w 366"/>
                <a:gd name="T11" fmla="*/ 80 h 186"/>
                <a:gd name="T12" fmla="*/ 107 w 366"/>
                <a:gd name="T13" fmla="*/ 89 h 186"/>
                <a:gd name="T14" fmla="*/ 72 w 366"/>
                <a:gd name="T15" fmla="*/ 99 h 186"/>
                <a:gd name="T16" fmla="*/ 115 w 366"/>
                <a:gd name="T17" fmla="*/ 126 h 186"/>
                <a:gd name="T18" fmla="*/ 55 w 366"/>
                <a:gd name="T19" fmla="*/ 133 h 186"/>
                <a:gd name="T20" fmla="*/ 80 w 366"/>
                <a:gd name="T21" fmla="*/ 141 h 186"/>
                <a:gd name="T22" fmla="*/ 78 w 366"/>
                <a:gd name="T23" fmla="*/ 154 h 186"/>
                <a:gd name="T24" fmla="*/ 57 w 366"/>
                <a:gd name="T25" fmla="*/ 155 h 186"/>
                <a:gd name="T26" fmla="*/ 33 w 366"/>
                <a:gd name="T27" fmla="*/ 174 h 186"/>
                <a:gd name="T28" fmla="*/ 90 w 366"/>
                <a:gd name="T29" fmla="*/ 179 h 186"/>
                <a:gd name="T30" fmla="*/ 130 w 366"/>
                <a:gd name="T31" fmla="*/ 182 h 186"/>
                <a:gd name="T32" fmla="*/ 161 w 366"/>
                <a:gd name="T33" fmla="*/ 176 h 186"/>
                <a:gd name="T34" fmla="*/ 152 w 366"/>
                <a:gd name="T35" fmla="*/ 166 h 186"/>
                <a:gd name="T36" fmla="*/ 129 w 366"/>
                <a:gd name="T37" fmla="*/ 155 h 186"/>
                <a:gd name="T38" fmla="*/ 161 w 366"/>
                <a:gd name="T39" fmla="*/ 143 h 186"/>
                <a:gd name="T40" fmla="*/ 204 w 366"/>
                <a:gd name="T41" fmla="*/ 119 h 186"/>
                <a:gd name="T42" fmla="*/ 200 w 366"/>
                <a:gd name="T43" fmla="*/ 106 h 186"/>
                <a:gd name="T44" fmla="*/ 236 w 366"/>
                <a:gd name="T45" fmla="*/ 97 h 186"/>
                <a:gd name="T46" fmla="*/ 281 w 366"/>
                <a:gd name="T47" fmla="*/ 68 h 186"/>
                <a:gd name="T48" fmla="*/ 285 w 366"/>
                <a:gd name="T49" fmla="*/ 50 h 186"/>
                <a:gd name="T50" fmla="*/ 346 w 366"/>
                <a:gd name="T51" fmla="*/ 34 h 186"/>
                <a:gd name="T52" fmla="*/ 331 w 366"/>
                <a:gd name="T53" fmla="*/ 16 h 186"/>
                <a:gd name="T54" fmla="*/ 293 w 366"/>
                <a:gd name="T55" fmla="*/ 16 h 186"/>
                <a:gd name="T56" fmla="*/ 258 w 366"/>
                <a:gd name="T57" fmla="*/ 5 h 186"/>
                <a:gd name="T58" fmla="*/ 218 w 366"/>
                <a:gd name="T59" fmla="*/ 10 h 186"/>
                <a:gd name="T60" fmla="*/ 182 w 366"/>
                <a:gd name="T61" fmla="*/ 8 h 186"/>
                <a:gd name="T62" fmla="*/ 144 w 366"/>
                <a:gd name="T63" fmla="*/ 11 h 186"/>
                <a:gd name="T64" fmla="*/ 131 w 366"/>
                <a:gd name="T65" fmla="*/ 19 h 186"/>
                <a:gd name="T66" fmla="*/ 99 w 366"/>
                <a:gd name="T67" fmla="*/ 27 h 186"/>
                <a:gd name="T68" fmla="*/ 68 w 366"/>
                <a:gd name="T69" fmla="*/ 31 h 186"/>
                <a:gd name="T70" fmla="*/ 43 w 366"/>
                <a:gd name="T71" fmla="*/ 34 h 186"/>
                <a:gd name="T72" fmla="*/ 10 w 366"/>
                <a:gd name="T73" fmla="*/ 4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" h="186">
                  <a:moveTo>
                    <a:pt x="19" y="46"/>
                  </a:moveTo>
                  <a:cubicBezTo>
                    <a:pt x="26" y="41"/>
                    <a:pt x="31" y="44"/>
                    <a:pt x="25" y="47"/>
                  </a:cubicBezTo>
                  <a:cubicBezTo>
                    <a:pt x="19" y="50"/>
                    <a:pt x="21" y="52"/>
                    <a:pt x="30" y="52"/>
                  </a:cubicBezTo>
                  <a:cubicBezTo>
                    <a:pt x="38" y="51"/>
                    <a:pt x="26" y="54"/>
                    <a:pt x="26" y="59"/>
                  </a:cubicBezTo>
                  <a:cubicBezTo>
                    <a:pt x="26" y="64"/>
                    <a:pt x="36" y="61"/>
                    <a:pt x="37" y="66"/>
                  </a:cubicBezTo>
                  <a:cubicBezTo>
                    <a:pt x="37" y="71"/>
                    <a:pt x="59" y="73"/>
                    <a:pt x="65" y="67"/>
                  </a:cubicBezTo>
                  <a:cubicBezTo>
                    <a:pt x="72" y="61"/>
                    <a:pt x="69" y="69"/>
                    <a:pt x="69" y="73"/>
                  </a:cubicBezTo>
                  <a:cubicBezTo>
                    <a:pt x="68" y="77"/>
                    <a:pt x="99" y="80"/>
                    <a:pt x="101" y="75"/>
                  </a:cubicBezTo>
                  <a:cubicBezTo>
                    <a:pt x="102" y="70"/>
                    <a:pt x="107" y="72"/>
                    <a:pt x="113" y="74"/>
                  </a:cubicBezTo>
                  <a:cubicBezTo>
                    <a:pt x="119" y="75"/>
                    <a:pt x="148" y="68"/>
                    <a:pt x="149" y="62"/>
                  </a:cubicBezTo>
                  <a:cubicBezTo>
                    <a:pt x="149" y="56"/>
                    <a:pt x="158" y="65"/>
                    <a:pt x="149" y="72"/>
                  </a:cubicBezTo>
                  <a:cubicBezTo>
                    <a:pt x="139" y="78"/>
                    <a:pt x="120" y="77"/>
                    <a:pt x="112" y="80"/>
                  </a:cubicBezTo>
                  <a:cubicBezTo>
                    <a:pt x="103" y="82"/>
                    <a:pt x="117" y="88"/>
                    <a:pt x="126" y="95"/>
                  </a:cubicBezTo>
                  <a:cubicBezTo>
                    <a:pt x="134" y="101"/>
                    <a:pt x="115" y="98"/>
                    <a:pt x="107" y="89"/>
                  </a:cubicBezTo>
                  <a:cubicBezTo>
                    <a:pt x="99" y="81"/>
                    <a:pt x="81" y="81"/>
                    <a:pt x="71" y="81"/>
                  </a:cubicBezTo>
                  <a:cubicBezTo>
                    <a:pt x="62" y="82"/>
                    <a:pt x="65" y="99"/>
                    <a:pt x="72" y="99"/>
                  </a:cubicBezTo>
                  <a:cubicBezTo>
                    <a:pt x="79" y="99"/>
                    <a:pt x="86" y="102"/>
                    <a:pt x="93" y="113"/>
                  </a:cubicBezTo>
                  <a:cubicBezTo>
                    <a:pt x="100" y="124"/>
                    <a:pt x="115" y="121"/>
                    <a:pt x="115" y="126"/>
                  </a:cubicBezTo>
                  <a:cubicBezTo>
                    <a:pt x="115" y="131"/>
                    <a:pt x="95" y="122"/>
                    <a:pt x="84" y="120"/>
                  </a:cubicBezTo>
                  <a:cubicBezTo>
                    <a:pt x="73" y="118"/>
                    <a:pt x="56" y="125"/>
                    <a:pt x="55" y="133"/>
                  </a:cubicBezTo>
                  <a:cubicBezTo>
                    <a:pt x="55" y="141"/>
                    <a:pt x="71" y="140"/>
                    <a:pt x="82" y="134"/>
                  </a:cubicBezTo>
                  <a:cubicBezTo>
                    <a:pt x="93" y="127"/>
                    <a:pt x="85" y="136"/>
                    <a:pt x="80" y="141"/>
                  </a:cubicBezTo>
                  <a:cubicBezTo>
                    <a:pt x="74" y="146"/>
                    <a:pt x="93" y="150"/>
                    <a:pt x="93" y="156"/>
                  </a:cubicBezTo>
                  <a:cubicBezTo>
                    <a:pt x="93" y="162"/>
                    <a:pt x="79" y="160"/>
                    <a:pt x="78" y="154"/>
                  </a:cubicBezTo>
                  <a:cubicBezTo>
                    <a:pt x="76" y="149"/>
                    <a:pt x="71" y="143"/>
                    <a:pt x="58" y="144"/>
                  </a:cubicBezTo>
                  <a:cubicBezTo>
                    <a:pt x="45" y="145"/>
                    <a:pt x="49" y="154"/>
                    <a:pt x="57" y="155"/>
                  </a:cubicBezTo>
                  <a:cubicBezTo>
                    <a:pt x="65" y="156"/>
                    <a:pt x="65" y="162"/>
                    <a:pt x="56" y="162"/>
                  </a:cubicBezTo>
                  <a:cubicBezTo>
                    <a:pt x="47" y="162"/>
                    <a:pt x="27" y="168"/>
                    <a:pt x="33" y="174"/>
                  </a:cubicBezTo>
                  <a:cubicBezTo>
                    <a:pt x="40" y="180"/>
                    <a:pt x="66" y="174"/>
                    <a:pt x="70" y="178"/>
                  </a:cubicBezTo>
                  <a:cubicBezTo>
                    <a:pt x="75" y="182"/>
                    <a:pt x="87" y="183"/>
                    <a:pt x="90" y="179"/>
                  </a:cubicBezTo>
                  <a:cubicBezTo>
                    <a:pt x="93" y="174"/>
                    <a:pt x="103" y="176"/>
                    <a:pt x="113" y="176"/>
                  </a:cubicBezTo>
                  <a:cubicBezTo>
                    <a:pt x="123" y="176"/>
                    <a:pt x="126" y="178"/>
                    <a:pt x="130" y="182"/>
                  </a:cubicBezTo>
                  <a:cubicBezTo>
                    <a:pt x="135" y="186"/>
                    <a:pt x="143" y="184"/>
                    <a:pt x="148" y="180"/>
                  </a:cubicBezTo>
                  <a:cubicBezTo>
                    <a:pt x="154" y="176"/>
                    <a:pt x="154" y="176"/>
                    <a:pt x="161" y="176"/>
                  </a:cubicBezTo>
                  <a:cubicBezTo>
                    <a:pt x="168" y="176"/>
                    <a:pt x="169" y="172"/>
                    <a:pt x="166" y="166"/>
                  </a:cubicBezTo>
                  <a:cubicBezTo>
                    <a:pt x="162" y="161"/>
                    <a:pt x="153" y="170"/>
                    <a:pt x="152" y="166"/>
                  </a:cubicBezTo>
                  <a:cubicBezTo>
                    <a:pt x="151" y="161"/>
                    <a:pt x="143" y="160"/>
                    <a:pt x="129" y="162"/>
                  </a:cubicBezTo>
                  <a:cubicBezTo>
                    <a:pt x="115" y="164"/>
                    <a:pt x="121" y="153"/>
                    <a:pt x="129" y="155"/>
                  </a:cubicBezTo>
                  <a:cubicBezTo>
                    <a:pt x="138" y="158"/>
                    <a:pt x="149" y="157"/>
                    <a:pt x="159" y="154"/>
                  </a:cubicBezTo>
                  <a:cubicBezTo>
                    <a:pt x="168" y="152"/>
                    <a:pt x="161" y="147"/>
                    <a:pt x="161" y="143"/>
                  </a:cubicBezTo>
                  <a:cubicBezTo>
                    <a:pt x="161" y="139"/>
                    <a:pt x="173" y="142"/>
                    <a:pt x="182" y="142"/>
                  </a:cubicBezTo>
                  <a:cubicBezTo>
                    <a:pt x="191" y="142"/>
                    <a:pt x="204" y="127"/>
                    <a:pt x="204" y="119"/>
                  </a:cubicBezTo>
                  <a:cubicBezTo>
                    <a:pt x="205" y="110"/>
                    <a:pt x="184" y="112"/>
                    <a:pt x="174" y="112"/>
                  </a:cubicBezTo>
                  <a:cubicBezTo>
                    <a:pt x="164" y="112"/>
                    <a:pt x="181" y="105"/>
                    <a:pt x="200" y="106"/>
                  </a:cubicBezTo>
                  <a:cubicBezTo>
                    <a:pt x="219" y="107"/>
                    <a:pt x="210" y="98"/>
                    <a:pt x="214" y="95"/>
                  </a:cubicBezTo>
                  <a:cubicBezTo>
                    <a:pt x="217" y="92"/>
                    <a:pt x="226" y="99"/>
                    <a:pt x="236" y="97"/>
                  </a:cubicBezTo>
                  <a:cubicBezTo>
                    <a:pt x="245" y="95"/>
                    <a:pt x="239" y="87"/>
                    <a:pt x="245" y="87"/>
                  </a:cubicBezTo>
                  <a:cubicBezTo>
                    <a:pt x="250" y="87"/>
                    <a:pt x="260" y="80"/>
                    <a:pt x="281" y="68"/>
                  </a:cubicBezTo>
                  <a:cubicBezTo>
                    <a:pt x="301" y="57"/>
                    <a:pt x="317" y="59"/>
                    <a:pt x="318" y="52"/>
                  </a:cubicBezTo>
                  <a:cubicBezTo>
                    <a:pt x="319" y="46"/>
                    <a:pt x="290" y="52"/>
                    <a:pt x="285" y="50"/>
                  </a:cubicBezTo>
                  <a:cubicBezTo>
                    <a:pt x="280" y="48"/>
                    <a:pt x="305" y="43"/>
                    <a:pt x="311" y="44"/>
                  </a:cubicBezTo>
                  <a:cubicBezTo>
                    <a:pt x="317" y="46"/>
                    <a:pt x="325" y="44"/>
                    <a:pt x="346" y="34"/>
                  </a:cubicBezTo>
                  <a:cubicBezTo>
                    <a:pt x="366" y="24"/>
                    <a:pt x="357" y="22"/>
                    <a:pt x="349" y="23"/>
                  </a:cubicBezTo>
                  <a:cubicBezTo>
                    <a:pt x="340" y="25"/>
                    <a:pt x="331" y="22"/>
                    <a:pt x="331" y="16"/>
                  </a:cubicBezTo>
                  <a:cubicBezTo>
                    <a:pt x="332" y="11"/>
                    <a:pt x="319" y="16"/>
                    <a:pt x="318" y="13"/>
                  </a:cubicBezTo>
                  <a:cubicBezTo>
                    <a:pt x="318" y="10"/>
                    <a:pt x="306" y="11"/>
                    <a:pt x="293" y="16"/>
                  </a:cubicBezTo>
                  <a:cubicBezTo>
                    <a:pt x="280" y="21"/>
                    <a:pt x="292" y="11"/>
                    <a:pt x="297" y="9"/>
                  </a:cubicBezTo>
                  <a:cubicBezTo>
                    <a:pt x="303" y="7"/>
                    <a:pt x="264" y="9"/>
                    <a:pt x="258" y="5"/>
                  </a:cubicBezTo>
                  <a:cubicBezTo>
                    <a:pt x="251" y="0"/>
                    <a:pt x="244" y="12"/>
                    <a:pt x="238" y="6"/>
                  </a:cubicBezTo>
                  <a:cubicBezTo>
                    <a:pt x="232" y="0"/>
                    <a:pt x="216" y="5"/>
                    <a:pt x="218" y="10"/>
                  </a:cubicBezTo>
                  <a:cubicBezTo>
                    <a:pt x="220" y="14"/>
                    <a:pt x="216" y="14"/>
                    <a:pt x="210" y="9"/>
                  </a:cubicBezTo>
                  <a:cubicBezTo>
                    <a:pt x="204" y="4"/>
                    <a:pt x="192" y="10"/>
                    <a:pt x="182" y="8"/>
                  </a:cubicBezTo>
                  <a:cubicBezTo>
                    <a:pt x="171" y="7"/>
                    <a:pt x="176" y="17"/>
                    <a:pt x="164" y="12"/>
                  </a:cubicBezTo>
                  <a:cubicBezTo>
                    <a:pt x="153" y="7"/>
                    <a:pt x="140" y="9"/>
                    <a:pt x="144" y="11"/>
                  </a:cubicBezTo>
                  <a:cubicBezTo>
                    <a:pt x="147" y="12"/>
                    <a:pt x="143" y="15"/>
                    <a:pt x="138" y="14"/>
                  </a:cubicBezTo>
                  <a:cubicBezTo>
                    <a:pt x="133" y="12"/>
                    <a:pt x="128" y="14"/>
                    <a:pt x="131" y="19"/>
                  </a:cubicBezTo>
                  <a:cubicBezTo>
                    <a:pt x="133" y="24"/>
                    <a:pt x="112" y="18"/>
                    <a:pt x="112" y="23"/>
                  </a:cubicBezTo>
                  <a:cubicBezTo>
                    <a:pt x="112" y="29"/>
                    <a:pt x="105" y="32"/>
                    <a:pt x="99" y="27"/>
                  </a:cubicBezTo>
                  <a:cubicBezTo>
                    <a:pt x="93" y="22"/>
                    <a:pt x="74" y="20"/>
                    <a:pt x="79" y="25"/>
                  </a:cubicBezTo>
                  <a:cubicBezTo>
                    <a:pt x="85" y="29"/>
                    <a:pt x="62" y="27"/>
                    <a:pt x="68" y="31"/>
                  </a:cubicBezTo>
                  <a:cubicBezTo>
                    <a:pt x="74" y="36"/>
                    <a:pt x="61" y="39"/>
                    <a:pt x="61" y="37"/>
                  </a:cubicBezTo>
                  <a:cubicBezTo>
                    <a:pt x="61" y="34"/>
                    <a:pt x="48" y="30"/>
                    <a:pt x="43" y="34"/>
                  </a:cubicBezTo>
                  <a:cubicBezTo>
                    <a:pt x="38" y="39"/>
                    <a:pt x="37" y="44"/>
                    <a:pt x="34" y="41"/>
                  </a:cubicBezTo>
                  <a:cubicBezTo>
                    <a:pt x="32" y="38"/>
                    <a:pt x="21" y="39"/>
                    <a:pt x="10" y="43"/>
                  </a:cubicBezTo>
                  <a:cubicBezTo>
                    <a:pt x="0" y="47"/>
                    <a:pt x="12" y="50"/>
                    <a:pt x="19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8" name="Freeform 2208">
              <a:extLst>
                <a:ext uri="{FF2B5EF4-FFF2-40B4-BE49-F238E27FC236}">
                  <a16:creationId xmlns:a16="http://schemas.microsoft.com/office/drawing/2014/main" id="{7A1AB99D-88AD-F496-5B47-625086AC9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031" y="2300333"/>
              <a:ext cx="97932" cy="34751"/>
            </a:xfrm>
            <a:custGeom>
              <a:avLst/>
              <a:gdLst>
                <a:gd name="T0" fmla="*/ 20 w 53"/>
                <a:gd name="T1" fmla="*/ 13 h 17"/>
                <a:gd name="T2" fmla="*/ 34 w 53"/>
                <a:gd name="T3" fmla="*/ 11 h 17"/>
                <a:gd name="T4" fmla="*/ 53 w 53"/>
                <a:gd name="T5" fmla="*/ 9 h 17"/>
                <a:gd name="T6" fmla="*/ 28 w 53"/>
                <a:gd name="T7" fmla="*/ 3 h 17"/>
                <a:gd name="T8" fmla="*/ 7 w 53"/>
                <a:gd name="T9" fmla="*/ 12 h 17"/>
                <a:gd name="T10" fmla="*/ 20 w 53"/>
                <a:gd name="T11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17">
                  <a:moveTo>
                    <a:pt x="20" y="13"/>
                  </a:moveTo>
                  <a:cubicBezTo>
                    <a:pt x="25" y="15"/>
                    <a:pt x="30" y="8"/>
                    <a:pt x="34" y="11"/>
                  </a:cubicBezTo>
                  <a:cubicBezTo>
                    <a:pt x="37" y="14"/>
                    <a:pt x="53" y="17"/>
                    <a:pt x="53" y="9"/>
                  </a:cubicBezTo>
                  <a:cubicBezTo>
                    <a:pt x="53" y="1"/>
                    <a:pt x="33" y="0"/>
                    <a:pt x="28" y="3"/>
                  </a:cubicBezTo>
                  <a:cubicBezTo>
                    <a:pt x="23" y="6"/>
                    <a:pt x="0" y="7"/>
                    <a:pt x="7" y="12"/>
                  </a:cubicBezTo>
                  <a:cubicBezTo>
                    <a:pt x="11" y="15"/>
                    <a:pt x="15" y="11"/>
                    <a:pt x="2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9" name="Freeform 2209">
              <a:extLst>
                <a:ext uri="{FF2B5EF4-FFF2-40B4-BE49-F238E27FC236}">
                  <a16:creationId xmlns:a16="http://schemas.microsoft.com/office/drawing/2014/main" id="{D1A9DDF2-29DD-C227-17EF-FA4017389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313" y="2333040"/>
              <a:ext cx="76810" cy="42927"/>
            </a:xfrm>
            <a:custGeom>
              <a:avLst/>
              <a:gdLst>
                <a:gd name="T0" fmla="*/ 36 w 42"/>
                <a:gd name="T1" fmla="*/ 6 h 22"/>
                <a:gd name="T2" fmla="*/ 29 w 42"/>
                <a:gd name="T3" fmla="*/ 2 h 22"/>
                <a:gd name="T4" fmla="*/ 0 w 42"/>
                <a:gd name="T5" fmla="*/ 11 h 22"/>
                <a:gd name="T6" fmla="*/ 15 w 42"/>
                <a:gd name="T7" fmla="*/ 21 h 22"/>
                <a:gd name="T8" fmla="*/ 31 w 42"/>
                <a:gd name="T9" fmla="*/ 11 h 22"/>
                <a:gd name="T10" fmla="*/ 36 w 42"/>
                <a:gd name="T11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2">
                  <a:moveTo>
                    <a:pt x="36" y="6"/>
                  </a:moveTo>
                  <a:cubicBezTo>
                    <a:pt x="42" y="5"/>
                    <a:pt x="39" y="0"/>
                    <a:pt x="29" y="2"/>
                  </a:cubicBezTo>
                  <a:cubicBezTo>
                    <a:pt x="18" y="3"/>
                    <a:pt x="0" y="3"/>
                    <a:pt x="0" y="11"/>
                  </a:cubicBezTo>
                  <a:cubicBezTo>
                    <a:pt x="0" y="17"/>
                    <a:pt x="4" y="20"/>
                    <a:pt x="15" y="21"/>
                  </a:cubicBezTo>
                  <a:cubicBezTo>
                    <a:pt x="27" y="22"/>
                    <a:pt x="37" y="11"/>
                    <a:pt x="31" y="11"/>
                  </a:cubicBezTo>
                  <a:cubicBezTo>
                    <a:pt x="26" y="11"/>
                    <a:pt x="29" y="7"/>
                    <a:pt x="3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0" name="Freeform 2210">
              <a:extLst>
                <a:ext uri="{FF2B5EF4-FFF2-40B4-BE49-F238E27FC236}">
                  <a16:creationId xmlns:a16="http://schemas.microsoft.com/office/drawing/2014/main" id="{534983E3-B88A-B181-4F8F-1ADDA9213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123" y="3381704"/>
              <a:ext cx="1188634" cy="619385"/>
            </a:xfrm>
            <a:custGeom>
              <a:avLst/>
              <a:gdLst>
                <a:gd name="T0" fmla="*/ 307 w 649"/>
                <a:gd name="T1" fmla="*/ 283 h 318"/>
                <a:gd name="T2" fmla="*/ 323 w 649"/>
                <a:gd name="T3" fmla="*/ 273 h 318"/>
                <a:gd name="T4" fmla="*/ 342 w 649"/>
                <a:gd name="T5" fmla="*/ 260 h 318"/>
                <a:gd name="T6" fmla="*/ 353 w 649"/>
                <a:gd name="T7" fmla="*/ 257 h 318"/>
                <a:gd name="T8" fmla="*/ 376 w 649"/>
                <a:gd name="T9" fmla="*/ 264 h 318"/>
                <a:gd name="T10" fmla="*/ 387 w 649"/>
                <a:gd name="T11" fmla="*/ 264 h 318"/>
                <a:gd name="T12" fmla="*/ 393 w 649"/>
                <a:gd name="T13" fmla="*/ 260 h 318"/>
                <a:gd name="T14" fmla="*/ 409 w 649"/>
                <a:gd name="T15" fmla="*/ 252 h 318"/>
                <a:gd name="T16" fmla="*/ 431 w 649"/>
                <a:gd name="T17" fmla="*/ 251 h 318"/>
                <a:gd name="T18" fmla="*/ 461 w 649"/>
                <a:gd name="T19" fmla="*/ 257 h 318"/>
                <a:gd name="T20" fmla="*/ 475 w 649"/>
                <a:gd name="T21" fmla="*/ 288 h 318"/>
                <a:gd name="T22" fmla="*/ 494 w 649"/>
                <a:gd name="T23" fmla="*/ 318 h 318"/>
                <a:gd name="T24" fmla="*/ 492 w 649"/>
                <a:gd name="T25" fmla="*/ 277 h 318"/>
                <a:gd name="T26" fmla="*/ 507 w 649"/>
                <a:gd name="T27" fmla="*/ 219 h 318"/>
                <a:gd name="T28" fmla="*/ 537 w 649"/>
                <a:gd name="T29" fmla="*/ 198 h 318"/>
                <a:gd name="T30" fmla="*/ 543 w 649"/>
                <a:gd name="T31" fmla="*/ 188 h 318"/>
                <a:gd name="T32" fmla="*/ 547 w 649"/>
                <a:gd name="T33" fmla="*/ 175 h 318"/>
                <a:gd name="T34" fmla="*/ 536 w 649"/>
                <a:gd name="T35" fmla="*/ 158 h 318"/>
                <a:gd name="T36" fmla="*/ 546 w 649"/>
                <a:gd name="T37" fmla="*/ 133 h 318"/>
                <a:gd name="T38" fmla="*/ 552 w 649"/>
                <a:gd name="T39" fmla="*/ 158 h 318"/>
                <a:gd name="T40" fmla="*/ 559 w 649"/>
                <a:gd name="T41" fmla="*/ 140 h 318"/>
                <a:gd name="T42" fmla="*/ 576 w 649"/>
                <a:gd name="T43" fmla="*/ 119 h 318"/>
                <a:gd name="T44" fmla="*/ 573 w 649"/>
                <a:gd name="T45" fmla="*/ 116 h 318"/>
                <a:gd name="T46" fmla="*/ 608 w 649"/>
                <a:gd name="T47" fmla="*/ 105 h 318"/>
                <a:gd name="T48" fmla="*/ 605 w 649"/>
                <a:gd name="T49" fmla="*/ 93 h 318"/>
                <a:gd name="T50" fmla="*/ 624 w 649"/>
                <a:gd name="T51" fmla="*/ 70 h 318"/>
                <a:gd name="T52" fmla="*/ 642 w 649"/>
                <a:gd name="T53" fmla="*/ 66 h 318"/>
                <a:gd name="T54" fmla="*/ 626 w 649"/>
                <a:gd name="T55" fmla="*/ 27 h 318"/>
                <a:gd name="T56" fmla="*/ 560 w 649"/>
                <a:gd name="T57" fmla="*/ 63 h 318"/>
                <a:gd name="T58" fmla="*/ 517 w 649"/>
                <a:gd name="T59" fmla="*/ 89 h 318"/>
                <a:gd name="T60" fmla="*/ 461 w 649"/>
                <a:gd name="T61" fmla="*/ 103 h 318"/>
                <a:gd name="T62" fmla="*/ 472 w 649"/>
                <a:gd name="T63" fmla="*/ 85 h 318"/>
                <a:gd name="T64" fmla="*/ 456 w 649"/>
                <a:gd name="T65" fmla="*/ 78 h 318"/>
                <a:gd name="T66" fmla="*/ 440 w 649"/>
                <a:gd name="T67" fmla="*/ 62 h 318"/>
                <a:gd name="T68" fmla="*/ 412 w 649"/>
                <a:gd name="T69" fmla="*/ 83 h 318"/>
                <a:gd name="T70" fmla="*/ 447 w 649"/>
                <a:gd name="T71" fmla="*/ 45 h 318"/>
                <a:gd name="T72" fmla="*/ 449 w 649"/>
                <a:gd name="T73" fmla="*/ 43 h 318"/>
                <a:gd name="T74" fmla="*/ 413 w 649"/>
                <a:gd name="T75" fmla="*/ 36 h 318"/>
                <a:gd name="T76" fmla="*/ 385 w 649"/>
                <a:gd name="T77" fmla="*/ 41 h 318"/>
                <a:gd name="T78" fmla="*/ 365 w 649"/>
                <a:gd name="T79" fmla="*/ 32 h 318"/>
                <a:gd name="T80" fmla="*/ 368 w 649"/>
                <a:gd name="T81" fmla="*/ 15 h 318"/>
                <a:gd name="T82" fmla="*/ 352 w 649"/>
                <a:gd name="T83" fmla="*/ 11 h 318"/>
                <a:gd name="T84" fmla="*/ 334 w 649"/>
                <a:gd name="T85" fmla="*/ 0 h 318"/>
                <a:gd name="T86" fmla="*/ 26 w 649"/>
                <a:gd name="T87" fmla="*/ 13 h 318"/>
                <a:gd name="T88" fmla="*/ 18 w 649"/>
                <a:gd name="T89" fmla="*/ 22 h 318"/>
                <a:gd name="T90" fmla="*/ 0 w 649"/>
                <a:gd name="T91" fmla="*/ 15 h 318"/>
                <a:gd name="T92" fmla="*/ 8 w 649"/>
                <a:gd name="T93" fmla="*/ 45 h 318"/>
                <a:gd name="T94" fmla="*/ 5 w 649"/>
                <a:gd name="T95" fmla="*/ 87 h 318"/>
                <a:gd name="T96" fmla="*/ 11 w 649"/>
                <a:gd name="T97" fmla="*/ 144 h 318"/>
                <a:gd name="T98" fmla="*/ 32 w 649"/>
                <a:gd name="T99" fmla="*/ 176 h 318"/>
                <a:gd name="T100" fmla="*/ 47 w 649"/>
                <a:gd name="T101" fmla="*/ 199 h 318"/>
                <a:gd name="T102" fmla="*/ 72 w 649"/>
                <a:gd name="T103" fmla="*/ 207 h 318"/>
                <a:gd name="T104" fmla="*/ 123 w 649"/>
                <a:gd name="T105" fmla="*/ 230 h 318"/>
                <a:gd name="T106" fmla="*/ 207 w 649"/>
                <a:gd name="T107" fmla="*/ 235 h 318"/>
                <a:gd name="T108" fmla="*/ 234 w 649"/>
                <a:gd name="T109" fmla="*/ 265 h 318"/>
                <a:gd name="T110" fmla="*/ 273 w 649"/>
                <a:gd name="T111" fmla="*/ 272 h 318"/>
                <a:gd name="T112" fmla="*/ 288 w 649"/>
                <a:gd name="T113" fmla="*/ 301 h 318"/>
                <a:gd name="T114" fmla="*/ 306 w 649"/>
                <a:gd name="T115" fmla="*/ 307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9" h="318">
                  <a:moveTo>
                    <a:pt x="303" y="303"/>
                  </a:moveTo>
                  <a:cubicBezTo>
                    <a:pt x="302" y="301"/>
                    <a:pt x="301" y="300"/>
                    <a:pt x="301" y="298"/>
                  </a:cubicBezTo>
                  <a:cubicBezTo>
                    <a:pt x="301" y="296"/>
                    <a:pt x="302" y="295"/>
                    <a:pt x="304" y="294"/>
                  </a:cubicBezTo>
                  <a:cubicBezTo>
                    <a:pt x="306" y="292"/>
                    <a:pt x="306" y="291"/>
                    <a:pt x="305" y="289"/>
                  </a:cubicBezTo>
                  <a:cubicBezTo>
                    <a:pt x="305" y="287"/>
                    <a:pt x="304" y="285"/>
                    <a:pt x="307" y="283"/>
                  </a:cubicBezTo>
                  <a:cubicBezTo>
                    <a:pt x="307" y="283"/>
                    <a:pt x="308" y="282"/>
                    <a:pt x="309" y="282"/>
                  </a:cubicBezTo>
                  <a:cubicBezTo>
                    <a:pt x="311" y="281"/>
                    <a:pt x="314" y="279"/>
                    <a:pt x="314" y="278"/>
                  </a:cubicBezTo>
                  <a:cubicBezTo>
                    <a:pt x="314" y="276"/>
                    <a:pt x="315" y="273"/>
                    <a:pt x="320" y="273"/>
                  </a:cubicBezTo>
                  <a:cubicBezTo>
                    <a:pt x="321" y="273"/>
                    <a:pt x="322" y="273"/>
                    <a:pt x="323" y="273"/>
                  </a:cubicBezTo>
                  <a:cubicBezTo>
                    <a:pt x="323" y="273"/>
                    <a:pt x="323" y="273"/>
                    <a:pt x="323" y="273"/>
                  </a:cubicBezTo>
                  <a:cubicBezTo>
                    <a:pt x="326" y="273"/>
                    <a:pt x="332" y="268"/>
                    <a:pt x="332" y="266"/>
                  </a:cubicBezTo>
                  <a:cubicBezTo>
                    <a:pt x="331" y="265"/>
                    <a:pt x="331" y="264"/>
                    <a:pt x="332" y="263"/>
                  </a:cubicBezTo>
                  <a:cubicBezTo>
                    <a:pt x="333" y="261"/>
                    <a:pt x="335" y="261"/>
                    <a:pt x="336" y="261"/>
                  </a:cubicBezTo>
                  <a:cubicBezTo>
                    <a:pt x="337" y="261"/>
                    <a:pt x="338" y="262"/>
                    <a:pt x="340" y="262"/>
                  </a:cubicBezTo>
                  <a:cubicBezTo>
                    <a:pt x="341" y="262"/>
                    <a:pt x="341" y="262"/>
                    <a:pt x="342" y="260"/>
                  </a:cubicBezTo>
                  <a:cubicBezTo>
                    <a:pt x="342" y="259"/>
                    <a:pt x="343" y="257"/>
                    <a:pt x="346" y="257"/>
                  </a:cubicBezTo>
                  <a:cubicBezTo>
                    <a:pt x="346" y="257"/>
                    <a:pt x="346" y="257"/>
                    <a:pt x="347" y="258"/>
                  </a:cubicBezTo>
                  <a:cubicBezTo>
                    <a:pt x="348" y="258"/>
                    <a:pt x="348" y="258"/>
                    <a:pt x="349" y="258"/>
                  </a:cubicBezTo>
                  <a:cubicBezTo>
                    <a:pt x="349" y="258"/>
                    <a:pt x="350" y="259"/>
                    <a:pt x="350" y="259"/>
                  </a:cubicBezTo>
                  <a:cubicBezTo>
                    <a:pt x="351" y="257"/>
                    <a:pt x="352" y="257"/>
                    <a:pt x="353" y="257"/>
                  </a:cubicBezTo>
                  <a:cubicBezTo>
                    <a:pt x="355" y="257"/>
                    <a:pt x="357" y="258"/>
                    <a:pt x="359" y="260"/>
                  </a:cubicBezTo>
                  <a:cubicBezTo>
                    <a:pt x="360" y="261"/>
                    <a:pt x="362" y="262"/>
                    <a:pt x="363" y="262"/>
                  </a:cubicBezTo>
                  <a:cubicBezTo>
                    <a:pt x="363" y="262"/>
                    <a:pt x="365" y="262"/>
                    <a:pt x="365" y="261"/>
                  </a:cubicBezTo>
                  <a:cubicBezTo>
                    <a:pt x="365" y="259"/>
                    <a:pt x="367" y="258"/>
                    <a:pt x="368" y="258"/>
                  </a:cubicBezTo>
                  <a:cubicBezTo>
                    <a:pt x="370" y="258"/>
                    <a:pt x="372" y="259"/>
                    <a:pt x="376" y="264"/>
                  </a:cubicBezTo>
                  <a:cubicBezTo>
                    <a:pt x="378" y="266"/>
                    <a:pt x="378" y="266"/>
                    <a:pt x="380" y="266"/>
                  </a:cubicBezTo>
                  <a:cubicBezTo>
                    <a:pt x="382" y="266"/>
                    <a:pt x="382" y="266"/>
                    <a:pt x="382" y="266"/>
                  </a:cubicBezTo>
                  <a:cubicBezTo>
                    <a:pt x="382" y="266"/>
                    <a:pt x="383" y="266"/>
                    <a:pt x="384" y="266"/>
                  </a:cubicBezTo>
                  <a:cubicBezTo>
                    <a:pt x="386" y="266"/>
                    <a:pt x="386" y="266"/>
                    <a:pt x="386" y="265"/>
                  </a:cubicBezTo>
                  <a:cubicBezTo>
                    <a:pt x="387" y="265"/>
                    <a:pt x="387" y="264"/>
                    <a:pt x="387" y="264"/>
                  </a:cubicBezTo>
                  <a:cubicBezTo>
                    <a:pt x="387" y="262"/>
                    <a:pt x="388" y="261"/>
                    <a:pt x="389" y="261"/>
                  </a:cubicBezTo>
                  <a:cubicBezTo>
                    <a:pt x="390" y="261"/>
                    <a:pt x="391" y="262"/>
                    <a:pt x="393" y="264"/>
                  </a:cubicBezTo>
                  <a:cubicBezTo>
                    <a:pt x="392" y="263"/>
                    <a:pt x="393" y="262"/>
                    <a:pt x="393" y="261"/>
                  </a:cubicBezTo>
                  <a:cubicBezTo>
                    <a:pt x="393" y="261"/>
                    <a:pt x="393" y="261"/>
                    <a:pt x="393" y="261"/>
                  </a:cubicBezTo>
                  <a:cubicBezTo>
                    <a:pt x="393" y="261"/>
                    <a:pt x="393" y="260"/>
                    <a:pt x="393" y="260"/>
                  </a:cubicBezTo>
                  <a:cubicBezTo>
                    <a:pt x="391" y="259"/>
                    <a:pt x="391" y="258"/>
                    <a:pt x="391" y="256"/>
                  </a:cubicBezTo>
                  <a:cubicBezTo>
                    <a:pt x="392" y="253"/>
                    <a:pt x="399" y="252"/>
                    <a:pt x="403" y="252"/>
                  </a:cubicBezTo>
                  <a:cubicBezTo>
                    <a:pt x="404" y="252"/>
                    <a:pt x="404" y="252"/>
                    <a:pt x="404" y="252"/>
                  </a:cubicBezTo>
                  <a:cubicBezTo>
                    <a:pt x="406" y="252"/>
                    <a:pt x="407" y="252"/>
                    <a:pt x="408" y="252"/>
                  </a:cubicBezTo>
                  <a:cubicBezTo>
                    <a:pt x="408" y="252"/>
                    <a:pt x="409" y="252"/>
                    <a:pt x="409" y="252"/>
                  </a:cubicBezTo>
                  <a:cubicBezTo>
                    <a:pt x="409" y="252"/>
                    <a:pt x="409" y="252"/>
                    <a:pt x="410" y="251"/>
                  </a:cubicBezTo>
                  <a:cubicBezTo>
                    <a:pt x="411" y="249"/>
                    <a:pt x="413" y="248"/>
                    <a:pt x="414" y="248"/>
                  </a:cubicBezTo>
                  <a:cubicBezTo>
                    <a:pt x="416" y="248"/>
                    <a:pt x="418" y="251"/>
                    <a:pt x="418" y="254"/>
                  </a:cubicBezTo>
                  <a:cubicBezTo>
                    <a:pt x="419" y="254"/>
                    <a:pt x="421" y="253"/>
                    <a:pt x="423" y="253"/>
                  </a:cubicBezTo>
                  <a:cubicBezTo>
                    <a:pt x="426" y="252"/>
                    <a:pt x="429" y="251"/>
                    <a:pt x="431" y="251"/>
                  </a:cubicBezTo>
                  <a:cubicBezTo>
                    <a:pt x="437" y="251"/>
                    <a:pt x="443" y="256"/>
                    <a:pt x="444" y="260"/>
                  </a:cubicBezTo>
                  <a:cubicBezTo>
                    <a:pt x="444" y="262"/>
                    <a:pt x="446" y="262"/>
                    <a:pt x="448" y="260"/>
                  </a:cubicBezTo>
                  <a:cubicBezTo>
                    <a:pt x="449" y="259"/>
                    <a:pt x="449" y="259"/>
                    <a:pt x="449" y="259"/>
                  </a:cubicBezTo>
                  <a:cubicBezTo>
                    <a:pt x="452" y="257"/>
                    <a:pt x="454" y="255"/>
                    <a:pt x="457" y="255"/>
                  </a:cubicBezTo>
                  <a:cubicBezTo>
                    <a:pt x="459" y="255"/>
                    <a:pt x="460" y="256"/>
                    <a:pt x="461" y="257"/>
                  </a:cubicBezTo>
                  <a:cubicBezTo>
                    <a:pt x="463" y="259"/>
                    <a:pt x="465" y="261"/>
                    <a:pt x="467" y="263"/>
                  </a:cubicBezTo>
                  <a:cubicBezTo>
                    <a:pt x="468" y="265"/>
                    <a:pt x="470" y="267"/>
                    <a:pt x="473" y="270"/>
                  </a:cubicBezTo>
                  <a:cubicBezTo>
                    <a:pt x="476" y="273"/>
                    <a:pt x="475" y="277"/>
                    <a:pt x="474" y="279"/>
                  </a:cubicBezTo>
                  <a:cubicBezTo>
                    <a:pt x="473" y="281"/>
                    <a:pt x="473" y="282"/>
                    <a:pt x="473" y="283"/>
                  </a:cubicBezTo>
                  <a:cubicBezTo>
                    <a:pt x="474" y="284"/>
                    <a:pt x="474" y="286"/>
                    <a:pt x="475" y="288"/>
                  </a:cubicBezTo>
                  <a:cubicBezTo>
                    <a:pt x="475" y="290"/>
                    <a:pt x="475" y="292"/>
                    <a:pt x="477" y="293"/>
                  </a:cubicBezTo>
                  <a:cubicBezTo>
                    <a:pt x="481" y="296"/>
                    <a:pt x="481" y="300"/>
                    <a:pt x="481" y="302"/>
                  </a:cubicBezTo>
                  <a:cubicBezTo>
                    <a:pt x="481" y="303"/>
                    <a:pt x="481" y="304"/>
                    <a:pt x="481" y="305"/>
                  </a:cubicBezTo>
                  <a:cubicBezTo>
                    <a:pt x="486" y="306"/>
                    <a:pt x="490" y="313"/>
                    <a:pt x="490" y="316"/>
                  </a:cubicBezTo>
                  <a:cubicBezTo>
                    <a:pt x="491" y="317"/>
                    <a:pt x="493" y="318"/>
                    <a:pt x="494" y="318"/>
                  </a:cubicBezTo>
                  <a:cubicBezTo>
                    <a:pt x="495" y="318"/>
                    <a:pt x="495" y="318"/>
                    <a:pt x="495" y="318"/>
                  </a:cubicBezTo>
                  <a:cubicBezTo>
                    <a:pt x="495" y="315"/>
                    <a:pt x="496" y="313"/>
                    <a:pt x="498" y="310"/>
                  </a:cubicBezTo>
                  <a:cubicBezTo>
                    <a:pt x="499" y="308"/>
                    <a:pt x="500" y="306"/>
                    <a:pt x="500" y="304"/>
                  </a:cubicBezTo>
                  <a:cubicBezTo>
                    <a:pt x="500" y="301"/>
                    <a:pt x="497" y="287"/>
                    <a:pt x="494" y="283"/>
                  </a:cubicBezTo>
                  <a:cubicBezTo>
                    <a:pt x="492" y="280"/>
                    <a:pt x="492" y="278"/>
                    <a:pt x="492" y="277"/>
                  </a:cubicBezTo>
                  <a:cubicBezTo>
                    <a:pt x="492" y="276"/>
                    <a:pt x="492" y="275"/>
                    <a:pt x="491" y="272"/>
                  </a:cubicBezTo>
                  <a:cubicBezTo>
                    <a:pt x="487" y="267"/>
                    <a:pt x="484" y="257"/>
                    <a:pt x="484" y="249"/>
                  </a:cubicBezTo>
                  <a:cubicBezTo>
                    <a:pt x="484" y="241"/>
                    <a:pt x="494" y="228"/>
                    <a:pt x="498" y="224"/>
                  </a:cubicBezTo>
                  <a:cubicBezTo>
                    <a:pt x="500" y="222"/>
                    <a:pt x="503" y="222"/>
                    <a:pt x="505" y="221"/>
                  </a:cubicBezTo>
                  <a:cubicBezTo>
                    <a:pt x="507" y="221"/>
                    <a:pt x="507" y="220"/>
                    <a:pt x="507" y="219"/>
                  </a:cubicBezTo>
                  <a:cubicBezTo>
                    <a:pt x="509" y="215"/>
                    <a:pt x="514" y="209"/>
                    <a:pt x="519" y="209"/>
                  </a:cubicBezTo>
                  <a:cubicBezTo>
                    <a:pt x="519" y="209"/>
                    <a:pt x="520" y="209"/>
                    <a:pt x="520" y="209"/>
                  </a:cubicBezTo>
                  <a:cubicBezTo>
                    <a:pt x="521" y="209"/>
                    <a:pt x="521" y="209"/>
                    <a:pt x="521" y="209"/>
                  </a:cubicBezTo>
                  <a:cubicBezTo>
                    <a:pt x="523" y="209"/>
                    <a:pt x="523" y="209"/>
                    <a:pt x="523" y="208"/>
                  </a:cubicBezTo>
                  <a:cubicBezTo>
                    <a:pt x="524" y="204"/>
                    <a:pt x="530" y="199"/>
                    <a:pt x="537" y="198"/>
                  </a:cubicBezTo>
                  <a:cubicBezTo>
                    <a:pt x="539" y="198"/>
                    <a:pt x="539" y="198"/>
                    <a:pt x="539" y="198"/>
                  </a:cubicBezTo>
                  <a:cubicBezTo>
                    <a:pt x="539" y="197"/>
                    <a:pt x="538" y="196"/>
                    <a:pt x="538" y="195"/>
                  </a:cubicBezTo>
                  <a:cubicBezTo>
                    <a:pt x="537" y="195"/>
                    <a:pt x="537" y="194"/>
                    <a:pt x="537" y="194"/>
                  </a:cubicBezTo>
                  <a:cubicBezTo>
                    <a:pt x="536" y="192"/>
                    <a:pt x="536" y="190"/>
                    <a:pt x="537" y="188"/>
                  </a:cubicBezTo>
                  <a:cubicBezTo>
                    <a:pt x="538" y="186"/>
                    <a:pt x="541" y="185"/>
                    <a:pt x="543" y="188"/>
                  </a:cubicBezTo>
                  <a:cubicBezTo>
                    <a:pt x="543" y="188"/>
                    <a:pt x="546" y="189"/>
                    <a:pt x="548" y="188"/>
                  </a:cubicBezTo>
                  <a:cubicBezTo>
                    <a:pt x="549" y="186"/>
                    <a:pt x="551" y="185"/>
                    <a:pt x="551" y="184"/>
                  </a:cubicBezTo>
                  <a:cubicBezTo>
                    <a:pt x="546" y="184"/>
                    <a:pt x="545" y="182"/>
                    <a:pt x="544" y="181"/>
                  </a:cubicBezTo>
                  <a:cubicBezTo>
                    <a:pt x="544" y="180"/>
                    <a:pt x="544" y="178"/>
                    <a:pt x="547" y="177"/>
                  </a:cubicBezTo>
                  <a:cubicBezTo>
                    <a:pt x="548" y="177"/>
                    <a:pt x="548" y="176"/>
                    <a:pt x="547" y="175"/>
                  </a:cubicBezTo>
                  <a:cubicBezTo>
                    <a:pt x="547" y="174"/>
                    <a:pt x="546" y="173"/>
                    <a:pt x="544" y="173"/>
                  </a:cubicBezTo>
                  <a:cubicBezTo>
                    <a:pt x="543" y="173"/>
                    <a:pt x="540" y="172"/>
                    <a:pt x="539" y="170"/>
                  </a:cubicBezTo>
                  <a:cubicBezTo>
                    <a:pt x="539" y="168"/>
                    <a:pt x="541" y="166"/>
                    <a:pt x="542" y="164"/>
                  </a:cubicBezTo>
                  <a:cubicBezTo>
                    <a:pt x="543" y="163"/>
                    <a:pt x="541" y="162"/>
                    <a:pt x="536" y="158"/>
                  </a:cubicBezTo>
                  <a:cubicBezTo>
                    <a:pt x="536" y="158"/>
                    <a:pt x="536" y="158"/>
                    <a:pt x="536" y="158"/>
                  </a:cubicBezTo>
                  <a:cubicBezTo>
                    <a:pt x="534" y="156"/>
                    <a:pt x="533" y="155"/>
                    <a:pt x="534" y="154"/>
                  </a:cubicBezTo>
                  <a:cubicBezTo>
                    <a:pt x="534" y="152"/>
                    <a:pt x="537" y="151"/>
                    <a:pt x="540" y="150"/>
                  </a:cubicBezTo>
                  <a:cubicBezTo>
                    <a:pt x="541" y="149"/>
                    <a:pt x="541" y="146"/>
                    <a:pt x="540" y="144"/>
                  </a:cubicBezTo>
                  <a:cubicBezTo>
                    <a:pt x="540" y="140"/>
                    <a:pt x="540" y="138"/>
                    <a:pt x="541" y="136"/>
                  </a:cubicBezTo>
                  <a:cubicBezTo>
                    <a:pt x="542" y="134"/>
                    <a:pt x="544" y="133"/>
                    <a:pt x="546" y="133"/>
                  </a:cubicBezTo>
                  <a:cubicBezTo>
                    <a:pt x="547" y="133"/>
                    <a:pt x="548" y="134"/>
                    <a:pt x="549" y="135"/>
                  </a:cubicBezTo>
                  <a:cubicBezTo>
                    <a:pt x="549" y="135"/>
                    <a:pt x="549" y="137"/>
                    <a:pt x="548" y="138"/>
                  </a:cubicBezTo>
                  <a:cubicBezTo>
                    <a:pt x="546" y="142"/>
                    <a:pt x="545" y="145"/>
                    <a:pt x="547" y="147"/>
                  </a:cubicBezTo>
                  <a:cubicBezTo>
                    <a:pt x="550" y="150"/>
                    <a:pt x="552" y="154"/>
                    <a:pt x="551" y="159"/>
                  </a:cubicBezTo>
                  <a:cubicBezTo>
                    <a:pt x="551" y="159"/>
                    <a:pt x="552" y="158"/>
                    <a:pt x="552" y="158"/>
                  </a:cubicBezTo>
                  <a:cubicBezTo>
                    <a:pt x="555" y="151"/>
                    <a:pt x="555" y="146"/>
                    <a:pt x="555" y="145"/>
                  </a:cubicBezTo>
                  <a:cubicBezTo>
                    <a:pt x="552" y="145"/>
                    <a:pt x="551" y="141"/>
                    <a:pt x="552" y="139"/>
                  </a:cubicBezTo>
                  <a:cubicBezTo>
                    <a:pt x="552" y="137"/>
                    <a:pt x="553" y="136"/>
                    <a:pt x="555" y="136"/>
                  </a:cubicBezTo>
                  <a:cubicBezTo>
                    <a:pt x="556" y="136"/>
                    <a:pt x="557" y="137"/>
                    <a:pt x="557" y="138"/>
                  </a:cubicBezTo>
                  <a:cubicBezTo>
                    <a:pt x="558" y="139"/>
                    <a:pt x="559" y="140"/>
                    <a:pt x="559" y="140"/>
                  </a:cubicBezTo>
                  <a:cubicBezTo>
                    <a:pt x="560" y="140"/>
                    <a:pt x="560" y="139"/>
                    <a:pt x="562" y="137"/>
                  </a:cubicBezTo>
                  <a:cubicBezTo>
                    <a:pt x="567" y="133"/>
                    <a:pt x="569" y="127"/>
                    <a:pt x="569" y="126"/>
                  </a:cubicBezTo>
                  <a:cubicBezTo>
                    <a:pt x="567" y="125"/>
                    <a:pt x="567" y="123"/>
                    <a:pt x="567" y="122"/>
                  </a:cubicBezTo>
                  <a:cubicBezTo>
                    <a:pt x="568" y="119"/>
                    <a:pt x="574" y="119"/>
                    <a:pt x="575" y="119"/>
                  </a:cubicBezTo>
                  <a:cubicBezTo>
                    <a:pt x="576" y="119"/>
                    <a:pt x="576" y="119"/>
                    <a:pt x="576" y="119"/>
                  </a:cubicBezTo>
                  <a:cubicBezTo>
                    <a:pt x="577" y="119"/>
                    <a:pt x="577" y="119"/>
                    <a:pt x="577" y="119"/>
                  </a:cubicBezTo>
                  <a:cubicBezTo>
                    <a:pt x="579" y="119"/>
                    <a:pt x="583" y="118"/>
                    <a:pt x="586" y="117"/>
                  </a:cubicBezTo>
                  <a:cubicBezTo>
                    <a:pt x="585" y="118"/>
                    <a:pt x="585" y="118"/>
                    <a:pt x="584" y="118"/>
                  </a:cubicBezTo>
                  <a:cubicBezTo>
                    <a:pt x="580" y="119"/>
                    <a:pt x="577" y="119"/>
                    <a:pt x="575" y="119"/>
                  </a:cubicBezTo>
                  <a:cubicBezTo>
                    <a:pt x="574" y="118"/>
                    <a:pt x="573" y="117"/>
                    <a:pt x="573" y="116"/>
                  </a:cubicBezTo>
                  <a:cubicBezTo>
                    <a:pt x="573" y="110"/>
                    <a:pt x="593" y="108"/>
                    <a:pt x="594" y="108"/>
                  </a:cubicBezTo>
                  <a:cubicBezTo>
                    <a:pt x="595" y="108"/>
                    <a:pt x="595" y="108"/>
                    <a:pt x="596" y="106"/>
                  </a:cubicBezTo>
                  <a:cubicBezTo>
                    <a:pt x="596" y="105"/>
                    <a:pt x="596" y="103"/>
                    <a:pt x="598" y="103"/>
                  </a:cubicBezTo>
                  <a:cubicBezTo>
                    <a:pt x="600" y="103"/>
                    <a:pt x="600" y="104"/>
                    <a:pt x="601" y="104"/>
                  </a:cubicBezTo>
                  <a:cubicBezTo>
                    <a:pt x="602" y="107"/>
                    <a:pt x="605" y="106"/>
                    <a:pt x="608" y="105"/>
                  </a:cubicBezTo>
                  <a:cubicBezTo>
                    <a:pt x="608" y="105"/>
                    <a:pt x="608" y="104"/>
                    <a:pt x="608" y="103"/>
                  </a:cubicBezTo>
                  <a:cubicBezTo>
                    <a:pt x="608" y="102"/>
                    <a:pt x="607" y="100"/>
                    <a:pt x="605" y="100"/>
                  </a:cubicBezTo>
                  <a:cubicBezTo>
                    <a:pt x="604" y="99"/>
                    <a:pt x="603" y="98"/>
                    <a:pt x="603" y="97"/>
                  </a:cubicBezTo>
                  <a:cubicBezTo>
                    <a:pt x="602" y="96"/>
                    <a:pt x="603" y="95"/>
                    <a:pt x="604" y="94"/>
                  </a:cubicBezTo>
                  <a:cubicBezTo>
                    <a:pt x="605" y="93"/>
                    <a:pt x="605" y="93"/>
                    <a:pt x="605" y="93"/>
                  </a:cubicBezTo>
                  <a:cubicBezTo>
                    <a:pt x="604" y="90"/>
                    <a:pt x="606" y="87"/>
                    <a:pt x="606" y="85"/>
                  </a:cubicBezTo>
                  <a:cubicBezTo>
                    <a:pt x="607" y="84"/>
                    <a:pt x="610" y="79"/>
                    <a:pt x="614" y="78"/>
                  </a:cubicBezTo>
                  <a:cubicBezTo>
                    <a:pt x="616" y="77"/>
                    <a:pt x="616" y="77"/>
                    <a:pt x="616" y="76"/>
                  </a:cubicBezTo>
                  <a:cubicBezTo>
                    <a:pt x="617" y="75"/>
                    <a:pt x="618" y="74"/>
                    <a:pt x="621" y="74"/>
                  </a:cubicBezTo>
                  <a:cubicBezTo>
                    <a:pt x="622" y="74"/>
                    <a:pt x="623" y="73"/>
                    <a:pt x="624" y="70"/>
                  </a:cubicBezTo>
                  <a:cubicBezTo>
                    <a:pt x="625" y="69"/>
                    <a:pt x="626" y="67"/>
                    <a:pt x="628" y="66"/>
                  </a:cubicBezTo>
                  <a:cubicBezTo>
                    <a:pt x="629" y="65"/>
                    <a:pt x="630" y="65"/>
                    <a:pt x="631" y="65"/>
                  </a:cubicBezTo>
                  <a:cubicBezTo>
                    <a:pt x="633" y="65"/>
                    <a:pt x="634" y="65"/>
                    <a:pt x="636" y="66"/>
                  </a:cubicBezTo>
                  <a:cubicBezTo>
                    <a:pt x="637" y="67"/>
                    <a:pt x="638" y="67"/>
                    <a:pt x="639" y="67"/>
                  </a:cubicBezTo>
                  <a:cubicBezTo>
                    <a:pt x="640" y="67"/>
                    <a:pt x="641" y="67"/>
                    <a:pt x="642" y="66"/>
                  </a:cubicBezTo>
                  <a:cubicBezTo>
                    <a:pt x="644" y="65"/>
                    <a:pt x="646" y="63"/>
                    <a:pt x="649" y="61"/>
                  </a:cubicBezTo>
                  <a:cubicBezTo>
                    <a:pt x="639" y="47"/>
                    <a:pt x="640" y="37"/>
                    <a:pt x="640" y="32"/>
                  </a:cubicBezTo>
                  <a:cubicBezTo>
                    <a:pt x="640" y="32"/>
                    <a:pt x="640" y="31"/>
                    <a:pt x="640" y="31"/>
                  </a:cubicBezTo>
                  <a:cubicBezTo>
                    <a:pt x="639" y="30"/>
                    <a:pt x="637" y="30"/>
                    <a:pt x="636" y="30"/>
                  </a:cubicBezTo>
                  <a:cubicBezTo>
                    <a:pt x="633" y="30"/>
                    <a:pt x="629" y="30"/>
                    <a:pt x="626" y="27"/>
                  </a:cubicBezTo>
                  <a:cubicBezTo>
                    <a:pt x="623" y="27"/>
                    <a:pt x="617" y="39"/>
                    <a:pt x="615" y="46"/>
                  </a:cubicBezTo>
                  <a:cubicBezTo>
                    <a:pt x="613" y="54"/>
                    <a:pt x="601" y="61"/>
                    <a:pt x="600" y="62"/>
                  </a:cubicBezTo>
                  <a:cubicBezTo>
                    <a:pt x="599" y="63"/>
                    <a:pt x="599" y="63"/>
                    <a:pt x="599" y="63"/>
                  </a:cubicBezTo>
                  <a:cubicBezTo>
                    <a:pt x="599" y="63"/>
                    <a:pt x="599" y="63"/>
                    <a:pt x="599" y="63"/>
                  </a:cubicBezTo>
                  <a:cubicBezTo>
                    <a:pt x="599" y="63"/>
                    <a:pt x="563" y="63"/>
                    <a:pt x="560" y="63"/>
                  </a:cubicBezTo>
                  <a:cubicBezTo>
                    <a:pt x="560" y="63"/>
                    <a:pt x="558" y="64"/>
                    <a:pt x="548" y="73"/>
                  </a:cubicBezTo>
                  <a:cubicBezTo>
                    <a:pt x="548" y="75"/>
                    <a:pt x="548" y="77"/>
                    <a:pt x="547" y="78"/>
                  </a:cubicBezTo>
                  <a:cubicBezTo>
                    <a:pt x="544" y="83"/>
                    <a:pt x="533" y="86"/>
                    <a:pt x="523" y="86"/>
                  </a:cubicBezTo>
                  <a:cubicBezTo>
                    <a:pt x="521" y="86"/>
                    <a:pt x="519" y="86"/>
                    <a:pt x="517" y="86"/>
                  </a:cubicBezTo>
                  <a:cubicBezTo>
                    <a:pt x="517" y="88"/>
                    <a:pt x="517" y="89"/>
                    <a:pt x="517" y="89"/>
                  </a:cubicBezTo>
                  <a:cubicBezTo>
                    <a:pt x="517" y="91"/>
                    <a:pt x="516" y="92"/>
                    <a:pt x="513" y="94"/>
                  </a:cubicBezTo>
                  <a:cubicBezTo>
                    <a:pt x="511" y="97"/>
                    <a:pt x="502" y="102"/>
                    <a:pt x="491" y="108"/>
                  </a:cubicBezTo>
                  <a:cubicBezTo>
                    <a:pt x="487" y="110"/>
                    <a:pt x="487" y="110"/>
                    <a:pt x="487" y="110"/>
                  </a:cubicBezTo>
                  <a:cubicBezTo>
                    <a:pt x="480" y="113"/>
                    <a:pt x="471" y="113"/>
                    <a:pt x="466" y="110"/>
                  </a:cubicBezTo>
                  <a:cubicBezTo>
                    <a:pt x="463" y="109"/>
                    <a:pt x="461" y="106"/>
                    <a:pt x="461" y="103"/>
                  </a:cubicBezTo>
                  <a:cubicBezTo>
                    <a:pt x="461" y="97"/>
                    <a:pt x="465" y="96"/>
                    <a:pt x="467" y="96"/>
                  </a:cubicBezTo>
                  <a:cubicBezTo>
                    <a:pt x="470" y="96"/>
                    <a:pt x="472" y="97"/>
                    <a:pt x="473" y="99"/>
                  </a:cubicBezTo>
                  <a:cubicBezTo>
                    <a:pt x="473" y="99"/>
                    <a:pt x="473" y="99"/>
                    <a:pt x="474" y="99"/>
                  </a:cubicBezTo>
                  <a:cubicBezTo>
                    <a:pt x="472" y="97"/>
                    <a:pt x="472" y="94"/>
                    <a:pt x="472" y="91"/>
                  </a:cubicBezTo>
                  <a:cubicBezTo>
                    <a:pt x="471" y="90"/>
                    <a:pt x="472" y="87"/>
                    <a:pt x="472" y="85"/>
                  </a:cubicBezTo>
                  <a:cubicBezTo>
                    <a:pt x="472" y="81"/>
                    <a:pt x="472" y="78"/>
                    <a:pt x="470" y="78"/>
                  </a:cubicBezTo>
                  <a:cubicBezTo>
                    <a:pt x="468" y="77"/>
                    <a:pt x="465" y="79"/>
                    <a:pt x="463" y="80"/>
                  </a:cubicBezTo>
                  <a:cubicBezTo>
                    <a:pt x="461" y="81"/>
                    <a:pt x="460" y="82"/>
                    <a:pt x="459" y="82"/>
                  </a:cubicBezTo>
                  <a:cubicBezTo>
                    <a:pt x="458" y="82"/>
                    <a:pt x="458" y="82"/>
                    <a:pt x="457" y="81"/>
                  </a:cubicBezTo>
                  <a:cubicBezTo>
                    <a:pt x="456" y="80"/>
                    <a:pt x="456" y="79"/>
                    <a:pt x="456" y="78"/>
                  </a:cubicBezTo>
                  <a:cubicBezTo>
                    <a:pt x="457" y="75"/>
                    <a:pt x="458" y="73"/>
                    <a:pt x="460" y="70"/>
                  </a:cubicBezTo>
                  <a:cubicBezTo>
                    <a:pt x="462" y="66"/>
                    <a:pt x="464" y="63"/>
                    <a:pt x="461" y="59"/>
                  </a:cubicBezTo>
                  <a:cubicBezTo>
                    <a:pt x="458" y="54"/>
                    <a:pt x="455" y="53"/>
                    <a:pt x="452" y="53"/>
                  </a:cubicBezTo>
                  <a:cubicBezTo>
                    <a:pt x="450" y="53"/>
                    <a:pt x="448" y="54"/>
                    <a:pt x="447" y="56"/>
                  </a:cubicBezTo>
                  <a:cubicBezTo>
                    <a:pt x="446" y="61"/>
                    <a:pt x="442" y="62"/>
                    <a:pt x="440" y="62"/>
                  </a:cubicBezTo>
                  <a:cubicBezTo>
                    <a:pt x="438" y="63"/>
                    <a:pt x="436" y="63"/>
                    <a:pt x="436" y="65"/>
                  </a:cubicBezTo>
                  <a:cubicBezTo>
                    <a:pt x="433" y="70"/>
                    <a:pt x="431" y="80"/>
                    <a:pt x="433" y="87"/>
                  </a:cubicBezTo>
                  <a:cubicBezTo>
                    <a:pt x="435" y="97"/>
                    <a:pt x="431" y="102"/>
                    <a:pt x="424" y="106"/>
                  </a:cubicBezTo>
                  <a:cubicBezTo>
                    <a:pt x="420" y="108"/>
                    <a:pt x="417" y="108"/>
                    <a:pt x="415" y="105"/>
                  </a:cubicBezTo>
                  <a:cubicBezTo>
                    <a:pt x="411" y="101"/>
                    <a:pt x="411" y="92"/>
                    <a:pt x="412" y="83"/>
                  </a:cubicBezTo>
                  <a:cubicBezTo>
                    <a:pt x="413" y="79"/>
                    <a:pt x="414" y="76"/>
                    <a:pt x="415" y="73"/>
                  </a:cubicBezTo>
                  <a:cubicBezTo>
                    <a:pt x="416" y="70"/>
                    <a:pt x="417" y="66"/>
                    <a:pt x="417" y="65"/>
                  </a:cubicBezTo>
                  <a:cubicBezTo>
                    <a:pt x="415" y="65"/>
                    <a:pt x="414" y="64"/>
                    <a:pt x="414" y="63"/>
                  </a:cubicBezTo>
                  <a:cubicBezTo>
                    <a:pt x="413" y="58"/>
                    <a:pt x="425" y="49"/>
                    <a:pt x="433" y="47"/>
                  </a:cubicBezTo>
                  <a:cubicBezTo>
                    <a:pt x="438" y="46"/>
                    <a:pt x="443" y="45"/>
                    <a:pt x="447" y="45"/>
                  </a:cubicBezTo>
                  <a:cubicBezTo>
                    <a:pt x="450" y="45"/>
                    <a:pt x="454" y="44"/>
                    <a:pt x="455" y="44"/>
                  </a:cubicBezTo>
                  <a:cubicBezTo>
                    <a:pt x="455" y="44"/>
                    <a:pt x="456" y="44"/>
                    <a:pt x="456" y="43"/>
                  </a:cubicBezTo>
                  <a:cubicBezTo>
                    <a:pt x="455" y="43"/>
                    <a:pt x="454" y="42"/>
                    <a:pt x="453" y="41"/>
                  </a:cubicBezTo>
                  <a:cubicBezTo>
                    <a:pt x="453" y="42"/>
                    <a:pt x="452" y="42"/>
                    <a:pt x="452" y="42"/>
                  </a:cubicBezTo>
                  <a:cubicBezTo>
                    <a:pt x="451" y="43"/>
                    <a:pt x="450" y="43"/>
                    <a:pt x="449" y="43"/>
                  </a:cubicBezTo>
                  <a:cubicBezTo>
                    <a:pt x="447" y="43"/>
                    <a:pt x="446" y="42"/>
                    <a:pt x="445" y="41"/>
                  </a:cubicBezTo>
                  <a:cubicBezTo>
                    <a:pt x="444" y="39"/>
                    <a:pt x="443" y="38"/>
                    <a:pt x="440" y="38"/>
                  </a:cubicBezTo>
                  <a:cubicBezTo>
                    <a:pt x="438" y="38"/>
                    <a:pt x="435" y="39"/>
                    <a:pt x="432" y="40"/>
                  </a:cubicBezTo>
                  <a:cubicBezTo>
                    <a:pt x="427" y="42"/>
                    <a:pt x="422" y="44"/>
                    <a:pt x="419" y="42"/>
                  </a:cubicBezTo>
                  <a:cubicBezTo>
                    <a:pt x="415" y="40"/>
                    <a:pt x="414" y="38"/>
                    <a:pt x="413" y="36"/>
                  </a:cubicBezTo>
                  <a:cubicBezTo>
                    <a:pt x="413" y="35"/>
                    <a:pt x="413" y="35"/>
                    <a:pt x="411" y="35"/>
                  </a:cubicBezTo>
                  <a:cubicBezTo>
                    <a:pt x="409" y="35"/>
                    <a:pt x="408" y="34"/>
                    <a:pt x="408" y="33"/>
                  </a:cubicBezTo>
                  <a:cubicBezTo>
                    <a:pt x="407" y="32"/>
                    <a:pt x="407" y="30"/>
                    <a:pt x="408" y="29"/>
                  </a:cubicBezTo>
                  <a:cubicBezTo>
                    <a:pt x="406" y="30"/>
                    <a:pt x="404" y="31"/>
                    <a:pt x="402" y="33"/>
                  </a:cubicBezTo>
                  <a:cubicBezTo>
                    <a:pt x="396" y="37"/>
                    <a:pt x="390" y="41"/>
                    <a:pt x="385" y="41"/>
                  </a:cubicBezTo>
                  <a:cubicBezTo>
                    <a:pt x="383" y="41"/>
                    <a:pt x="381" y="40"/>
                    <a:pt x="380" y="39"/>
                  </a:cubicBezTo>
                  <a:cubicBezTo>
                    <a:pt x="378" y="37"/>
                    <a:pt x="376" y="37"/>
                    <a:pt x="374" y="38"/>
                  </a:cubicBezTo>
                  <a:cubicBezTo>
                    <a:pt x="373" y="38"/>
                    <a:pt x="371" y="38"/>
                    <a:pt x="370" y="38"/>
                  </a:cubicBezTo>
                  <a:cubicBezTo>
                    <a:pt x="368" y="38"/>
                    <a:pt x="367" y="38"/>
                    <a:pt x="365" y="36"/>
                  </a:cubicBezTo>
                  <a:cubicBezTo>
                    <a:pt x="364" y="35"/>
                    <a:pt x="364" y="33"/>
                    <a:pt x="365" y="32"/>
                  </a:cubicBezTo>
                  <a:cubicBezTo>
                    <a:pt x="367" y="26"/>
                    <a:pt x="382" y="18"/>
                    <a:pt x="390" y="18"/>
                  </a:cubicBezTo>
                  <a:cubicBezTo>
                    <a:pt x="390" y="18"/>
                    <a:pt x="390" y="18"/>
                    <a:pt x="390" y="18"/>
                  </a:cubicBezTo>
                  <a:cubicBezTo>
                    <a:pt x="387" y="18"/>
                    <a:pt x="384" y="17"/>
                    <a:pt x="382" y="17"/>
                  </a:cubicBezTo>
                  <a:cubicBezTo>
                    <a:pt x="381" y="17"/>
                    <a:pt x="381" y="17"/>
                    <a:pt x="381" y="17"/>
                  </a:cubicBezTo>
                  <a:cubicBezTo>
                    <a:pt x="377" y="21"/>
                    <a:pt x="372" y="20"/>
                    <a:pt x="368" y="15"/>
                  </a:cubicBezTo>
                  <a:cubicBezTo>
                    <a:pt x="368" y="15"/>
                    <a:pt x="367" y="15"/>
                    <a:pt x="367" y="15"/>
                  </a:cubicBezTo>
                  <a:cubicBezTo>
                    <a:pt x="366" y="15"/>
                    <a:pt x="366" y="15"/>
                    <a:pt x="366" y="15"/>
                  </a:cubicBezTo>
                  <a:cubicBezTo>
                    <a:pt x="364" y="15"/>
                    <a:pt x="361" y="15"/>
                    <a:pt x="359" y="12"/>
                  </a:cubicBezTo>
                  <a:cubicBezTo>
                    <a:pt x="357" y="10"/>
                    <a:pt x="356" y="10"/>
                    <a:pt x="355" y="10"/>
                  </a:cubicBezTo>
                  <a:cubicBezTo>
                    <a:pt x="354" y="10"/>
                    <a:pt x="353" y="11"/>
                    <a:pt x="352" y="11"/>
                  </a:cubicBezTo>
                  <a:cubicBezTo>
                    <a:pt x="351" y="12"/>
                    <a:pt x="351" y="12"/>
                    <a:pt x="351" y="12"/>
                  </a:cubicBezTo>
                  <a:cubicBezTo>
                    <a:pt x="348" y="13"/>
                    <a:pt x="346" y="12"/>
                    <a:pt x="343" y="11"/>
                  </a:cubicBezTo>
                  <a:cubicBezTo>
                    <a:pt x="342" y="10"/>
                    <a:pt x="341" y="9"/>
                    <a:pt x="339" y="9"/>
                  </a:cubicBezTo>
                  <a:cubicBezTo>
                    <a:pt x="336" y="7"/>
                    <a:pt x="336" y="5"/>
                    <a:pt x="335" y="3"/>
                  </a:cubicBezTo>
                  <a:cubicBezTo>
                    <a:pt x="335" y="1"/>
                    <a:pt x="335" y="1"/>
                    <a:pt x="334" y="0"/>
                  </a:cubicBezTo>
                  <a:cubicBezTo>
                    <a:pt x="334" y="0"/>
                    <a:pt x="334" y="0"/>
                    <a:pt x="334" y="0"/>
                  </a:cubicBezTo>
                  <a:cubicBezTo>
                    <a:pt x="334" y="0"/>
                    <a:pt x="334" y="2"/>
                    <a:pt x="334" y="3"/>
                  </a:cubicBezTo>
                  <a:cubicBezTo>
                    <a:pt x="333" y="5"/>
                    <a:pt x="333" y="5"/>
                    <a:pt x="333" y="5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9"/>
                    <a:pt x="26" y="11"/>
                    <a:pt x="26" y="13"/>
                  </a:cubicBezTo>
                  <a:cubicBezTo>
                    <a:pt x="26" y="15"/>
                    <a:pt x="25" y="16"/>
                    <a:pt x="26" y="18"/>
                  </a:cubicBezTo>
                  <a:cubicBezTo>
                    <a:pt x="27" y="21"/>
                    <a:pt x="27" y="27"/>
                    <a:pt x="24" y="30"/>
                  </a:cubicBezTo>
                  <a:cubicBezTo>
                    <a:pt x="23" y="31"/>
                    <a:pt x="22" y="32"/>
                    <a:pt x="20" y="32"/>
                  </a:cubicBezTo>
                  <a:cubicBezTo>
                    <a:pt x="18" y="32"/>
                    <a:pt x="16" y="30"/>
                    <a:pt x="15" y="28"/>
                  </a:cubicBezTo>
                  <a:cubicBezTo>
                    <a:pt x="15" y="26"/>
                    <a:pt x="16" y="23"/>
                    <a:pt x="18" y="22"/>
                  </a:cubicBezTo>
                  <a:cubicBezTo>
                    <a:pt x="18" y="22"/>
                    <a:pt x="18" y="21"/>
                    <a:pt x="18" y="20"/>
                  </a:cubicBezTo>
                  <a:cubicBezTo>
                    <a:pt x="18" y="19"/>
                    <a:pt x="18" y="19"/>
                    <a:pt x="17" y="19"/>
                  </a:cubicBezTo>
                  <a:cubicBezTo>
                    <a:pt x="16" y="19"/>
                    <a:pt x="15" y="19"/>
                    <a:pt x="15" y="18"/>
                  </a:cubicBezTo>
                  <a:cubicBezTo>
                    <a:pt x="14" y="17"/>
                    <a:pt x="14" y="16"/>
                    <a:pt x="13" y="15"/>
                  </a:cubicBezTo>
                  <a:cubicBezTo>
                    <a:pt x="10" y="16"/>
                    <a:pt x="5" y="16"/>
                    <a:pt x="0" y="15"/>
                  </a:cubicBezTo>
                  <a:cubicBezTo>
                    <a:pt x="0" y="18"/>
                    <a:pt x="2" y="23"/>
                    <a:pt x="5" y="27"/>
                  </a:cubicBezTo>
                  <a:cubicBezTo>
                    <a:pt x="7" y="30"/>
                    <a:pt x="8" y="33"/>
                    <a:pt x="8" y="35"/>
                  </a:cubicBezTo>
                  <a:cubicBezTo>
                    <a:pt x="8" y="36"/>
                    <a:pt x="8" y="37"/>
                    <a:pt x="9" y="37"/>
                  </a:cubicBezTo>
                  <a:cubicBezTo>
                    <a:pt x="13" y="40"/>
                    <a:pt x="13" y="42"/>
                    <a:pt x="13" y="43"/>
                  </a:cubicBezTo>
                  <a:cubicBezTo>
                    <a:pt x="13" y="43"/>
                    <a:pt x="12" y="45"/>
                    <a:pt x="8" y="45"/>
                  </a:cubicBezTo>
                  <a:cubicBezTo>
                    <a:pt x="8" y="45"/>
                    <a:pt x="8" y="46"/>
                    <a:pt x="8" y="46"/>
                  </a:cubicBezTo>
                  <a:cubicBezTo>
                    <a:pt x="9" y="48"/>
                    <a:pt x="9" y="50"/>
                    <a:pt x="8" y="53"/>
                  </a:cubicBezTo>
                  <a:cubicBezTo>
                    <a:pt x="7" y="58"/>
                    <a:pt x="7" y="64"/>
                    <a:pt x="7" y="70"/>
                  </a:cubicBezTo>
                  <a:cubicBezTo>
                    <a:pt x="7" y="75"/>
                    <a:pt x="7" y="79"/>
                    <a:pt x="6" y="81"/>
                  </a:cubicBezTo>
                  <a:cubicBezTo>
                    <a:pt x="6" y="83"/>
                    <a:pt x="5" y="85"/>
                    <a:pt x="5" y="87"/>
                  </a:cubicBezTo>
                  <a:cubicBezTo>
                    <a:pt x="3" y="91"/>
                    <a:pt x="1" y="95"/>
                    <a:pt x="3" y="97"/>
                  </a:cubicBezTo>
                  <a:cubicBezTo>
                    <a:pt x="7" y="104"/>
                    <a:pt x="9" y="111"/>
                    <a:pt x="7" y="117"/>
                  </a:cubicBezTo>
                  <a:cubicBezTo>
                    <a:pt x="5" y="123"/>
                    <a:pt x="6" y="126"/>
                    <a:pt x="8" y="130"/>
                  </a:cubicBezTo>
                  <a:cubicBezTo>
                    <a:pt x="10" y="133"/>
                    <a:pt x="10" y="137"/>
                    <a:pt x="10" y="139"/>
                  </a:cubicBezTo>
                  <a:cubicBezTo>
                    <a:pt x="10" y="141"/>
                    <a:pt x="10" y="144"/>
                    <a:pt x="11" y="144"/>
                  </a:cubicBezTo>
                  <a:cubicBezTo>
                    <a:pt x="14" y="146"/>
                    <a:pt x="17" y="150"/>
                    <a:pt x="20" y="155"/>
                  </a:cubicBezTo>
                  <a:cubicBezTo>
                    <a:pt x="21" y="156"/>
                    <a:pt x="22" y="157"/>
                    <a:pt x="23" y="157"/>
                  </a:cubicBezTo>
                  <a:cubicBezTo>
                    <a:pt x="24" y="158"/>
                    <a:pt x="26" y="159"/>
                    <a:pt x="26" y="162"/>
                  </a:cubicBezTo>
                  <a:cubicBezTo>
                    <a:pt x="27" y="166"/>
                    <a:pt x="27" y="166"/>
                    <a:pt x="29" y="167"/>
                  </a:cubicBezTo>
                  <a:cubicBezTo>
                    <a:pt x="34" y="169"/>
                    <a:pt x="33" y="174"/>
                    <a:pt x="32" y="176"/>
                  </a:cubicBezTo>
                  <a:cubicBezTo>
                    <a:pt x="32" y="177"/>
                    <a:pt x="32" y="177"/>
                    <a:pt x="32" y="178"/>
                  </a:cubicBezTo>
                  <a:cubicBezTo>
                    <a:pt x="32" y="179"/>
                    <a:pt x="38" y="184"/>
                    <a:pt x="42" y="188"/>
                  </a:cubicBezTo>
                  <a:cubicBezTo>
                    <a:pt x="43" y="189"/>
                    <a:pt x="43" y="189"/>
                    <a:pt x="43" y="189"/>
                  </a:cubicBezTo>
                  <a:cubicBezTo>
                    <a:pt x="47" y="193"/>
                    <a:pt x="47" y="196"/>
                    <a:pt x="47" y="198"/>
                  </a:cubicBezTo>
                  <a:cubicBezTo>
                    <a:pt x="47" y="199"/>
                    <a:pt x="47" y="199"/>
                    <a:pt x="47" y="199"/>
                  </a:cubicBezTo>
                  <a:cubicBezTo>
                    <a:pt x="48" y="199"/>
                    <a:pt x="48" y="199"/>
                    <a:pt x="48" y="199"/>
                  </a:cubicBezTo>
                  <a:cubicBezTo>
                    <a:pt x="53" y="199"/>
                    <a:pt x="58" y="202"/>
                    <a:pt x="63" y="205"/>
                  </a:cubicBezTo>
                  <a:cubicBezTo>
                    <a:pt x="65" y="207"/>
                    <a:pt x="66" y="207"/>
                    <a:pt x="67" y="207"/>
                  </a:cubicBezTo>
                  <a:cubicBezTo>
                    <a:pt x="68" y="207"/>
                    <a:pt x="68" y="207"/>
                    <a:pt x="68" y="207"/>
                  </a:cubicBezTo>
                  <a:cubicBezTo>
                    <a:pt x="69" y="207"/>
                    <a:pt x="71" y="207"/>
                    <a:pt x="72" y="207"/>
                  </a:cubicBezTo>
                  <a:cubicBezTo>
                    <a:pt x="76" y="208"/>
                    <a:pt x="82" y="216"/>
                    <a:pt x="84" y="221"/>
                  </a:cubicBezTo>
                  <a:cubicBezTo>
                    <a:pt x="84" y="223"/>
                    <a:pt x="85" y="225"/>
                    <a:pt x="85" y="226"/>
                  </a:cubicBezTo>
                  <a:cubicBezTo>
                    <a:pt x="111" y="223"/>
                    <a:pt x="111" y="223"/>
                    <a:pt x="111" y="223"/>
                  </a:cubicBezTo>
                  <a:cubicBezTo>
                    <a:pt x="111" y="223"/>
                    <a:pt x="111" y="223"/>
                    <a:pt x="111" y="223"/>
                  </a:cubicBezTo>
                  <a:cubicBezTo>
                    <a:pt x="113" y="225"/>
                    <a:pt x="120" y="229"/>
                    <a:pt x="123" y="230"/>
                  </a:cubicBezTo>
                  <a:cubicBezTo>
                    <a:pt x="127" y="231"/>
                    <a:pt x="149" y="239"/>
                    <a:pt x="152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7" y="235"/>
                    <a:pt x="187" y="235"/>
                    <a:pt x="187" y="235"/>
                  </a:cubicBezTo>
                  <a:cubicBezTo>
                    <a:pt x="206" y="235"/>
                    <a:pt x="206" y="235"/>
                    <a:pt x="206" y="235"/>
                  </a:cubicBezTo>
                  <a:cubicBezTo>
                    <a:pt x="207" y="235"/>
                    <a:pt x="207" y="235"/>
                    <a:pt x="207" y="235"/>
                  </a:cubicBezTo>
                  <a:cubicBezTo>
                    <a:pt x="212" y="240"/>
                    <a:pt x="218" y="246"/>
                    <a:pt x="219" y="247"/>
                  </a:cubicBezTo>
                  <a:cubicBezTo>
                    <a:pt x="221" y="247"/>
                    <a:pt x="227" y="253"/>
                    <a:pt x="227" y="257"/>
                  </a:cubicBezTo>
                  <a:cubicBezTo>
                    <a:pt x="227" y="259"/>
                    <a:pt x="228" y="261"/>
                    <a:pt x="230" y="263"/>
                  </a:cubicBezTo>
                  <a:cubicBezTo>
                    <a:pt x="231" y="263"/>
                    <a:pt x="232" y="263"/>
                    <a:pt x="232" y="264"/>
                  </a:cubicBezTo>
                  <a:cubicBezTo>
                    <a:pt x="233" y="264"/>
                    <a:pt x="233" y="264"/>
                    <a:pt x="234" y="265"/>
                  </a:cubicBezTo>
                  <a:cubicBezTo>
                    <a:pt x="235" y="266"/>
                    <a:pt x="238" y="267"/>
                    <a:pt x="240" y="268"/>
                  </a:cubicBezTo>
                  <a:cubicBezTo>
                    <a:pt x="240" y="268"/>
                    <a:pt x="241" y="269"/>
                    <a:pt x="241" y="269"/>
                  </a:cubicBezTo>
                  <a:cubicBezTo>
                    <a:pt x="242" y="268"/>
                    <a:pt x="242" y="268"/>
                    <a:pt x="242" y="267"/>
                  </a:cubicBezTo>
                  <a:cubicBezTo>
                    <a:pt x="244" y="264"/>
                    <a:pt x="247" y="259"/>
                    <a:pt x="251" y="259"/>
                  </a:cubicBezTo>
                  <a:cubicBezTo>
                    <a:pt x="256" y="259"/>
                    <a:pt x="271" y="263"/>
                    <a:pt x="273" y="272"/>
                  </a:cubicBezTo>
                  <a:cubicBezTo>
                    <a:pt x="275" y="279"/>
                    <a:pt x="281" y="284"/>
                    <a:pt x="283" y="286"/>
                  </a:cubicBezTo>
                  <a:cubicBezTo>
                    <a:pt x="285" y="287"/>
                    <a:pt x="285" y="290"/>
                    <a:pt x="285" y="292"/>
                  </a:cubicBezTo>
                  <a:cubicBezTo>
                    <a:pt x="286" y="293"/>
                    <a:pt x="286" y="294"/>
                    <a:pt x="286" y="295"/>
                  </a:cubicBezTo>
                  <a:cubicBezTo>
                    <a:pt x="287" y="296"/>
                    <a:pt x="287" y="298"/>
                    <a:pt x="288" y="299"/>
                  </a:cubicBezTo>
                  <a:cubicBezTo>
                    <a:pt x="288" y="300"/>
                    <a:pt x="288" y="300"/>
                    <a:pt x="288" y="301"/>
                  </a:cubicBezTo>
                  <a:cubicBezTo>
                    <a:pt x="289" y="301"/>
                    <a:pt x="289" y="301"/>
                    <a:pt x="289" y="301"/>
                  </a:cubicBezTo>
                  <a:cubicBezTo>
                    <a:pt x="290" y="301"/>
                    <a:pt x="291" y="302"/>
                    <a:pt x="293" y="303"/>
                  </a:cubicBezTo>
                  <a:cubicBezTo>
                    <a:pt x="296" y="304"/>
                    <a:pt x="301" y="306"/>
                    <a:pt x="303" y="306"/>
                  </a:cubicBezTo>
                  <a:cubicBezTo>
                    <a:pt x="304" y="306"/>
                    <a:pt x="304" y="306"/>
                    <a:pt x="304" y="306"/>
                  </a:cubicBezTo>
                  <a:cubicBezTo>
                    <a:pt x="304" y="306"/>
                    <a:pt x="305" y="307"/>
                    <a:pt x="306" y="307"/>
                  </a:cubicBezTo>
                  <a:cubicBezTo>
                    <a:pt x="306" y="307"/>
                    <a:pt x="306" y="307"/>
                    <a:pt x="306" y="307"/>
                  </a:cubicBezTo>
                  <a:cubicBezTo>
                    <a:pt x="305" y="305"/>
                    <a:pt x="304" y="304"/>
                    <a:pt x="303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1" name="Freeform 2212">
              <a:extLst>
                <a:ext uri="{FF2B5EF4-FFF2-40B4-BE49-F238E27FC236}">
                  <a16:creationId xmlns:a16="http://schemas.microsoft.com/office/drawing/2014/main" id="{942C50DC-6CDB-D2B2-97BB-88E28096A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299" y="3189551"/>
              <a:ext cx="40325" cy="22486"/>
            </a:xfrm>
            <a:custGeom>
              <a:avLst/>
              <a:gdLst>
                <a:gd name="T0" fmla="*/ 17 w 22"/>
                <a:gd name="T1" fmla="*/ 1 h 11"/>
                <a:gd name="T2" fmla="*/ 11 w 22"/>
                <a:gd name="T3" fmla="*/ 0 h 11"/>
                <a:gd name="T4" fmla="*/ 8 w 22"/>
                <a:gd name="T5" fmla="*/ 1 h 11"/>
                <a:gd name="T6" fmla="*/ 2 w 22"/>
                <a:gd name="T7" fmla="*/ 9 h 11"/>
                <a:gd name="T8" fmla="*/ 0 w 22"/>
                <a:gd name="T9" fmla="*/ 11 h 11"/>
                <a:gd name="T10" fmla="*/ 9 w 22"/>
                <a:gd name="T11" fmla="*/ 5 h 11"/>
                <a:gd name="T12" fmla="*/ 12 w 22"/>
                <a:gd name="T13" fmla="*/ 2 h 11"/>
                <a:gd name="T14" fmla="*/ 16 w 22"/>
                <a:gd name="T15" fmla="*/ 4 h 11"/>
                <a:gd name="T16" fmla="*/ 22 w 22"/>
                <a:gd name="T17" fmla="*/ 1 h 11"/>
                <a:gd name="T18" fmla="*/ 22 w 22"/>
                <a:gd name="T19" fmla="*/ 1 h 11"/>
                <a:gd name="T20" fmla="*/ 17 w 22"/>
                <a:gd name="T2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7" y="1"/>
                  </a:moveTo>
                  <a:cubicBezTo>
                    <a:pt x="15" y="0"/>
                    <a:pt x="13" y="0"/>
                    <a:pt x="11" y="0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6" y="5"/>
                    <a:pt x="4" y="7"/>
                    <a:pt x="2" y="9"/>
                  </a:cubicBezTo>
                  <a:cubicBezTo>
                    <a:pt x="1" y="10"/>
                    <a:pt x="1" y="10"/>
                    <a:pt x="0" y="11"/>
                  </a:cubicBezTo>
                  <a:cubicBezTo>
                    <a:pt x="3" y="10"/>
                    <a:pt x="8" y="7"/>
                    <a:pt x="9" y="5"/>
                  </a:cubicBezTo>
                  <a:cubicBezTo>
                    <a:pt x="9" y="2"/>
                    <a:pt x="11" y="2"/>
                    <a:pt x="12" y="2"/>
                  </a:cubicBezTo>
                  <a:cubicBezTo>
                    <a:pt x="14" y="2"/>
                    <a:pt x="15" y="2"/>
                    <a:pt x="16" y="4"/>
                  </a:cubicBezTo>
                  <a:cubicBezTo>
                    <a:pt x="18" y="4"/>
                    <a:pt x="21" y="3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0" y="1"/>
                    <a:pt x="19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2" name="Freeform 2213">
              <a:extLst>
                <a:ext uri="{FF2B5EF4-FFF2-40B4-BE49-F238E27FC236}">
                  <a16:creationId xmlns:a16="http://schemas.microsoft.com/office/drawing/2014/main" id="{4487BF78-1239-AD50-2C4C-50B35B03C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281" y="3103696"/>
              <a:ext cx="48006" cy="47016"/>
            </a:xfrm>
            <a:custGeom>
              <a:avLst/>
              <a:gdLst>
                <a:gd name="T0" fmla="*/ 24 w 26"/>
                <a:gd name="T1" fmla="*/ 0 h 24"/>
                <a:gd name="T2" fmla="*/ 19 w 26"/>
                <a:gd name="T3" fmla="*/ 4 h 24"/>
                <a:gd name="T4" fmla="*/ 14 w 26"/>
                <a:gd name="T5" fmla="*/ 9 h 24"/>
                <a:gd name="T6" fmla="*/ 9 w 26"/>
                <a:gd name="T7" fmla="*/ 14 h 24"/>
                <a:gd name="T8" fmla="*/ 5 w 26"/>
                <a:gd name="T9" fmla="*/ 17 h 24"/>
                <a:gd name="T10" fmla="*/ 3 w 26"/>
                <a:gd name="T11" fmla="*/ 17 h 24"/>
                <a:gd name="T12" fmla="*/ 1 w 26"/>
                <a:gd name="T13" fmla="*/ 18 h 24"/>
                <a:gd name="T14" fmla="*/ 1 w 26"/>
                <a:gd name="T15" fmla="*/ 23 h 24"/>
                <a:gd name="T16" fmla="*/ 3 w 26"/>
                <a:gd name="T17" fmla="*/ 24 h 24"/>
                <a:gd name="T18" fmla="*/ 3 w 26"/>
                <a:gd name="T19" fmla="*/ 24 h 24"/>
                <a:gd name="T20" fmla="*/ 9 w 26"/>
                <a:gd name="T21" fmla="*/ 23 h 24"/>
                <a:gd name="T22" fmla="*/ 10 w 26"/>
                <a:gd name="T23" fmla="*/ 24 h 24"/>
                <a:gd name="T24" fmla="*/ 23 w 26"/>
                <a:gd name="T25" fmla="*/ 14 h 24"/>
                <a:gd name="T26" fmla="*/ 23 w 26"/>
                <a:gd name="T27" fmla="*/ 14 h 24"/>
                <a:gd name="T28" fmla="*/ 21 w 26"/>
                <a:gd name="T29" fmla="*/ 12 h 24"/>
                <a:gd name="T30" fmla="*/ 18 w 26"/>
                <a:gd name="T31" fmla="*/ 9 h 24"/>
                <a:gd name="T32" fmla="*/ 24 w 26"/>
                <a:gd name="T33" fmla="*/ 4 h 24"/>
                <a:gd name="T34" fmla="*/ 26 w 26"/>
                <a:gd name="T35" fmla="*/ 3 h 24"/>
                <a:gd name="T36" fmla="*/ 24 w 26"/>
                <a:gd name="T3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4">
                  <a:moveTo>
                    <a:pt x="24" y="0"/>
                  </a:moveTo>
                  <a:cubicBezTo>
                    <a:pt x="23" y="0"/>
                    <a:pt x="21" y="1"/>
                    <a:pt x="19" y="4"/>
                  </a:cubicBezTo>
                  <a:cubicBezTo>
                    <a:pt x="17" y="6"/>
                    <a:pt x="15" y="8"/>
                    <a:pt x="14" y="9"/>
                  </a:cubicBezTo>
                  <a:cubicBezTo>
                    <a:pt x="11" y="11"/>
                    <a:pt x="10" y="13"/>
                    <a:pt x="9" y="14"/>
                  </a:cubicBezTo>
                  <a:cubicBezTo>
                    <a:pt x="9" y="17"/>
                    <a:pt x="6" y="17"/>
                    <a:pt x="5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1" y="17"/>
                    <a:pt x="1" y="17"/>
                    <a:pt x="1" y="18"/>
                  </a:cubicBezTo>
                  <a:cubicBezTo>
                    <a:pt x="0" y="19"/>
                    <a:pt x="1" y="21"/>
                    <a:pt x="1" y="23"/>
                  </a:cubicBezTo>
                  <a:cubicBezTo>
                    <a:pt x="2" y="24"/>
                    <a:pt x="2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6" y="22"/>
                    <a:pt x="8" y="23"/>
                    <a:pt x="9" y="23"/>
                  </a:cubicBezTo>
                  <a:cubicBezTo>
                    <a:pt x="9" y="24"/>
                    <a:pt x="10" y="24"/>
                    <a:pt x="10" y="24"/>
                  </a:cubicBezTo>
                  <a:cubicBezTo>
                    <a:pt x="12" y="23"/>
                    <a:pt x="21" y="17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3"/>
                    <a:pt x="22" y="13"/>
                    <a:pt x="21" y="12"/>
                  </a:cubicBezTo>
                  <a:cubicBezTo>
                    <a:pt x="20" y="11"/>
                    <a:pt x="19" y="10"/>
                    <a:pt x="18" y="9"/>
                  </a:cubicBezTo>
                  <a:cubicBezTo>
                    <a:pt x="18" y="5"/>
                    <a:pt x="22" y="5"/>
                    <a:pt x="24" y="4"/>
                  </a:cubicBezTo>
                  <a:cubicBezTo>
                    <a:pt x="25" y="4"/>
                    <a:pt x="26" y="4"/>
                    <a:pt x="26" y="3"/>
                  </a:cubicBezTo>
                  <a:cubicBezTo>
                    <a:pt x="25" y="3"/>
                    <a:pt x="24" y="1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3" name="Freeform 2214">
              <a:extLst>
                <a:ext uri="{FF2B5EF4-FFF2-40B4-BE49-F238E27FC236}">
                  <a16:creationId xmlns:a16="http://schemas.microsoft.com/office/drawing/2014/main" id="{07470BF3-B21D-EA63-A922-35F2E0134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207" y="3244743"/>
              <a:ext cx="15362" cy="16354"/>
            </a:xfrm>
            <a:custGeom>
              <a:avLst/>
              <a:gdLst>
                <a:gd name="T0" fmla="*/ 6 w 9"/>
                <a:gd name="T1" fmla="*/ 0 h 9"/>
                <a:gd name="T2" fmla="*/ 6 w 9"/>
                <a:gd name="T3" fmla="*/ 1 h 9"/>
                <a:gd name="T4" fmla="*/ 2 w 9"/>
                <a:gd name="T5" fmla="*/ 8 h 9"/>
                <a:gd name="T6" fmla="*/ 0 w 9"/>
                <a:gd name="T7" fmla="*/ 8 h 9"/>
                <a:gd name="T8" fmla="*/ 0 w 9"/>
                <a:gd name="T9" fmla="*/ 9 h 9"/>
                <a:gd name="T10" fmla="*/ 1 w 9"/>
                <a:gd name="T11" fmla="*/ 8 h 9"/>
                <a:gd name="T12" fmla="*/ 7 w 9"/>
                <a:gd name="T13" fmla="*/ 0 h 9"/>
                <a:gd name="T14" fmla="*/ 6 w 9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9">
                  <a:moveTo>
                    <a:pt x="6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2" y="6"/>
                    <a:pt x="2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1" y="9"/>
                    <a:pt x="1" y="8"/>
                  </a:cubicBezTo>
                  <a:cubicBezTo>
                    <a:pt x="7" y="6"/>
                    <a:pt x="9" y="3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4" name="Freeform 2215">
              <a:extLst>
                <a:ext uri="{FF2B5EF4-FFF2-40B4-BE49-F238E27FC236}">
                  <a16:creationId xmlns:a16="http://schemas.microsoft.com/office/drawing/2014/main" id="{1D24703E-06C5-FBD2-2E49-248D81A6C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207" y="3257009"/>
              <a:ext cx="3841" cy="2044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2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5" name="Freeform 2216">
              <a:extLst>
                <a:ext uri="{FF2B5EF4-FFF2-40B4-BE49-F238E27FC236}">
                  <a16:creationId xmlns:a16="http://schemas.microsoft.com/office/drawing/2014/main" id="{89BC82F0-4824-B58C-A0F8-FA7F99D04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8415" y="3220213"/>
              <a:ext cx="9601" cy="0"/>
            </a:xfrm>
            <a:custGeom>
              <a:avLst/>
              <a:gdLst>
                <a:gd name="T0" fmla="*/ 0 w 5"/>
                <a:gd name="T1" fmla="*/ 5 w 5"/>
                <a:gd name="T2" fmla="*/ 4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cubicBezTo>
                    <a:pt x="2" y="0"/>
                    <a:pt x="4" y="0"/>
                    <a:pt x="5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6" name="Freeform 2217">
              <a:extLst>
                <a:ext uri="{FF2B5EF4-FFF2-40B4-BE49-F238E27FC236}">
                  <a16:creationId xmlns:a16="http://schemas.microsoft.com/office/drawing/2014/main" id="{14F5AE05-809A-FD4E-4E23-B48D4AD2A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968" y="3044414"/>
              <a:ext cx="28804" cy="12265"/>
            </a:xfrm>
            <a:custGeom>
              <a:avLst/>
              <a:gdLst>
                <a:gd name="T0" fmla="*/ 12 w 16"/>
                <a:gd name="T1" fmla="*/ 2 h 6"/>
                <a:gd name="T2" fmla="*/ 9 w 16"/>
                <a:gd name="T3" fmla="*/ 3 h 6"/>
                <a:gd name="T4" fmla="*/ 6 w 16"/>
                <a:gd name="T5" fmla="*/ 0 h 6"/>
                <a:gd name="T6" fmla="*/ 5 w 16"/>
                <a:gd name="T7" fmla="*/ 0 h 6"/>
                <a:gd name="T8" fmla="*/ 0 w 16"/>
                <a:gd name="T9" fmla="*/ 3 h 6"/>
                <a:gd name="T10" fmla="*/ 10 w 16"/>
                <a:gd name="T11" fmla="*/ 6 h 6"/>
                <a:gd name="T12" fmla="*/ 13 w 16"/>
                <a:gd name="T13" fmla="*/ 6 h 6"/>
                <a:gd name="T14" fmla="*/ 15 w 16"/>
                <a:gd name="T15" fmla="*/ 4 h 6"/>
                <a:gd name="T16" fmla="*/ 15 w 16"/>
                <a:gd name="T17" fmla="*/ 2 h 6"/>
                <a:gd name="T18" fmla="*/ 12 w 16"/>
                <a:gd name="T1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6">
                  <a:moveTo>
                    <a:pt x="12" y="2"/>
                  </a:moveTo>
                  <a:cubicBezTo>
                    <a:pt x="11" y="3"/>
                    <a:pt x="10" y="3"/>
                    <a:pt x="9" y="3"/>
                  </a:cubicBezTo>
                  <a:cubicBezTo>
                    <a:pt x="8" y="3"/>
                    <a:pt x="6" y="3"/>
                    <a:pt x="6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3" y="0"/>
                    <a:pt x="0" y="2"/>
                    <a:pt x="0" y="3"/>
                  </a:cubicBezTo>
                  <a:cubicBezTo>
                    <a:pt x="0" y="4"/>
                    <a:pt x="6" y="6"/>
                    <a:pt x="10" y="6"/>
                  </a:cubicBezTo>
                  <a:cubicBezTo>
                    <a:pt x="12" y="6"/>
                    <a:pt x="13" y="6"/>
                    <a:pt x="13" y="6"/>
                  </a:cubicBezTo>
                  <a:cubicBezTo>
                    <a:pt x="14" y="6"/>
                    <a:pt x="15" y="5"/>
                    <a:pt x="15" y="4"/>
                  </a:cubicBezTo>
                  <a:cubicBezTo>
                    <a:pt x="16" y="3"/>
                    <a:pt x="15" y="2"/>
                    <a:pt x="15" y="2"/>
                  </a:cubicBezTo>
                  <a:cubicBezTo>
                    <a:pt x="14" y="2"/>
                    <a:pt x="13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7" name="Freeform 2218">
              <a:extLst>
                <a:ext uri="{FF2B5EF4-FFF2-40B4-BE49-F238E27FC236}">
                  <a16:creationId xmlns:a16="http://schemas.microsoft.com/office/drawing/2014/main" id="{B7DDCB0F-FAE5-687B-409D-D2A22AFDD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9663" y="3817113"/>
              <a:ext cx="48006" cy="6132"/>
            </a:xfrm>
            <a:custGeom>
              <a:avLst/>
              <a:gdLst>
                <a:gd name="T0" fmla="*/ 0 w 25"/>
                <a:gd name="T1" fmla="*/ 3 h 3"/>
                <a:gd name="T2" fmla="*/ 25 w 25"/>
                <a:gd name="T3" fmla="*/ 0 h 3"/>
                <a:gd name="T4" fmla="*/ 0 w 25"/>
                <a:gd name="T5" fmla="*/ 3 h 3"/>
                <a:gd name="T6" fmla="*/ 0 w 25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3">
                  <a:moveTo>
                    <a:pt x="0" y="3"/>
                  </a:moveTo>
                  <a:lnTo>
                    <a:pt x="25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8" name="Freeform 2219">
              <a:extLst>
                <a:ext uri="{FF2B5EF4-FFF2-40B4-BE49-F238E27FC236}">
                  <a16:creationId xmlns:a16="http://schemas.microsoft.com/office/drawing/2014/main" id="{53AF7B92-218F-6B31-71AF-E5713AD58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8497" y="3896836"/>
              <a:ext cx="15362" cy="8177"/>
            </a:xfrm>
            <a:custGeom>
              <a:avLst/>
              <a:gdLst>
                <a:gd name="T0" fmla="*/ 0 w 8"/>
                <a:gd name="T1" fmla="*/ 0 h 4"/>
                <a:gd name="T2" fmla="*/ 2 w 8"/>
                <a:gd name="T3" fmla="*/ 1 h 4"/>
                <a:gd name="T4" fmla="*/ 8 w 8"/>
                <a:gd name="T5" fmla="*/ 4 h 4"/>
                <a:gd name="T6" fmla="*/ 2 w 8"/>
                <a:gd name="T7" fmla="*/ 1 h 4"/>
                <a:gd name="T8" fmla="*/ 0 w 8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0" y="0"/>
                  </a:moveTo>
                  <a:cubicBezTo>
                    <a:pt x="1" y="0"/>
                    <a:pt x="1" y="0"/>
                    <a:pt x="2" y="1"/>
                  </a:cubicBezTo>
                  <a:cubicBezTo>
                    <a:pt x="3" y="2"/>
                    <a:pt x="6" y="3"/>
                    <a:pt x="8" y="4"/>
                  </a:cubicBezTo>
                  <a:cubicBezTo>
                    <a:pt x="6" y="3"/>
                    <a:pt x="3" y="2"/>
                    <a:pt x="2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9" name="Freeform 2220">
              <a:extLst>
                <a:ext uri="{FF2B5EF4-FFF2-40B4-BE49-F238E27FC236}">
                  <a16:creationId xmlns:a16="http://schemas.microsoft.com/office/drawing/2014/main" id="{A0341A60-8EB0-EAB5-CD57-924C481B1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7700" y="3886615"/>
              <a:ext cx="15362" cy="16354"/>
            </a:xfrm>
            <a:custGeom>
              <a:avLst/>
              <a:gdLst>
                <a:gd name="T0" fmla="*/ 0 w 9"/>
                <a:gd name="T1" fmla="*/ 8 h 8"/>
                <a:gd name="T2" fmla="*/ 9 w 9"/>
                <a:gd name="T3" fmla="*/ 0 h 8"/>
                <a:gd name="T4" fmla="*/ 0 w 9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0" y="8"/>
                  </a:moveTo>
                  <a:cubicBezTo>
                    <a:pt x="2" y="5"/>
                    <a:pt x="5" y="0"/>
                    <a:pt x="9" y="0"/>
                  </a:cubicBezTo>
                  <a:cubicBezTo>
                    <a:pt x="5" y="0"/>
                    <a:pt x="2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90" name="Freeform 2221">
              <a:extLst>
                <a:ext uri="{FF2B5EF4-FFF2-40B4-BE49-F238E27FC236}">
                  <a16:creationId xmlns:a16="http://schemas.microsoft.com/office/drawing/2014/main" id="{3214640C-B3E4-9E86-9AF5-E53F5A3F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0994" y="3978604"/>
              <a:ext cx="3841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91" name="Freeform 2222">
              <a:extLst>
                <a:ext uri="{FF2B5EF4-FFF2-40B4-BE49-F238E27FC236}">
                  <a16:creationId xmlns:a16="http://schemas.microsoft.com/office/drawing/2014/main" id="{6E7A185E-19BE-3E67-47F5-EE29631DB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2589" y="3939764"/>
              <a:ext cx="3841" cy="12265"/>
            </a:xfrm>
            <a:custGeom>
              <a:avLst/>
              <a:gdLst>
                <a:gd name="T0" fmla="*/ 2 w 2"/>
                <a:gd name="T1" fmla="*/ 6 h 6"/>
                <a:gd name="T2" fmla="*/ 0 w 2"/>
                <a:gd name="T3" fmla="*/ 0 h 6"/>
                <a:gd name="T4" fmla="*/ 2 w 2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6">
                  <a:moveTo>
                    <a:pt x="2" y="6"/>
                  </a:moveTo>
                  <a:cubicBezTo>
                    <a:pt x="2" y="4"/>
                    <a:pt x="2" y="1"/>
                    <a:pt x="0" y="0"/>
                  </a:cubicBezTo>
                  <a:cubicBezTo>
                    <a:pt x="2" y="1"/>
                    <a:pt x="2" y="4"/>
                    <a:pt x="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92" name="Freeform 2223">
              <a:extLst>
                <a:ext uri="{FF2B5EF4-FFF2-40B4-BE49-F238E27FC236}">
                  <a16:creationId xmlns:a16="http://schemas.microsoft.com/office/drawing/2014/main" id="{26308C34-A049-5078-7030-BC3C5F463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11" y="3968382"/>
              <a:ext cx="24963" cy="10220"/>
            </a:xfrm>
            <a:custGeom>
              <a:avLst/>
              <a:gdLst>
                <a:gd name="T0" fmla="*/ 0 w 14"/>
                <a:gd name="T1" fmla="*/ 0 h 5"/>
                <a:gd name="T2" fmla="*/ 4 w 14"/>
                <a:gd name="T3" fmla="*/ 2 h 5"/>
                <a:gd name="T4" fmla="*/ 14 w 14"/>
                <a:gd name="T5" fmla="*/ 5 h 5"/>
                <a:gd name="T6" fmla="*/ 4 w 14"/>
                <a:gd name="T7" fmla="*/ 2 h 5"/>
                <a:gd name="T8" fmla="*/ 0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0" y="0"/>
                  </a:moveTo>
                  <a:cubicBezTo>
                    <a:pt x="1" y="0"/>
                    <a:pt x="2" y="1"/>
                    <a:pt x="4" y="2"/>
                  </a:cubicBezTo>
                  <a:cubicBezTo>
                    <a:pt x="7" y="3"/>
                    <a:pt x="12" y="5"/>
                    <a:pt x="14" y="5"/>
                  </a:cubicBezTo>
                  <a:cubicBezTo>
                    <a:pt x="12" y="5"/>
                    <a:pt x="7" y="3"/>
                    <a:pt x="4" y="2"/>
                  </a:cubicBezTo>
                  <a:cubicBezTo>
                    <a:pt x="2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grpSp>
          <p:nvGrpSpPr>
            <p:cNvPr id="1093" name="Group 1089">
              <a:extLst>
                <a:ext uri="{FF2B5EF4-FFF2-40B4-BE49-F238E27FC236}">
                  <a16:creationId xmlns:a16="http://schemas.microsoft.com/office/drawing/2014/main" id="{837A32EA-33E7-FDDC-340B-C19B5B93C147}"/>
                </a:ext>
              </a:extLst>
            </p:cNvPr>
            <p:cNvGrpSpPr/>
            <p:nvPr/>
          </p:nvGrpSpPr>
          <p:grpSpPr>
            <a:xfrm>
              <a:off x="4341381" y="2050944"/>
              <a:ext cx="1259683" cy="995515"/>
              <a:chOff x="2863992" y="1871223"/>
              <a:chExt cx="1219108" cy="875863"/>
            </a:xfrm>
            <a:grpFill/>
          </p:grpSpPr>
          <p:sp>
            <p:nvSpPr>
              <p:cNvPr id="1094" name="Freeform 2176">
                <a:extLst>
                  <a:ext uri="{FF2B5EF4-FFF2-40B4-BE49-F238E27FC236}">
                    <a16:creationId xmlns:a16="http://schemas.microsoft.com/office/drawing/2014/main" id="{5F72674F-65A9-4B8A-F7C9-A2468DC4D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3992" y="1871223"/>
                <a:ext cx="1219108" cy="875863"/>
              </a:xfrm>
              <a:custGeom>
                <a:avLst/>
                <a:gdLst>
                  <a:gd name="T0" fmla="*/ 532 w 687"/>
                  <a:gd name="T1" fmla="*/ 311 h 510"/>
                  <a:gd name="T2" fmla="*/ 552 w 687"/>
                  <a:gd name="T3" fmla="*/ 307 h 510"/>
                  <a:gd name="T4" fmla="*/ 548 w 687"/>
                  <a:gd name="T5" fmla="*/ 276 h 510"/>
                  <a:gd name="T6" fmla="*/ 551 w 687"/>
                  <a:gd name="T7" fmla="*/ 267 h 510"/>
                  <a:gd name="T8" fmla="*/ 548 w 687"/>
                  <a:gd name="T9" fmla="*/ 247 h 510"/>
                  <a:gd name="T10" fmla="*/ 593 w 687"/>
                  <a:gd name="T11" fmla="*/ 249 h 510"/>
                  <a:gd name="T12" fmla="*/ 604 w 687"/>
                  <a:gd name="T13" fmla="*/ 233 h 510"/>
                  <a:gd name="T14" fmla="*/ 585 w 687"/>
                  <a:gd name="T15" fmla="*/ 219 h 510"/>
                  <a:gd name="T16" fmla="*/ 607 w 687"/>
                  <a:gd name="T17" fmla="*/ 201 h 510"/>
                  <a:gd name="T18" fmla="*/ 578 w 687"/>
                  <a:gd name="T19" fmla="*/ 175 h 510"/>
                  <a:gd name="T20" fmla="*/ 612 w 687"/>
                  <a:gd name="T21" fmla="*/ 165 h 510"/>
                  <a:gd name="T22" fmla="*/ 606 w 687"/>
                  <a:gd name="T23" fmla="*/ 155 h 510"/>
                  <a:gd name="T24" fmla="*/ 581 w 687"/>
                  <a:gd name="T25" fmla="*/ 130 h 510"/>
                  <a:gd name="T26" fmla="*/ 622 w 687"/>
                  <a:gd name="T27" fmla="*/ 100 h 510"/>
                  <a:gd name="T28" fmla="*/ 611 w 687"/>
                  <a:gd name="T29" fmla="*/ 89 h 510"/>
                  <a:gd name="T30" fmla="*/ 639 w 687"/>
                  <a:gd name="T31" fmla="*/ 74 h 510"/>
                  <a:gd name="T32" fmla="*/ 629 w 687"/>
                  <a:gd name="T33" fmla="*/ 55 h 510"/>
                  <a:gd name="T34" fmla="*/ 597 w 687"/>
                  <a:gd name="T35" fmla="*/ 54 h 510"/>
                  <a:gd name="T36" fmla="*/ 553 w 687"/>
                  <a:gd name="T37" fmla="*/ 82 h 510"/>
                  <a:gd name="T38" fmla="*/ 551 w 687"/>
                  <a:gd name="T39" fmla="*/ 51 h 510"/>
                  <a:gd name="T40" fmla="*/ 515 w 687"/>
                  <a:gd name="T41" fmla="*/ 45 h 510"/>
                  <a:gd name="T42" fmla="*/ 517 w 687"/>
                  <a:gd name="T43" fmla="*/ 37 h 510"/>
                  <a:gd name="T44" fmla="*/ 557 w 687"/>
                  <a:gd name="T45" fmla="*/ 21 h 510"/>
                  <a:gd name="T46" fmla="*/ 498 w 687"/>
                  <a:gd name="T47" fmla="*/ 4 h 510"/>
                  <a:gd name="T48" fmla="*/ 402 w 687"/>
                  <a:gd name="T49" fmla="*/ 4 h 510"/>
                  <a:gd name="T50" fmla="*/ 381 w 687"/>
                  <a:gd name="T51" fmla="*/ 11 h 510"/>
                  <a:gd name="T52" fmla="*/ 339 w 687"/>
                  <a:gd name="T53" fmla="*/ 9 h 510"/>
                  <a:gd name="T54" fmla="*/ 299 w 687"/>
                  <a:gd name="T55" fmla="*/ 26 h 510"/>
                  <a:gd name="T56" fmla="*/ 302 w 687"/>
                  <a:gd name="T57" fmla="*/ 46 h 510"/>
                  <a:gd name="T58" fmla="*/ 263 w 687"/>
                  <a:gd name="T59" fmla="*/ 44 h 510"/>
                  <a:gd name="T60" fmla="*/ 237 w 687"/>
                  <a:gd name="T61" fmla="*/ 42 h 510"/>
                  <a:gd name="T62" fmla="*/ 212 w 687"/>
                  <a:gd name="T63" fmla="*/ 58 h 510"/>
                  <a:gd name="T64" fmla="*/ 174 w 687"/>
                  <a:gd name="T65" fmla="*/ 39 h 510"/>
                  <a:gd name="T66" fmla="*/ 152 w 687"/>
                  <a:gd name="T67" fmla="*/ 49 h 510"/>
                  <a:gd name="T68" fmla="*/ 121 w 687"/>
                  <a:gd name="T69" fmla="*/ 68 h 510"/>
                  <a:gd name="T70" fmla="*/ 87 w 687"/>
                  <a:gd name="T71" fmla="*/ 94 h 510"/>
                  <a:gd name="T72" fmla="*/ 0 w 687"/>
                  <a:gd name="T73" fmla="*/ 140 h 510"/>
                  <a:gd name="T74" fmla="*/ 72 w 687"/>
                  <a:gd name="T75" fmla="*/ 156 h 510"/>
                  <a:gd name="T76" fmla="*/ 26 w 687"/>
                  <a:gd name="T77" fmla="*/ 169 h 510"/>
                  <a:gd name="T78" fmla="*/ 37 w 687"/>
                  <a:gd name="T79" fmla="*/ 184 h 510"/>
                  <a:gd name="T80" fmla="*/ 79 w 687"/>
                  <a:gd name="T81" fmla="*/ 191 h 510"/>
                  <a:gd name="T82" fmla="*/ 123 w 687"/>
                  <a:gd name="T83" fmla="*/ 189 h 510"/>
                  <a:gd name="T84" fmla="*/ 193 w 687"/>
                  <a:gd name="T85" fmla="*/ 248 h 510"/>
                  <a:gd name="T86" fmla="*/ 197 w 687"/>
                  <a:gd name="T87" fmla="*/ 286 h 510"/>
                  <a:gd name="T88" fmla="*/ 222 w 687"/>
                  <a:gd name="T89" fmla="*/ 292 h 510"/>
                  <a:gd name="T90" fmla="*/ 219 w 687"/>
                  <a:gd name="T91" fmla="*/ 312 h 510"/>
                  <a:gd name="T92" fmla="*/ 250 w 687"/>
                  <a:gd name="T93" fmla="*/ 338 h 510"/>
                  <a:gd name="T94" fmla="*/ 225 w 687"/>
                  <a:gd name="T95" fmla="*/ 361 h 510"/>
                  <a:gd name="T96" fmla="*/ 223 w 687"/>
                  <a:gd name="T97" fmla="*/ 394 h 510"/>
                  <a:gd name="T98" fmla="*/ 238 w 687"/>
                  <a:gd name="T99" fmla="*/ 434 h 510"/>
                  <a:gd name="T100" fmla="*/ 256 w 687"/>
                  <a:gd name="T101" fmla="*/ 461 h 510"/>
                  <a:gd name="T102" fmla="*/ 287 w 687"/>
                  <a:gd name="T103" fmla="*/ 493 h 510"/>
                  <a:gd name="T104" fmla="*/ 330 w 687"/>
                  <a:gd name="T105" fmla="*/ 510 h 510"/>
                  <a:gd name="T106" fmla="*/ 341 w 687"/>
                  <a:gd name="T107" fmla="*/ 470 h 510"/>
                  <a:gd name="T108" fmla="*/ 361 w 687"/>
                  <a:gd name="T109" fmla="*/ 444 h 510"/>
                  <a:gd name="T110" fmla="*/ 363 w 687"/>
                  <a:gd name="T111" fmla="*/ 426 h 510"/>
                  <a:gd name="T112" fmla="*/ 369 w 687"/>
                  <a:gd name="T113" fmla="*/ 414 h 510"/>
                  <a:gd name="T114" fmla="*/ 399 w 687"/>
                  <a:gd name="T115" fmla="*/ 401 h 510"/>
                  <a:gd name="T116" fmla="*/ 453 w 687"/>
                  <a:gd name="T117" fmla="*/ 371 h 510"/>
                  <a:gd name="T118" fmla="*/ 481 w 687"/>
                  <a:gd name="T119" fmla="*/ 358 h 510"/>
                  <a:gd name="T120" fmla="*/ 570 w 687"/>
                  <a:gd name="T121" fmla="*/ 326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87" h="510">
                    <a:moveTo>
                      <a:pt x="554" y="326"/>
                    </a:moveTo>
                    <a:cubicBezTo>
                      <a:pt x="552" y="325"/>
                      <a:pt x="551" y="325"/>
                      <a:pt x="549" y="324"/>
                    </a:cubicBezTo>
                    <a:cubicBezTo>
                      <a:pt x="545" y="323"/>
                      <a:pt x="540" y="321"/>
                      <a:pt x="536" y="321"/>
                    </a:cubicBezTo>
                    <a:cubicBezTo>
                      <a:pt x="534" y="321"/>
                      <a:pt x="532" y="321"/>
                      <a:pt x="530" y="322"/>
                    </a:cubicBezTo>
                    <a:cubicBezTo>
                      <a:pt x="526" y="325"/>
                      <a:pt x="524" y="324"/>
                      <a:pt x="523" y="321"/>
                    </a:cubicBezTo>
                    <a:cubicBezTo>
                      <a:pt x="523" y="317"/>
                      <a:pt x="528" y="312"/>
                      <a:pt x="532" y="311"/>
                    </a:cubicBezTo>
                    <a:cubicBezTo>
                      <a:pt x="534" y="311"/>
                      <a:pt x="535" y="311"/>
                      <a:pt x="535" y="311"/>
                    </a:cubicBezTo>
                    <a:cubicBezTo>
                      <a:pt x="535" y="310"/>
                      <a:pt x="534" y="308"/>
                      <a:pt x="534" y="307"/>
                    </a:cubicBezTo>
                    <a:cubicBezTo>
                      <a:pt x="534" y="306"/>
                      <a:pt x="533" y="304"/>
                      <a:pt x="533" y="303"/>
                    </a:cubicBezTo>
                    <a:cubicBezTo>
                      <a:pt x="532" y="301"/>
                      <a:pt x="533" y="300"/>
                      <a:pt x="533" y="299"/>
                    </a:cubicBezTo>
                    <a:cubicBezTo>
                      <a:pt x="534" y="298"/>
                      <a:pt x="535" y="297"/>
                      <a:pt x="537" y="297"/>
                    </a:cubicBezTo>
                    <a:cubicBezTo>
                      <a:pt x="541" y="297"/>
                      <a:pt x="548" y="301"/>
                      <a:pt x="552" y="307"/>
                    </a:cubicBezTo>
                    <a:cubicBezTo>
                      <a:pt x="556" y="312"/>
                      <a:pt x="562" y="315"/>
                      <a:pt x="569" y="315"/>
                    </a:cubicBezTo>
                    <a:cubicBezTo>
                      <a:pt x="571" y="315"/>
                      <a:pt x="573" y="315"/>
                      <a:pt x="575" y="314"/>
                    </a:cubicBezTo>
                    <a:cubicBezTo>
                      <a:pt x="578" y="313"/>
                      <a:pt x="578" y="312"/>
                      <a:pt x="577" y="309"/>
                    </a:cubicBezTo>
                    <a:cubicBezTo>
                      <a:pt x="577" y="306"/>
                      <a:pt x="576" y="303"/>
                      <a:pt x="578" y="300"/>
                    </a:cubicBezTo>
                    <a:cubicBezTo>
                      <a:pt x="578" y="298"/>
                      <a:pt x="568" y="291"/>
                      <a:pt x="562" y="288"/>
                    </a:cubicBezTo>
                    <a:cubicBezTo>
                      <a:pt x="554" y="282"/>
                      <a:pt x="549" y="279"/>
                      <a:pt x="548" y="276"/>
                    </a:cubicBezTo>
                    <a:cubicBezTo>
                      <a:pt x="548" y="274"/>
                      <a:pt x="548" y="273"/>
                      <a:pt x="549" y="272"/>
                    </a:cubicBezTo>
                    <a:cubicBezTo>
                      <a:pt x="551" y="269"/>
                      <a:pt x="557" y="271"/>
                      <a:pt x="568" y="275"/>
                    </a:cubicBezTo>
                    <a:cubicBezTo>
                      <a:pt x="568" y="276"/>
                      <a:pt x="569" y="276"/>
                      <a:pt x="570" y="276"/>
                    </a:cubicBezTo>
                    <a:cubicBezTo>
                      <a:pt x="574" y="276"/>
                      <a:pt x="575" y="268"/>
                      <a:pt x="575" y="266"/>
                    </a:cubicBezTo>
                    <a:cubicBezTo>
                      <a:pt x="575" y="265"/>
                      <a:pt x="572" y="264"/>
                      <a:pt x="566" y="264"/>
                    </a:cubicBezTo>
                    <a:cubicBezTo>
                      <a:pt x="561" y="264"/>
                      <a:pt x="555" y="265"/>
                      <a:pt x="551" y="267"/>
                    </a:cubicBezTo>
                    <a:cubicBezTo>
                      <a:pt x="550" y="268"/>
                      <a:pt x="548" y="268"/>
                      <a:pt x="546" y="268"/>
                    </a:cubicBezTo>
                    <a:cubicBezTo>
                      <a:pt x="542" y="268"/>
                      <a:pt x="538" y="266"/>
                      <a:pt x="538" y="262"/>
                    </a:cubicBezTo>
                    <a:cubicBezTo>
                      <a:pt x="538" y="261"/>
                      <a:pt x="538" y="257"/>
                      <a:pt x="545" y="256"/>
                    </a:cubicBezTo>
                    <a:cubicBezTo>
                      <a:pt x="548" y="256"/>
                      <a:pt x="549" y="255"/>
                      <a:pt x="549" y="255"/>
                    </a:cubicBezTo>
                    <a:cubicBezTo>
                      <a:pt x="549" y="255"/>
                      <a:pt x="548" y="254"/>
                      <a:pt x="548" y="254"/>
                    </a:cubicBezTo>
                    <a:cubicBezTo>
                      <a:pt x="547" y="252"/>
                      <a:pt x="546" y="250"/>
                      <a:pt x="548" y="247"/>
                    </a:cubicBezTo>
                    <a:cubicBezTo>
                      <a:pt x="549" y="247"/>
                      <a:pt x="550" y="246"/>
                      <a:pt x="551" y="246"/>
                    </a:cubicBezTo>
                    <a:cubicBezTo>
                      <a:pt x="554" y="246"/>
                      <a:pt x="557" y="248"/>
                      <a:pt x="561" y="250"/>
                    </a:cubicBezTo>
                    <a:cubicBezTo>
                      <a:pt x="566" y="252"/>
                      <a:pt x="571" y="255"/>
                      <a:pt x="574" y="254"/>
                    </a:cubicBezTo>
                    <a:cubicBezTo>
                      <a:pt x="577" y="253"/>
                      <a:pt x="580" y="253"/>
                      <a:pt x="582" y="253"/>
                    </a:cubicBezTo>
                    <a:cubicBezTo>
                      <a:pt x="586" y="253"/>
                      <a:pt x="589" y="252"/>
                      <a:pt x="593" y="250"/>
                    </a:cubicBezTo>
                    <a:cubicBezTo>
                      <a:pt x="593" y="249"/>
                      <a:pt x="593" y="249"/>
                      <a:pt x="593" y="249"/>
                    </a:cubicBezTo>
                    <a:cubicBezTo>
                      <a:pt x="593" y="248"/>
                      <a:pt x="588" y="245"/>
                      <a:pt x="585" y="244"/>
                    </a:cubicBezTo>
                    <a:cubicBezTo>
                      <a:pt x="582" y="242"/>
                      <a:pt x="579" y="240"/>
                      <a:pt x="577" y="239"/>
                    </a:cubicBezTo>
                    <a:cubicBezTo>
                      <a:pt x="576" y="237"/>
                      <a:pt x="576" y="236"/>
                      <a:pt x="577" y="235"/>
                    </a:cubicBezTo>
                    <a:cubicBezTo>
                      <a:pt x="577" y="233"/>
                      <a:pt x="580" y="232"/>
                      <a:pt x="589" y="232"/>
                    </a:cubicBezTo>
                    <a:cubicBezTo>
                      <a:pt x="593" y="232"/>
                      <a:pt x="598" y="233"/>
                      <a:pt x="602" y="233"/>
                    </a:cubicBezTo>
                    <a:cubicBezTo>
                      <a:pt x="604" y="233"/>
                      <a:pt x="604" y="233"/>
                      <a:pt x="604" y="233"/>
                    </a:cubicBezTo>
                    <a:cubicBezTo>
                      <a:pt x="604" y="233"/>
                      <a:pt x="604" y="233"/>
                      <a:pt x="604" y="233"/>
                    </a:cubicBezTo>
                    <a:cubicBezTo>
                      <a:pt x="606" y="233"/>
                      <a:pt x="607" y="232"/>
                      <a:pt x="607" y="231"/>
                    </a:cubicBezTo>
                    <a:cubicBezTo>
                      <a:pt x="608" y="230"/>
                      <a:pt x="608" y="229"/>
                      <a:pt x="608" y="229"/>
                    </a:cubicBezTo>
                    <a:cubicBezTo>
                      <a:pt x="608" y="229"/>
                      <a:pt x="608" y="229"/>
                      <a:pt x="607" y="229"/>
                    </a:cubicBezTo>
                    <a:cubicBezTo>
                      <a:pt x="607" y="229"/>
                      <a:pt x="606" y="230"/>
                      <a:pt x="605" y="230"/>
                    </a:cubicBezTo>
                    <a:cubicBezTo>
                      <a:pt x="599" y="230"/>
                      <a:pt x="588" y="225"/>
                      <a:pt x="585" y="219"/>
                    </a:cubicBezTo>
                    <a:cubicBezTo>
                      <a:pt x="584" y="217"/>
                      <a:pt x="584" y="215"/>
                      <a:pt x="585" y="213"/>
                    </a:cubicBezTo>
                    <a:cubicBezTo>
                      <a:pt x="587" y="210"/>
                      <a:pt x="590" y="210"/>
                      <a:pt x="591" y="210"/>
                    </a:cubicBezTo>
                    <a:cubicBezTo>
                      <a:pt x="593" y="210"/>
                      <a:pt x="594" y="210"/>
                      <a:pt x="595" y="210"/>
                    </a:cubicBezTo>
                    <a:cubicBezTo>
                      <a:pt x="597" y="211"/>
                      <a:pt x="598" y="211"/>
                      <a:pt x="600" y="211"/>
                    </a:cubicBezTo>
                    <a:cubicBezTo>
                      <a:pt x="602" y="211"/>
                      <a:pt x="603" y="210"/>
                      <a:pt x="605" y="209"/>
                    </a:cubicBezTo>
                    <a:cubicBezTo>
                      <a:pt x="608" y="208"/>
                      <a:pt x="608" y="204"/>
                      <a:pt x="607" y="201"/>
                    </a:cubicBezTo>
                    <a:cubicBezTo>
                      <a:pt x="606" y="197"/>
                      <a:pt x="603" y="193"/>
                      <a:pt x="601" y="193"/>
                    </a:cubicBezTo>
                    <a:cubicBezTo>
                      <a:pt x="601" y="193"/>
                      <a:pt x="579" y="192"/>
                      <a:pt x="579" y="186"/>
                    </a:cubicBezTo>
                    <a:cubicBezTo>
                      <a:pt x="578" y="185"/>
                      <a:pt x="576" y="184"/>
                      <a:pt x="575" y="184"/>
                    </a:cubicBezTo>
                    <a:cubicBezTo>
                      <a:pt x="573" y="182"/>
                      <a:pt x="570" y="181"/>
                      <a:pt x="570" y="178"/>
                    </a:cubicBezTo>
                    <a:cubicBezTo>
                      <a:pt x="570" y="178"/>
                      <a:pt x="570" y="176"/>
                      <a:pt x="571" y="175"/>
                    </a:cubicBezTo>
                    <a:cubicBezTo>
                      <a:pt x="573" y="174"/>
                      <a:pt x="575" y="174"/>
                      <a:pt x="578" y="175"/>
                    </a:cubicBezTo>
                    <a:cubicBezTo>
                      <a:pt x="580" y="175"/>
                      <a:pt x="583" y="176"/>
                      <a:pt x="587" y="173"/>
                    </a:cubicBezTo>
                    <a:cubicBezTo>
                      <a:pt x="589" y="172"/>
                      <a:pt x="592" y="171"/>
                      <a:pt x="596" y="171"/>
                    </a:cubicBezTo>
                    <a:cubicBezTo>
                      <a:pt x="600" y="171"/>
                      <a:pt x="604" y="171"/>
                      <a:pt x="608" y="172"/>
                    </a:cubicBezTo>
                    <a:cubicBezTo>
                      <a:pt x="612" y="173"/>
                      <a:pt x="616" y="173"/>
                      <a:pt x="618" y="173"/>
                    </a:cubicBezTo>
                    <a:cubicBezTo>
                      <a:pt x="619" y="173"/>
                      <a:pt x="619" y="173"/>
                      <a:pt x="619" y="172"/>
                    </a:cubicBezTo>
                    <a:cubicBezTo>
                      <a:pt x="619" y="169"/>
                      <a:pt x="614" y="165"/>
                      <a:pt x="612" y="165"/>
                    </a:cubicBezTo>
                    <a:cubicBezTo>
                      <a:pt x="610" y="166"/>
                      <a:pt x="607" y="167"/>
                      <a:pt x="603" y="167"/>
                    </a:cubicBezTo>
                    <a:cubicBezTo>
                      <a:pt x="596" y="167"/>
                      <a:pt x="591" y="164"/>
                      <a:pt x="591" y="159"/>
                    </a:cubicBezTo>
                    <a:cubicBezTo>
                      <a:pt x="591" y="158"/>
                      <a:pt x="591" y="156"/>
                      <a:pt x="592" y="155"/>
                    </a:cubicBezTo>
                    <a:cubicBezTo>
                      <a:pt x="593" y="154"/>
                      <a:pt x="596" y="154"/>
                      <a:pt x="596" y="154"/>
                    </a:cubicBezTo>
                    <a:cubicBezTo>
                      <a:pt x="598" y="154"/>
                      <a:pt x="600" y="154"/>
                      <a:pt x="601" y="154"/>
                    </a:cubicBezTo>
                    <a:cubicBezTo>
                      <a:pt x="603" y="154"/>
                      <a:pt x="605" y="155"/>
                      <a:pt x="606" y="155"/>
                    </a:cubicBezTo>
                    <a:cubicBezTo>
                      <a:pt x="603" y="153"/>
                      <a:pt x="597" y="150"/>
                      <a:pt x="591" y="150"/>
                    </a:cubicBezTo>
                    <a:cubicBezTo>
                      <a:pt x="590" y="150"/>
                      <a:pt x="588" y="150"/>
                      <a:pt x="587" y="151"/>
                    </a:cubicBezTo>
                    <a:cubicBezTo>
                      <a:pt x="585" y="156"/>
                      <a:pt x="581" y="157"/>
                      <a:pt x="578" y="157"/>
                    </a:cubicBezTo>
                    <a:cubicBezTo>
                      <a:pt x="575" y="157"/>
                      <a:pt x="573" y="156"/>
                      <a:pt x="573" y="154"/>
                    </a:cubicBezTo>
                    <a:cubicBezTo>
                      <a:pt x="572" y="153"/>
                      <a:pt x="572" y="151"/>
                      <a:pt x="575" y="150"/>
                    </a:cubicBezTo>
                    <a:cubicBezTo>
                      <a:pt x="581" y="146"/>
                      <a:pt x="582" y="135"/>
                      <a:pt x="581" y="130"/>
                    </a:cubicBezTo>
                    <a:cubicBezTo>
                      <a:pt x="581" y="126"/>
                      <a:pt x="586" y="125"/>
                      <a:pt x="591" y="123"/>
                    </a:cubicBezTo>
                    <a:cubicBezTo>
                      <a:pt x="598" y="121"/>
                      <a:pt x="602" y="119"/>
                      <a:pt x="601" y="115"/>
                    </a:cubicBezTo>
                    <a:cubicBezTo>
                      <a:pt x="601" y="113"/>
                      <a:pt x="601" y="110"/>
                      <a:pt x="603" y="108"/>
                    </a:cubicBezTo>
                    <a:cubicBezTo>
                      <a:pt x="607" y="102"/>
                      <a:pt x="619" y="102"/>
                      <a:pt x="622" y="102"/>
                    </a:cubicBezTo>
                    <a:cubicBezTo>
                      <a:pt x="623" y="102"/>
                      <a:pt x="623" y="101"/>
                      <a:pt x="623" y="101"/>
                    </a:cubicBezTo>
                    <a:cubicBezTo>
                      <a:pt x="623" y="101"/>
                      <a:pt x="623" y="101"/>
                      <a:pt x="622" y="100"/>
                    </a:cubicBezTo>
                    <a:cubicBezTo>
                      <a:pt x="620" y="98"/>
                      <a:pt x="617" y="96"/>
                      <a:pt x="615" y="97"/>
                    </a:cubicBezTo>
                    <a:cubicBezTo>
                      <a:pt x="612" y="97"/>
                      <a:pt x="609" y="99"/>
                      <a:pt x="606" y="100"/>
                    </a:cubicBezTo>
                    <a:cubicBezTo>
                      <a:pt x="603" y="102"/>
                      <a:pt x="600" y="103"/>
                      <a:pt x="598" y="103"/>
                    </a:cubicBezTo>
                    <a:cubicBezTo>
                      <a:pt x="597" y="103"/>
                      <a:pt x="595" y="103"/>
                      <a:pt x="594" y="102"/>
                    </a:cubicBezTo>
                    <a:cubicBezTo>
                      <a:pt x="593" y="101"/>
                      <a:pt x="593" y="99"/>
                      <a:pt x="593" y="98"/>
                    </a:cubicBezTo>
                    <a:cubicBezTo>
                      <a:pt x="595" y="93"/>
                      <a:pt x="606" y="89"/>
                      <a:pt x="611" y="89"/>
                    </a:cubicBezTo>
                    <a:cubicBezTo>
                      <a:pt x="618" y="89"/>
                      <a:pt x="632" y="89"/>
                      <a:pt x="638" y="86"/>
                    </a:cubicBezTo>
                    <a:cubicBezTo>
                      <a:pt x="636" y="85"/>
                      <a:pt x="631" y="84"/>
                      <a:pt x="624" y="84"/>
                    </a:cubicBezTo>
                    <a:cubicBezTo>
                      <a:pt x="622" y="84"/>
                      <a:pt x="621" y="84"/>
                      <a:pt x="619" y="84"/>
                    </a:cubicBezTo>
                    <a:cubicBezTo>
                      <a:pt x="611" y="85"/>
                      <a:pt x="609" y="83"/>
                      <a:pt x="609" y="81"/>
                    </a:cubicBezTo>
                    <a:cubicBezTo>
                      <a:pt x="609" y="78"/>
                      <a:pt x="614" y="77"/>
                      <a:pt x="624" y="77"/>
                    </a:cubicBezTo>
                    <a:cubicBezTo>
                      <a:pt x="633" y="76"/>
                      <a:pt x="636" y="75"/>
                      <a:pt x="639" y="74"/>
                    </a:cubicBezTo>
                    <a:cubicBezTo>
                      <a:pt x="641" y="73"/>
                      <a:pt x="643" y="72"/>
                      <a:pt x="649" y="72"/>
                    </a:cubicBezTo>
                    <a:cubicBezTo>
                      <a:pt x="654" y="71"/>
                      <a:pt x="655" y="70"/>
                      <a:pt x="657" y="68"/>
                    </a:cubicBezTo>
                    <a:cubicBezTo>
                      <a:pt x="658" y="67"/>
                      <a:pt x="659" y="65"/>
                      <a:pt x="663" y="65"/>
                    </a:cubicBezTo>
                    <a:cubicBezTo>
                      <a:pt x="670" y="65"/>
                      <a:pt x="684" y="59"/>
                      <a:pt x="687" y="56"/>
                    </a:cubicBezTo>
                    <a:cubicBezTo>
                      <a:pt x="683" y="53"/>
                      <a:pt x="662" y="47"/>
                      <a:pt x="650" y="47"/>
                    </a:cubicBezTo>
                    <a:cubicBezTo>
                      <a:pt x="636" y="47"/>
                      <a:pt x="630" y="49"/>
                      <a:pt x="629" y="55"/>
                    </a:cubicBezTo>
                    <a:cubicBezTo>
                      <a:pt x="629" y="57"/>
                      <a:pt x="628" y="61"/>
                      <a:pt x="623" y="61"/>
                    </a:cubicBezTo>
                    <a:cubicBezTo>
                      <a:pt x="621" y="61"/>
                      <a:pt x="618" y="60"/>
                      <a:pt x="615" y="59"/>
                    </a:cubicBezTo>
                    <a:cubicBezTo>
                      <a:pt x="611" y="58"/>
                      <a:pt x="607" y="58"/>
                      <a:pt x="605" y="58"/>
                    </a:cubicBezTo>
                    <a:cubicBezTo>
                      <a:pt x="604" y="59"/>
                      <a:pt x="603" y="59"/>
                      <a:pt x="602" y="59"/>
                    </a:cubicBezTo>
                    <a:cubicBezTo>
                      <a:pt x="599" y="59"/>
                      <a:pt x="598" y="57"/>
                      <a:pt x="597" y="56"/>
                    </a:cubicBezTo>
                    <a:cubicBezTo>
                      <a:pt x="597" y="55"/>
                      <a:pt x="597" y="54"/>
                      <a:pt x="597" y="54"/>
                    </a:cubicBezTo>
                    <a:cubicBezTo>
                      <a:pt x="596" y="54"/>
                      <a:pt x="596" y="54"/>
                      <a:pt x="595" y="55"/>
                    </a:cubicBezTo>
                    <a:cubicBezTo>
                      <a:pt x="592" y="56"/>
                      <a:pt x="589" y="58"/>
                      <a:pt x="586" y="61"/>
                    </a:cubicBezTo>
                    <a:cubicBezTo>
                      <a:pt x="582" y="64"/>
                      <a:pt x="578" y="67"/>
                      <a:pt x="573" y="69"/>
                    </a:cubicBezTo>
                    <a:cubicBezTo>
                      <a:pt x="569" y="71"/>
                      <a:pt x="566" y="74"/>
                      <a:pt x="563" y="76"/>
                    </a:cubicBezTo>
                    <a:cubicBezTo>
                      <a:pt x="559" y="79"/>
                      <a:pt x="556" y="81"/>
                      <a:pt x="553" y="82"/>
                    </a:cubicBezTo>
                    <a:cubicBezTo>
                      <a:pt x="553" y="82"/>
                      <a:pt x="553" y="82"/>
                      <a:pt x="553" y="82"/>
                    </a:cubicBezTo>
                    <a:cubicBezTo>
                      <a:pt x="552" y="82"/>
                      <a:pt x="551" y="81"/>
                      <a:pt x="550" y="80"/>
                    </a:cubicBezTo>
                    <a:cubicBezTo>
                      <a:pt x="550" y="79"/>
                      <a:pt x="549" y="77"/>
                      <a:pt x="570" y="55"/>
                    </a:cubicBezTo>
                    <a:cubicBezTo>
                      <a:pt x="573" y="52"/>
                      <a:pt x="575" y="49"/>
                      <a:pt x="573" y="46"/>
                    </a:cubicBezTo>
                    <a:cubicBezTo>
                      <a:pt x="572" y="43"/>
                      <a:pt x="569" y="42"/>
                      <a:pt x="565" y="42"/>
                    </a:cubicBezTo>
                    <a:cubicBezTo>
                      <a:pt x="560" y="43"/>
                      <a:pt x="558" y="45"/>
                      <a:pt x="557" y="47"/>
                    </a:cubicBezTo>
                    <a:cubicBezTo>
                      <a:pt x="555" y="49"/>
                      <a:pt x="554" y="50"/>
                      <a:pt x="551" y="51"/>
                    </a:cubicBezTo>
                    <a:cubicBezTo>
                      <a:pt x="549" y="52"/>
                      <a:pt x="545" y="53"/>
                      <a:pt x="540" y="55"/>
                    </a:cubicBezTo>
                    <a:cubicBezTo>
                      <a:pt x="531" y="59"/>
                      <a:pt x="521" y="63"/>
                      <a:pt x="516" y="63"/>
                    </a:cubicBezTo>
                    <a:cubicBezTo>
                      <a:pt x="514" y="63"/>
                      <a:pt x="513" y="62"/>
                      <a:pt x="512" y="61"/>
                    </a:cubicBezTo>
                    <a:cubicBezTo>
                      <a:pt x="511" y="57"/>
                      <a:pt x="517" y="54"/>
                      <a:pt x="527" y="50"/>
                    </a:cubicBezTo>
                    <a:cubicBezTo>
                      <a:pt x="529" y="49"/>
                      <a:pt x="532" y="48"/>
                      <a:pt x="534" y="46"/>
                    </a:cubicBezTo>
                    <a:cubicBezTo>
                      <a:pt x="531" y="46"/>
                      <a:pt x="525" y="45"/>
                      <a:pt x="515" y="45"/>
                    </a:cubicBezTo>
                    <a:cubicBezTo>
                      <a:pt x="506" y="45"/>
                      <a:pt x="498" y="46"/>
                      <a:pt x="492" y="47"/>
                    </a:cubicBezTo>
                    <a:cubicBezTo>
                      <a:pt x="487" y="47"/>
                      <a:pt x="481" y="49"/>
                      <a:pt x="475" y="50"/>
                    </a:cubicBezTo>
                    <a:cubicBezTo>
                      <a:pt x="467" y="52"/>
                      <a:pt x="460" y="54"/>
                      <a:pt x="456" y="54"/>
                    </a:cubicBezTo>
                    <a:cubicBezTo>
                      <a:pt x="452" y="54"/>
                      <a:pt x="451" y="52"/>
                      <a:pt x="451" y="51"/>
                    </a:cubicBezTo>
                    <a:cubicBezTo>
                      <a:pt x="450" y="43"/>
                      <a:pt x="496" y="37"/>
                      <a:pt x="496" y="37"/>
                    </a:cubicBezTo>
                    <a:cubicBezTo>
                      <a:pt x="502" y="37"/>
                      <a:pt x="509" y="37"/>
                      <a:pt x="517" y="37"/>
                    </a:cubicBezTo>
                    <a:cubicBezTo>
                      <a:pt x="529" y="37"/>
                      <a:pt x="542" y="37"/>
                      <a:pt x="549" y="34"/>
                    </a:cubicBezTo>
                    <a:cubicBezTo>
                      <a:pt x="554" y="31"/>
                      <a:pt x="561" y="30"/>
                      <a:pt x="567" y="29"/>
                    </a:cubicBezTo>
                    <a:cubicBezTo>
                      <a:pt x="572" y="28"/>
                      <a:pt x="577" y="27"/>
                      <a:pt x="579" y="26"/>
                    </a:cubicBezTo>
                    <a:cubicBezTo>
                      <a:pt x="577" y="24"/>
                      <a:pt x="568" y="21"/>
                      <a:pt x="561" y="21"/>
                    </a:cubicBezTo>
                    <a:cubicBezTo>
                      <a:pt x="560" y="21"/>
                      <a:pt x="560" y="21"/>
                      <a:pt x="560" y="21"/>
                    </a:cubicBezTo>
                    <a:cubicBezTo>
                      <a:pt x="559" y="21"/>
                      <a:pt x="558" y="21"/>
                      <a:pt x="557" y="21"/>
                    </a:cubicBezTo>
                    <a:cubicBezTo>
                      <a:pt x="550" y="21"/>
                      <a:pt x="545" y="20"/>
                      <a:pt x="543" y="17"/>
                    </a:cubicBezTo>
                    <a:cubicBezTo>
                      <a:pt x="543" y="16"/>
                      <a:pt x="542" y="15"/>
                      <a:pt x="542" y="14"/>
                    </a:cubicBezTo>
                    <a:cubicBezTo>
                      <a:pt x="542" y="13"/>
                      <a:pt x="538" y="12"/>
                      <a:pt x="536" y="11"/>
                    </a:cubicBezTo>
                    <a:cubicBezTo>
                      <a:pt x="533" y="10"/>
                      <a:pt x="530" y="9"/>
                      <a:pt x="529" y="7"/>
                    </a:cubicBezTo>
                    <a:cubicBezTo>
                      <a:pt x="528" y="6"/>
                      <a:pt x="521" y="6"/>
                      <a:pt x="517" y="6"/>
                    </a:cubicBezTo>
                    <a:cubicBezTo>
                      <a:pt x="507" y="6"/>
                      <a:pt x="501" y="5"/>
                      <a:pt x="498" y="4"/>
                    </a:cubicBezTo>
                    <a:cubicBezTo>
                      <a:pt x="494" y="1"/>
                      <a:pt x="484" y="0"/>
                      <a:pt x="473" y="0"/>
                    </a:cubicBezTo>
                    <a:cubicBezTo>
                      <a:pt x="470" y="0"/>
                      <a:pt x="467" y="0"/>
                      <a:pt x="465" y="0"/>
                    </a:cubicBezTo>
                    <a:cubicBezTo>
                      <a:pt x="458" y="0"/>
                      <a:pt x="446" y="1"/>
                      <a:pt x="436" y="1"/>
                    </a:cubicBezTo>
                    <a:cubicBezTo>
                      <a:pt x="428" y="1"/>
                      <a:pt x="421" y="1"/>
                      <a:pt x="418" y="1"/>
                    </a:cubicBezTo>
                    <a:cubicBezTo>
                      <a:pt x="415" y="2"/>
                      <a:pt x="413" y="2"/>
                      <a:pt x="411" y="3"/>
                    </a:cubicBezTo>
                    <a:cubicBezTo>
                      <a:pt x="408" y="3"/>
                      <a:pt x="405" y="4"/>
                      <a:pt x="402" y="4"/>
                    </a:cubicBezTo>
                    <a:cubicBezTo>
                      <a:pt x="401" y="4"/>
                      <a:pt x="401" y="4"/>
                      <a:pt x="400" y="4"/>
                    </a:cubicBezTo>
                    <a:cubicBezTo>
                      <a:pt x="396" y="4"/>
                      <a:pt x="392" y="5"/>
                      <a:pt x="392" y="6"/>
                    </a:cubicBezTo>
                    <a:cubicBezTo>
                      <a:pt x="395" y="9"/>
                      <a:pt x="394" y="11"/>
                      <a:pt x="394" y="12"/>
                    </a:cubicBezTo>
                    <a:cubicBezTo>
                      <a:pt x="393" y="15"/>
                      <a:pt x="389" y="16"/>
                      <a:pt x="386" y="16"/>
                    </a:cubicBezTo>
                    <a:cubicBezTo>
                      <a:pt x="384" y="16"/>
                      <a:pt x="382" y="16"/>
                      <a:pt x="382" y="14"/>
                    </a:cubicBezTo>
                    <a:cubicBezTo>
                      <a:pt x="381" y="14"/>
                      <a:pt x="381" y="12"/>
                      <a:pt x="381" y="11"/>
                    </a:cubicBezTo>
                    <a:cubicBezTo>
                      <a:pt x="381" y="11"/>
                      <a:pt x="381" y="11"/>
                      <a:pt x="381" y="11"/>
                    </a:cubicBezTo>
                    <a:cubicBezTo>
                      <a:pt x="380" y="9"/>
                      <a:pt x="376" y="8"/>
                      <a:pt x="372" y="8"/>
                    </a:cubicBezTo>
                    <a:cubicBezTo>
                      <a:pt x="370" y="8"/>
                      <a:pt x="368" y="9"/>
                      <a:pt x="367" y="9"/>
                    </a:cubicBezTo>
                    <a:cubicBezTo>
                      <a:pt x="365" y="11"/>
                      <a:pt x="363" y="11"/>
                      <a:pt x="360" y="11"/>
                    </a:cubicBezTo>
                    <a:cubicBezTo>
                      <a:pt x="357" y="11"/>
                      <a:pt x="353" y="10"/>
                      <a:pt x="349" y="10"/>
                    </a:cubicBezTo>
                    <a:cubicBezTo>
                      <a:pt x="345" y="9"/>
                      <a:pt x="342" y="9"/>
                      <a:pt x="339" y="9"/>
                    </a:cubicBezTo>
                    <a:cubicBezTo>
                      <a:pt x="337" y="9"/>
                      <a:pt x="336" y="9"/>
                      <a:pt x="336" y="9"/>
                    </a:cubicBezTo>
                    <a:cubicBezTo>
                      <a:pt x="334" y="13"/>
                      <a:pt x="324" y="13"/>
                      <a:pt x="310" y="13"/>
                    </a:cubicBezTo>
                    <a:cubicBezTo>
                      <a:pt x="306" y="14"/>
                      <a:pt x="302" y="14"/>
                      <a:pt x="300" y="14"/>
                    </a:cubicBezTo>
                    <a:cubicBezTo>
                      <a:pt x="301" y="14"/>
                      <a:pt x="302" y="15"/>
                      <a:pt x="302" y="15"/>
                    </a:cubicBezTo>
                    <a:cubicBezTo>
                      <a:pt x="307" y="18"/>
                      <a:pt x="311" y="20"/>
                      <a:pt x="311" y="23"/>
                    </a:cubicBezTo>
                    <a:cubicBezTo>
                      <a:pt x="310" y="26"/>
                      <a:pt x="306" y="26"/>
                      <a:pt x="299" y="26"/>
                    </a:cubicBezTo>
                    <a:cubicBezTo>
                      <a:pt x="297" y="27"/>
                      <a:pt x="292" y="27"/>
                      <a:pt x="290" y="27"/>
                    </a:cubicBezTo>
                    <a:cubicBezTo>
                      <a:pt x="293" y="30"/>
                      <a:pt x="297" y="32"/>
                      <a:pt x="303" y="35"/>
                    </a:cubicBezTo>
                    <a:cubicBezTo>
                      <a:pt x="309" y="38"/>
                      <a:pt x="315" y="41"/>
                      <a:pt x="319" y="45"/>
                    </a:cubicBezTo>
                    <a:cubicBezTo>
                      <a:pt x="321" y="47"/>
                      <a:pt x="322" y="49"/>
                      <a:pt x="321" y="51"/>
                    </a:cubicBezTo>
                    <a:cubicBezTo>
                      <a:pt x="321" y="52"/>
                      <a:pt x="320" y="53"/>
                      <a:pt x="318" y="53"/>
                    </a:cubicBezTo>
                    <a:cubicBezTo>
                      <a:pt x="315" y="53"/>
                      <a:pt x="307" y="49"/>
                      <a:pt x="302" y="46"/>
                    </a:cubicBezTo>
                    <a:cubicBezTo>
                      <a:pt x="298" y="43"/>
                      <a:pt x="293" y="42"/>
                      <a:pt x="289" y="41"/>
                    </a:cubicBezTo>
                    <a:cubicBezTo>
                      <a:pt x="284" y="40"/>
                      <a:pt x="279" y="39"/>
                      <a:pt x="276" y="36"/>
                    </a:cubicBezTo>
                    <a:cubicBezTo>
                      <a:pt x="273" y="32"/>
                      <a:pt x="261" y="29"/>
                      <a:pt x="253" y="29"/>
                    </a:cubicBezTo>
                    <a:cubicBezTo>
                      <a:pt x="250" y="29"/>
                      <a:pt x="249" y="29"/>
                      <a:pt x="249" y="30"/>
                    </a:cubicBezTo>
                    <a:cubicBezTo>
                      <a:pt x="248" y="31"/>
                      <a:pt x="253" y="34"/>
                      <a:pt x="255" y="35"/>
                    </a:cubicBezTo>
                    <a:cubicBezTo>
                      <a:pt x="260" y="38"/>
                      <a:pt x="263" y="41"/>
                      <a:pt x="263" y="44"/>
                    </a:cubicBezTo>
                    <a:cubicBezTo>
                      <a:pt x="263" y="45"/>
                      <a:pt x="263" y="47"/>
                      <a:pt x="258" y="47"/>
                    </a:cubicBezTo>
                    <a:cubicBezTo>
                      <a:pt x="256" y="47"/>
                      <a:pt x="254" y="47"/>
                      <a:pt x="252" y="47"/>
                    </a:cubicBezTo>
                    <a:cubicBezTo>
                      <a:pt x="250" y="46"/>
                      <a:pt x="248" y="46"/>
                      <a:pt x="247" y="46"/>
                    </a:cubicBezTo>
                    <a:cubicBezTo>
                      <a:pt x="247" y="46"/>
                      <a:pt x="246" y="46"/>
                      <a:pt x="246" y="46"/>
                    </a:cubicBezTo>
                    <a:cubicBezTo>
                      <a:pt x="246" y="46"/>
                      <a:pt x="246" y="46"/>
                      <a:pt x="245" y="46"/>
                    </a:cubicBezTo>
                    <a:cubicBezTo>
                      <a:pt x="243" y="46"/>
                      <a:pt x="241" y="45"/>
                      <a:pt x="237" y="42"/>
                    </a:cubicBezTo>
                    <a:cubicBezTo>
                      <a:pt x="233" y="39"/>
                      <a:pt x="228" y="35"/>
                      <a:pt x="225" y="35"/>
                    </a:cubicBezTo>
                    <a:cubicBezTo>
                      <a:pt x="224" y="35"/>
                      <a:pt x="223" y="35"/>
                      <a:pt x="223" y="35"/>
                    </a:cubicBezTo>
                    <a:cubicBezTo>
                      <a:pt x="223" y="35"/>
                      <a:pt x="224" y="37"/>
                      <a:pt x="224" y="39"/>
                    </a:cubicBezTo>
                    <a:cubicBezTo>
                      <a:pt x="225" y="41"/>
                      <a:pt x="226" y="44"/>
                      <a:pt x="226" y="47"/>
                    </a:cubicBezTo>
                    <a:cubicBezTo>
                      <a:pt x="226" y="54"/>
                      <a:pt x="219" y="59"/>
                      <a:pt x="215" y="59"/>
                    </a:cubicBezTo>
                    <a:cubicBezTo>
                      <a:pt x="214" y="59"/>
                      <a:pt x="213" y="59"/>
                      <a:pt x="212" y="58"/>
                    </a:cubicBezTo>
                    <a:cubicBezTo>
                      <a:pt x="211" y="57"/>
                      <a:pt x="212" y="55"/>
                      <a:pt x="213" y="54"/>
                    </a:cubicBezTo>
                    <a:cubicBezTo>
                      <a:pt x="214" y="51"/>
                      <a:pt x="214" y="46"/>
                      <a:pt x="213" y="41"/>
                    </a:cubicBezTo>
                    <a:cubicBezTo>
                      <a:pt x="212" y="37"/>
                      <a:pt x="210" y="35"/>
                      <a:pt x="208" y="34"/>
                    </a:cubicBezTo>
                    <a:cubicBezTo>
                      <a:pt x="205" y="33"/>
                      <a:pt x="197" y="34"/>
                      <a:pt x="190" y="36"/>
                    </a:cubicBezTo>
                    <a:cubicBezTo>
                      <a:pt x="185" y="38"/>
                      <a:pt x="179" y="39"/>
                      <a:pt x="175" y="39"/>
                    </a:cubicBezTo>
                    <a:cubicBezTo>
                      <a:pt x="174" y="39"/>
                      <a:pt x="174" y="39"/>
                      <a:pt x="174" y="39"/>
                    </a:cubicBezTo>
                    <a:cubicBezTo>
                      <a:pt x="174" y="39"/>
                      <a:pt x="173" y="39"/>
                      <a:pt x="173" y="39"/>
                    </a:cubicBezTo>
                    <a:cubicBezTo>
                      <a:pt x="166" y="39"/>
                      <a:pt x="161" y="41"/>
                      <a:pt x="160" y="42"/>
                    </a:cubicBezTo>
                    <a:cubicBezTo>
                      <a:pt x="160" y="42"/>
                      <a:pt x="160" y="42"/>
                      <a:pt x="161" y="43"/>
                    </a:cubicBezTo>
                    <a:cubicBezTo>
                      <a:pt x="165" y="45"/>
                      <a:pt x="166" y="47"/>
                      <a:pt x="166" y="49"/>
                    </a:cubicBezTo>
                    <a:cubicBezTo>
                      <a:pt x="165" y="51"/>
                      <a:pt x="163" y="52"/>
                      <a:pt x="161" y="52"/>
                    </a:cubicBezTo>
                    <a:cubicBezTo>
                      <a:pt x="158" y="52"/>
                      <a:pt x="155" y="50"/>
                      <a:pt x="152" y="49"/>
                    </a:cubicBezTo>
                    <a:cubicBezTo>
                      <a:pt x="150" y="47"/>
                      <a:pt x="147" y="47"/>
                      <a:pt x="143" y="47"/>
                    </a:cubicBezTo>
                    <a:cubicBezTo>
                      <a:pt x="138" y="47"/>
                      <a:pt x="132" y="48"/>
                      <a:pt x="130" y="49"/>
                    </a:cubicBezTo>
                    <a:cubicBezTo>
                      <a:pt x="132" y="51"/>
                      <a:pt x="134" y="55"/>
                      <a:pt x="134" y="59"/>
                    </a:cubicBezTo>
                    <a:cubicBezTo>
                      <a:pt x="135" y="63"/>
                      <a:pt x="134" y="66"/>
                      <a:pt x="133" y="68"/>
                    </a:cubicBezTo>
                    <a:cubicBezTo>
                      <a:pt x="132" y="69"/>
                      <a:pt x="131" y="70"/>
                      <a:pt x="129" y="70"/>
                    </a:cubicBezTo>
                    <a:cubicBezTo>
                      <a:pt x="126" y="70"/>
                      <a:pt x="124" y="69"/>
                      <a:pt x="121" y="68"/>
                    </a:cubicBezTo>
                    <a:cubicBezTo>
                      <a:pt x="117" y="67"/>
                      <a:pt x="113" y="66"/>
                      <a:pt x="110" y="66"/>
                    </a:cubicBezTo>
                    <a:cubicBezTo>
                      <a:pt x="100" y="67"/>
                      <a:pt x="61" y="86"/>
                      <a:pt x="60" y="91"/>
                    </a:cubicBezTo>
                    <a:cubicBezTo>
                      <a:pt x="61" y="93"/>
                      <a:pt x="68" y="93"/>
                      <a:pt x="70" y="93"/>
                    </a:cubicBezTo>
                    <a:cubicBezTo>
                      <a:pt x="71" y="93"/>
                      <a:pt x="72" y="93"/>
                      <a:pt x="73" y="93"/>
                    </a:cubicBezTo>
                    <a:cubicBezTo>
                      <a:pt x="74" y="93"/>
                      <a:pt x="75" y="93"/>
                      <a:pt x="76" y="93"/>
                    </a:cubicBezTo>
                    <a:cubicBezTo>
                      <a:pt x="81" y="93"/>
                      <a:pt x="85" y="93"/>
                      <a:pt x="87" y="94"/>
                    </a:cubicBezTo>
                    <a:cubicBezTo>
                      <a:pt x="89" y="95"/>
                      <a:pt x="90" y="97"/>
                      <a:pt x="90" y="99"/>
                    </a:cubicBezTo>
                    <a:cubicBezTo>
                      <a:pt x="90" y="105"/>
                      <a:pt x="84" y="114"/>
                      <a:pt x="78" y="118"/>
                    </a:cubicBezTo>
                    <a:cubicBezTo>
                      <a:pt x="74" y="121"/>
                      <a:pt x="66" y="121"/>
                      <a:pt x="58" y="121"/>
                    </a:cubicBezTo>
                    <a:cubicBezTo>
                      <a:pt x="53" y="121"/>
                      <a:pt x="44" y="122"/>
                      <a:pt x="43" y="123"/>
                    </a:cubicBezTo>
                    <a:cubicBezTo>
                      <a:pt x="43" y="127"/>
                      <a:pt x="36" y="129"/>
                      <a:pt x="24" y="131"/>
                    </a:cubicBezTo>
                    <a:cubicBezTo>
                      <a:pt x="15" y="133"/>
                      <a:pt x="0" y="136"/>
                      <a:pt x="0" y="140"/>
                    </a:cubicBezTo>
                    <a:cubicBezTo>
                      <a:pt x="0" y="141"/>
                      <a:pt x="1" y="145"/>
                      <a:pt x="5" y="146"/>
                    </a:cubicBezTo>
                    <a:cubicBezTo>
                      <a:pt x="7" y="146"/>
                      <a:pt x="9" y="146"/>
                      <a:pt x="11" y="146"/>
                    </a:cubicBezTo>
                    <a:cubicBezTo>
                      <a:pt x="15" y="147"/>
                      <a:pt x="21" y="147"/>
                      <a:pt x="25" y="152"/>
                    </a:cubicBezTo>
                    <a:cubicBezTo>
                      <a:pt x="28" y="155"/>
                      <a:pt x="33" y="156"/>
                      <a:pt x="40" y="156"/>
                    </a:cubicBezTo>
                    <a:cubicBezTo>
                      <a:pt x="44" y="156"/>
                      <a:pt x="49" y="155"/>
                      <a:pt x="54" y="154"/>
                    </a:cubicBezTo>
                    <a:cubicBezTo>
                      <a:pt x="61" y="151"/>
                      <a:pt x="68" y="152"/>
                      <a:pt x="72" y="156"/>
                    </a:cubicBezTo>
                    <a:cubicBezTo>
                      <a:pt x="73" y="158"/>
                      <a:pt x="74" y="160"/>
                      <a:pt x="74" y="162"/>
                    </a:cubicBezTo>
                    <a:cubicBezTo>
                      <a:pt x="74" y="165"/>
                      <a:pt x="72" y="167"/>
                      <a:pt x="67" y="167"/>
                    </a:cubicBezTo>
                    <a:cubicBezTo>
                      <a:pt x="65" y="167"/>
                      <a:pt x="62" y="166"/>
                      <a:pt x="58" y="166"/>
                    </a:cubicBezTo>
                    <a:cubicBezTo>
                      <a:pt x="55" y="165"/>
                      <a:pt x="51" y="165"/>
                      <a:pt x="48" y="165"/>
                    </a:cubicBezTo>
                    <a:cubicBezTo>
                      <a:pt x="46" y="165"/>
                      <a:pt x="44" y="165"/>
                      <a:pt x="43" y="166"/>
                    </a:cubicBezTo>
                    <a:cubicBezTo>
                      <a:pt x="39" y="168"/>
                      <a:pt x="32" y="169"/>
                      <a:pt x="26" y="169"/>
                    </a:cubicBezTo>
                    <a:cubicBezTo>
                      <a:pt x="22" y="169"/>
                      <a:pt x="18" y="169"/>
                      <a:pt x="16" y="170"/>
                    </a:cubicBezTo>
                    <a:cubicBezTo>
                      <a:pt x="17" y="171"/>
                      <a:pt x="22" y="172"/>
                      <a:pt x="26" y="172"/>
                    </a:cubicBezTo>
                    <a:cubicBezTo>
                      <a:pt x="29" y="172"/>
                      <a:pt x="32" y="172"/>
                      <a:pt x="35" y="173"/>
                    </a:cubicBezTo>
                    <a:cubicBezTo>
                      <a:pt x="37" y="173"/>
                      <a:pt x="39" y="174"/>
                      <a:pt x="40" y="176"/>
                    </a:cubicBezTo>
                    <a:cubicBezTo>
                      <a:pt x="41" y="178"/>
                      <a:pt x="40" y="180"/>
                      <a:pt x="38" y="182"/>
                    </a:cubicBezTo>
                    <a:cubicBezTo>
                      <a:pt x="38" y="182"/>
                      <a:pt x="37" y="183"/>
                      <a:pt x="37" y="184"/>
                    </a:cubicBezTo>
                    <a:cubicBezTo>
                      <a:pt x="37" y="185"/>
                      <a:pt x="37" y="185"/>
                      <a:pt x="40" y="186"/>
                    </a:cubicBezTo>
                    <a:cubicBezTo>
                      <a:pt x="43" y="187"/>
                      <a:pt x="46" y="188"/>
                      <a:pt x="49" y="189"/>
                    </a:cubicBezTo>
                    <a:cubicBezTo>
                      <a:pt x="54" y="192"/>
                      <a:pt x="61" y="194"/>
                      <a:pt x="64" y="194"/>
                    </a:cubicBezTo>
                    <a:cubicBezTo>
                      <a:pt x="63" y="192"/>
                      <a:pt x="63" y="191"/>
                      <a:pt x="64" y="190"/>
                    </a:cubicBezTo>
                    <a:cubicBezTo>
                      <a:pt x="64" y="188"/>
                      <a:pt x="67" y="188"/>
                      <a:pt x="70" y="188"/>
                    </a:cubicBezTo>
                    <a:cubicBezTo>
                      <a:pt x="72" y="188"/>
                      <a:pt x="77" y="188"/>
                      <a:pt x="79" y="191"/>
                    </a:cubicBezTo>
                    <a:cubicBezTo>
                      <a:pt x="80" y="191"/>
                      <a:pt x="81" y="190"/>
                      <a:pt x="83" y="189"/>
                    </a:cubicBezTo>
                    <a:cubicBezTo>
                      <a:pt x="86" y="188"/>
                      <a:pt x="90" y="186"/>
                      <a:pt x="93" y="187"/>
                    </a:cubicBezTo>
                    <a:cubicBezTo>
                      <a:pt x="95" y="188"/>
                      <a:pt x="97" y="187"/>
                      <a:pt x="99" y="186"/>
                    </a:cubicBezTo>
                    <a:cubicBezTo>
                      <a:pt x="100" y="185"/>
                      <a:pt x="102" y="184"/>
                      <a:pt x="104" y="184"/>
                    </a:cubicBezTo>
                    <a:cubicBezTo>
                      <a:pt x="105" y="184"/>
                      <a:pt x="106" y="184"/>
                      <a:pt x="108" y="185"/>
                    </a:cubicBezTo>
                    <a:cubicBezTo>
                      <a:pt x="110" y="186"/>
                      <a:pt x="116" y="188"/>
                      <a:pt x="123" y="189"/>
                    </a:cubicBezTo>
                    <a:cubicBezTo>
                      <a:pt x="131" y="190"/>
                      <a:pt x="139" y="192"/>
                      <a:pt x="144" y="194"/>
                    </a:cubicBezTo>
                    <a:cubicBezTo>
                      <a:pt x="146" y="196"/>
                      <a:pt x="149" y="197"/>
                      <a:pt x="151" y="198"/>
                    </a:cubicBezTo>
                    <a:cubicBezTo>
                      <a:pt x="157" y="200"/>
                      <a:pt x="164" y="202"/>
                      <a:pt x="163" y="208"/>
                    </a:cubicBezTo>
                    <a:cubicBezTo>
                      <a:pt x="162" y="212"/>
                      <a:pt x="167" y="216"/>
                      <a:pt x="177" y="221"/>
                    </a:cubicBezTo>
                    <a:cubicBezTo>
                      <a:pt x="189" y="226"/>
                      <a:pt x="189" y="238"/>
                      <a:pt x="189" y="241"/>
                    </a:cubicBezTo>
                    <a:cubicBezTo>
                      <a:pt x="189" y="243"/>
                      <a:pt x="191" y="246"/>
                      <a:pt x="193" y="248"/>
                    </a:cubicBezTo>
                    <a:cubicBezTo>
                      <a:pt x="195" y="250"/>
                      <a:pt x="198" y="252"/>
                      <a:pt x="196" y="255"/>
                    </a:cubicBezTo>
                    <a:cubicBezTo>
                      <a:pt x="195" y="257"/>
                      <a:pt x="199" y="261"/>
                      <a:pt x="202" y="264"/>
                    </a:cubicBezTo>
                    <a:cubicBezTo>
                      <a:pt x="203" y="265"/>
                      <a:pt x="204" y="266"/>
                      <a:pt x="204" y="268"/>
                    </a:cubicBezTo>
                    <a:cubicBezTo>
                      <a:pt x="204" y="271"/>
                      <a:pt x="201" y="273"/>
                      <a:pt x="199" y="275"/>
                    </a:cubicBezTo>
                    <a:cubicBezTo>
                      <a:pt x="197" y="276"/>
                      <a:pt x="196" y="277"/>
                      <a:pt x="196" y="278"/>
                    </a:cubicBezTo>
                    <a:cubicBezTo>
                      <a:pt x="198" y="281"/>
                      <a:pt x="198" y="284"/>
                      <a:pt x="197" y="286"/>
                    </a:cubicBezTo>
                    <a:cubicBezTo>
                      <a:pt x="197" y="288"/>
                      <a:pt x="196" y="290"/>
                      <a:pt x="197" y="291"/>
                    </a:cubicBezTo>
                    <a:cubicBezTo>
                      <a:pt x="198" y="292"/>
                      <a:pt x="199" y="292"/>
                      <a:pt x="200" y="293"/>
                    </a:cubicBezTo>
                    <a:cubicBezTo>
                      <a:pt x="205" y="293"/>
                      <a:pt x="207" y="292"/>
                      <a:pt x="209" y="290"/>
                    </a:cubicBezTo>
                    <a:cubicBezTo>
                      <a:pt x="210" y="288"/>
                      <a:pt x="213" y="285"/>
                      <a:pt x="217" y="285"/>
                    </a:cubicBezTo>
                    <a:cubicBezTo>
                      <a:pt x="219" y="285"/>
                      <a:pt x="221" y="285"/>
                      <a:pt x="222" y="287"/>
                    </a:cubicBezTo>
                    <a:cubicBezTo>
                      <a:pt x="223" y="289"/>
                      <a:pt x="223" y="291"/>
                      <a:pt x="222" y="292"/>
                    </a:cubicBezTo>
                    <a:cubicBezTo>
                      <a:pt x="222" y="295"/>
                      <a:pt x="221" y="296"/>
                      <a:pt x="222" y="297"/>
                    </a:cubicBezTo>
                    <a:cubicBezTo>
                      <a:pt x="224" y="299"/>
                      <a:pt x="227" y="300"/>
                      <a:pt x="230" y="300"/>
                    </a:cubicBezTo>
                    <a:cubicBezTo>
                      <a:pt x="234" y="302"/>
                      <a:pt x="239" y="303"/>
                      <a:pt x="244" y="307"/>
                    </a:cubicBezTo>
                    <a:cubicBezTo>
                      <a:pt x="249" y="312"/>
                      <a:pt x="249" y="314"/>
                      <a:pt x="249" y="316"/>
                    </a:cubicBezTo>
                    <a:cubicBezTo>
                      <a:pt x="248" y="319"/>
                      <a:pt x="242" y="319"/>
                      <a:pt x="237" y="315"/>
                    </a:cubicBezTo>
                    <a:cubicBezTo>
                      <a:pt x="234" y="313"/>
                      <a:pt x="227" y="312"/>
                      <a:pt x="219" y="312"/>
                    </a:cubicBezTo>
                    <a:cubicBezTo>
                      <a:pt x="216" y="312"/>
                      <a:pt x="213" y="312"/>
                      <a:pt x="212" y="312"/>
                    </a:cubicBezTo>
                    <a:cubicBezTo>
                      <a:pt x="217" y="316"/>
                      <a:pt x="232" y="323"/>
                      <a:pt x="237" y="323"/>
                    </a:cubicBezTo>
                    <a:cubicBezTo>
                      <a:pt x="237" y="323"/>
                      <a:pt x="238" y="323"/>
                      <a:pt x="238" y="323"/>
                    </a:cubicBezTo>
                    <a:cubicBezTo>
                      <a:pt x="238" y="323"/>
                      <a:pt x="239" y="323"/>
                      <a:pt x="240" y="323"/>
                    </a:cubicBezTo>
                    <a:cubicBezTo>
                      <a:pt x="244" y="323"/>
                      <a:pt x="249" y="327"/>
                      <a:pt x="250" y="331"/>
                    </a:cubicBezTo>
                    <a:cubicBezTo>
                      <a:pt x="252" y="334"/>
                      <a:pt x="251" y="337"/>
                      <a:pt x="250" y="338"/>
                    </a:cubicBezTo>
                    <a:cubicBezTo>
                      <a:pt x="248" y="340"/>
                      <a:pt x="248" y="344"/>
                      <a:pt x="248" y="348"/>
                    </a:cubicBezTo>
                    <a:cubicBezTo>
                      <a:pt x="248" y="350"/>
                      <a:pt x="248" y="351"/>
                      <a:pt x="248" y="353"/>
                    </a:cubicBezTo>
                    <a:cubicBezTo>
                      <a:pt x="248" y="354"/>
                      <a:pt x="247" y="356"/>
                      <a:pt x="243" y="356"/>
                    </a:cubicBezTo>
                    <a:cubicBezTo>
                      <a:pt x="242" y="356"/>
                      <a:pt x="240" y="356"/>
                      <a:pt x="238" y="356"/>
                    </a:cubicBezTo>
                    <a:cubicBezTo>
                      <a:pt x="236" y="355"/>
                      <a:pt x="234" y="355"/>
                      <a:pt x="232" y="355"/>
                    </a:cubicBezTo>
                    <a:cubicBezTo>
                      <a:pt x="227" y="356"/>
                      <a:pt x="225" y="357"/>
                      <a:pt x="225" y="361"/>
                    </a:cubicBezTo>
                    <a:cubicBezTo>
                      <a:pt x="225" y="365"/>
                      <a:pt x="222" y="368"/>
                      <a:pt x="220" y="370"/>
                    </a:cubicBezTo>
                    <a:cubicBezTo>
                      <a:pt x="218" y="373"/>
                      <a:pt x="216" y="375"/>
                      <a:pt x="215" y="378"/>
                    </a:cubicBezTo>
                    <a:cubicBezTo>
                      <a:pt x="215" y="381"/>
                      <a:pt x="216" y="382"/>
                      <a:pt x="221" y="384"/>
                    </a:cubicBezTo>
                    <a:cubicBezTo>
                      <a:pt x="222" y="384"/>
                      <a:pt x="224" y="385"/>
                      <a:pt x="226" y="386"/>
                    </a:cubicBezTo>
                    <a:cubicBezTo>
                      <a:pt x="227" y="387"/>
                      <a:pt x="227" y="388"/>
                      <a:pt x="227" y="389"/>
                    </a:cubicBezTo>
                    <a:cubicBezTo>
                      <a:pt x="227" y="391"/>
                      <a:pt x="225" y="392"/>
                      <a:pt x="223" y="394"/>
                    </a:cubicBezTo>
                    <a:cubicBezTo>
                      <a:pt x="221" y="395"/>
                      <a:pt x="218" y="396"/>
                      <a:pt x="218" y="398"/>
                    </a:cubicBezTo>
                    <a:cubicBezTo>
                      <a:pt x="217" y="401"/>
                      <a:pt x="227" y="409"/>
                      <a:pt x="232" y="412"/>
                    </a:cubicBezTo>
                    <a:cubicBezTo>
                      <a:pt x="236" y="414"/>
                      <a:pt x="236" y="420"/>
                      <a:pt x="235" y="425"/>
                    </a:cubicBezTo>
                    <a:cubicBezTo>
                      <a:pt x="235" y="428"/>
                      <a:pt x="235" y="431"/>
                      <a:pt x="235" y="433"/>
                    </a:cubicBezTo>
                    <a:cubicBezTo>
                      <a:pt x="236" y="434"/>
                      <a:pt x="236" y="434"/>
                      <a:pt x="237" y="434"/>
                    </a:cubicBezTo>
                    <a:cubicBezTo>
                      <a:pt x="238" y="434"/>
                      <a:pt x="238" y="434"/>
                      <a:pt x="238" y="434"/>
                    </a:cubicBezTo>
                    <a:cubicBezTo>
                      <a:pt x="239" y="434"/>
                      <a:pt x="240" y="434"/>
                      <a:pt x="241" y="435"/>
                    </a:cubicBezTo>
                    <a:cubicBezTo>
                      <a:pt x="242" y="436"/>
                      <a:pt x="242" y="438"/>
                      <a:pt x="242" y="439"/>
                    </a:cubicBezTo>
                    <a:cubicBezTo>
                      <a:pt x="242" y="443"/>
                      <a:pt x="243" y="444"/>
                      <a:pt x="245" y="445"/>
                    </a:cubicBezTo>
                    <a:cubicBezTo>
                      <a:pt x="246" y="446"/>
                      <a:pt x="248" y="448"/>
                      <a:pt x="248" y="450"/>
                    </a:cubicBezTo>
                    <a:cubicBezTo>
                      <a:pt x="248" y="451"/>
                      <a:pt x="250" y="452"/>
                      <a:pt x="251" y="453"/>
                    </a:cubicBezTo>
                    <a:cubicBezTo>
                      <a:pt x="254" y="454"/>
                      <a:pt x="258" y="456"/>
                      <a:pt x="256" y="461"/>
                    </a:cubicBezTo>
                    <a:cubicBezTo>
                      <a:pt x="255" y="465"/>
                      <a:pt x="257" y="468"/>
                      <a:pt x="260" y="471"/>
                    </a:cubicBezTo>
                    <a:cubicBezTo>
                      <a:pt x="260" y="471"/>
                      <a:pt x="261" y="472"/>
                      <a:pt x="261" y="473"/>
                    </a:cubicBezTo>
                    <a:cubicBezTo>
                      <a:pt x="262" y="474"/>
                      <a:pt x="264" y="476"/>
                      <a:pt x="266" y="477"/>
                    </a:cubicBezTo>
                    <a:cubicBezTo>
                      <a:pt x="270" y="480"/>
                      <a:pt x="273" y="483"/>
                      <a:pt x="274" y="487"/>
                    </a:cubicBezTo>
                    <a:cubicBezTo>
                      <a:pt x="276" y="490"/>
                      <a:pt x="280" y="495"/>
                      <a:pt x="285" y="494"/>
                    </a:cubicBezTo>
                    <a:cubicBezTo>
                      <a:pt x="285" y="493"/>
                      <a:pt x="286" y="493"/>
                      <a:pt x="287" y="493"/>
                    </a:cubicBezTo>
                    <a:cubicBezTo>
                      <a:pt x="290" y="493"/>
                      <a:pt x="291" y="495"/>
                      <a:pt x="293" y="496"/>
                    </a:cubicBezTo>
                    <a:cubicBezTo>
                      <a:pt x="294" y="497"/>
                      <a:pt x="295" y="497"/>
                      <a:pt x="296" y="497"/>
                    </a:cubicBezTo>
                    <a:cubicBezTo>
                      <a:pt x="296" y="497"/>
                      <a:pt x="297" y="497"/>
                      <a:pt x="298" y="497"/>
                    </a:cubicBezTo>
                    <a:cubicBezTo>
                      <a:pt x="303" y="497"/>
                      <a:pt x="310" y="500"/>
                      <a:pt x="311" y="504"/>
                    </a:cubicBezTo>
                    <a:cubicBezTo>
                      <a:pt x="312" y="506"/>
                      <a:pt x="322" y="509"/>
                      <a:pt x="329" y="510"/>
                    </a:cubicBezTo>
                    <a:cubicBezTo>
                      <a:pt x="330" y="510"/>
                      <a:pt x="330" y="510"/>
                      <a:pt x="330" y="510"/>
                    </a:cubicBezTo>
                    <a:cubicBezTo>
                      <a:pt x="330" y="510"/>
                      <a:pt x="331" y="509"/>
                      <a:pt x="332" y="507"/>
                    </a:cubicBezTo>
                    <a:cubicBezTo>
                      <a:pt x="333" y="505"/>
                      <a:pt x="334" y="503"/>
                      <a:pt x="336" y="502"/>
                    </a:cubicBezTo>
                    <a:cubicBezTo>
                      <a:pt x="337" y="501"/>
                      <a:pt x="338" y="496"/>
                      <a:pt x="338" y="494"/>
                    </a:cubicBezTo>
                    <a:cubicBezTo>
                      <a:pt x="339" y="489"/>
                      <a:pt x="340" y="485"/>
                      <a:pt x="342" y="484"/>
                    </a:cubicBezTo>
                    <a:cubicBezTo>
                      <a:pt x="343" y="484"/>
                      <a:pt x="343" y="481"/>
                      <a:pt x="343" y="477"/>
                    </a:cubicBezTo>
                    <a:cubicBezTo>
                      <a:pt x="343" y="473"/>
                      <a:pt x="342" y="470"/>
                      <a:pt x="341" y="470"/>
                    </a:cubicBezTo>
                    <a:cubicBezTo>
                      <a:pt x="339" y="469"/>
                      <a:pt x="338" y="467"/>
                      <a:pt x="338" y="465"/>
                    </a:cubicBezTo>
                    <a:cubicBezTo>
                      <a:pt x="339" y="463"/>
                      <a:pt x="342" y="460"/>
                      <a:pt x="348" y="461"/>
                    </a:cubicBezTo>
                    <a:cubicBezTo>
                      <a:pt x="351" y="461"/>
                      <a:pt x="351" y="460"/>
                      <a:pt x="352" y="458"/>
                    </a:cubicBezTo>
                    <a:cubicBezTo>
                      <a:pt x="353" y="456"/>
                      <a:pt x="353" y="454"/>
                      <a:pt x="356" y="453"/>
                    </a:cubicBezTo>
                    <a:cubicBezTo>
                      <a:pt x="357" y="453"/>
                      <a:pt x="357" y="451"/>
                      <a:pt x="357" y="450"/>
                    </a:cubicBezTo>
                    <a:cubicBezTo>
                      <a:pt x="358" y="448"/>
                      <a:pt x="358" y="445"/>
                      <a:pt x="361" y="444"/>
                    </a:cubicBezTo>
                    <a:cubicBezTo>
                      <a:pt x="361" y="444"/>
                      <a:pt x="361" y="444"/>
                      <a:pt x="361" y="444"/>
                    </a:cubicBezTo>
                    <a:cubicBezTo>
                      <a:pt x="361" y="443"/>
                      <a:pt x="361" y="441"/>
                      <a:pt x="360" y="439"/>
                    </a:cubicBezTo>
                    <a:cubicBezTo>
                      <a:pt x="358" y="437"/>
                      <a:pt x="359" y="436"/>
                      <a:pt x="359" y="435"/>
                    </a:cubicBezTo>
                    <a:cubicBezTo>
                      <a:pt x="360" y="433"/>
                      <a:pt x="362" y="432"/>
                      <a:pt x="365" y="431"/>
                    </a:cubicBezTo>
                    <a:cubicBezTo>
                      <a:pt x="366" y="431"/>
                      <a:pt x="366" y="431"/>
                      <a:pt x="366" y="430"/>
                    </a:cubicBezTo>
                    <a:cubicBezTo>
                      <a:pt x="366" y="429"/>
                      <a:pt x="365" y="427"/>
                      <a:pt x="363" y="426"/>
                    </a:cubicBezTo>
                    <a:cubicBezTo>
                      <a:pt x="359" y="425"/>
                      <a:pt x="358" y="422"/>
                      <a:pt x="358" y="420"/>
                    </a:cubicBezTo>
                    <a:cubicBezTo>
                      <a:pt x="359" y="417"/>
                      <a:pt x="363" y="416"/>
                      <a:pt x="366" y="419"/>
                    </a:cubicBezTo>
                    <a:cubicBezTo>
                      <a:pt x="367" y="419"/>
                      <a:pt x="369" y="420"/>
                      <a:pt x="370" y="420"/>
                    </a:cubicBezTo>
                    <a:cubicBezTo>
                      <a:pt x="370" y="420"/>
                      <a:pt x="370" y="420"/>
                      <a:pt x="370" y="420"/>
                    </a:cubicBezTo>
                    <a:cubicBezTo>
                      <a:pt x="370" y="420"/>
                      <a:pt x="370" y="419"/>
                      <a:pt x="370" y="418"/>
                    </a:cubicBezTo>
                    <a:cubicBezTo>
                      <a:pt x="368" y="416"/>
                      <a:pt x="369" y="415"/>
                      <a:pt x="369" y="414"/>
                    </a:cubicBezTo>
                    <a:cubicBezTo>
                      <a:pt x="370" y="411"/>
                      <a:pt x="375" y="409"/>
                      <a:pt x="382" y="409"/>
                    </a:cubicBezTo>
                    <a:cubicBezTo>
                      <a:pt x="385" y="408"/>
                      <a:pt x="388" y="407"/>
                      <a:pt x="389" y="406"/>
                    </a:cubicBezTo>
                    <a:cubicBezTo>
                      <a:pt x="390" y="404"/>
                      <a:pt x="390" y="403"/>
                      <a:pt x="389" y="401"/>
                    </a:cubicBezTo>
                    <a:cubicBezTo>
                      <a:pt x="389" y="400"/>
                      <a:pt x="389" y="398"/>
                      <a:pt x="390" y="397"/>
                    </a:cubicBezTo>
                    <a:cubicBezTo>
                      <a:pt x="392" y="394"/>
                      <a:pt x="397" y="395"/>
                      <a:pt x="399" y="397"/>
                    </a:cubicBezTo>
                    <a:cubicBezTo>
                      <a:pt x="399" y="398"/>
                      <a:pt x="400" y="399"/>
                      <a:pt x="399" y="401"/>
                    </a:cubicBezTo>
                    <a:cubicBezTo>
                      <a:pt x="398" y="403"/>
                      <a:pt x="398" y="404"/>
                      <a:pt x="398" y="405"/>
                    </a:cubicBezTo>
                    <a:cubicBezTo>
                      <a:pt x="398" y="405"/>
                      <a:pt x="398" y="405"/>
                      <a:pt x="398" y="405"/>
                    </a:cubicBezTo>
                    <a:cubicBezTo>
                      <a:pt x="400" y="403"/>
                      <a:pt x="403" y="403"/>
                      <a:pt x="407" y="402"/>
                    </a:cubicBezTo>
                    <a:cubicBezTo>
                      <a:pt x="411" y="402"/>
                      <a:pt x="415" y="402"/>
                      <a:pt x="420" y="400"/>
                    </a:cubicBezTo>
                    <a:cubicBezTo>
                      <a:pt x="431" y="397"/>
                      <a:pt x="441" y="388"/>
                      <a:pt x="443" y="380"/>
                    </a:cubicBezTo>
                    <a:cubicBezTo>
                      <a:pt x="445" y="375"/>
                      <a:pt x="450" y="372"/>
                      <a:pt x="453" y="371"/>
                    </a:cubicBezTo>
                    <a:cubicBezTo>
                      <a:pt x="457" y="369"/>
                      <a:pt x="458" y="368"/>
                      <a:pt x="457" y="367"/>
                    </a:cubicBezTo>
                    <a:cubicBezTo>
                      <a:pt x="457" y="364"/>
                      <a:pt x="457" y="362"/>
                      <a:pt x="458" y="360"/>
                    </a:cubicBezTo>
                    <a:cubicBezTo>
                      <a:pt x="459" y="359"/>
                      <a:pt x="460" y="358"/>
                      <a:pt x="463" y="358"/>
                    </a:cubicBezTo>
                    <a:cubicBezTo>
                      <a:pt x="465" y="358"/>
                      <a:pt x="468" y="359"/>
                      <a:pt x="471" y="360"/>
                    </a:cubicBezTo>
                    <a:cubicBezTo>
                      <a:pt x="472" y="361"/>
                      <a:pt x="473" y="361"/>
                      <a:pt x="473" y="361"/>
                    </a:cubicBezTo>
                    <a:cubicBezTo>
                      <a:pt x="474" y="359"/>
                      <a:pt x="476" y="358"/>
                      <a:pt x="481" y="358"/>
                    </a:cubicBezTo>
                    <a:cubicBezTo>
                      <a:pt x="485" y="358"/>
                      <a:pt x="487" y="357"/>
                      <a:pt x="489" y="356"/>
                    </a:cubicBezTo>
                    <a:cubicBezTo>
                      <a:pt x="491" y="355"/>
                      <a:pt x="493" y="354"/>
                      <a:pt x="498" y="354"/>
                    </a:cubicBezTo>
                    <a:cubicBezTo>
                      <a:pt x="507" y="354"/>
                      <a:pt x="529" y="350"/>
                      <a:pt x="537" y="343"/>
                    </a:cubicBezTo>
                    <a:cubicBezTo>
                      <a:pt x="542" y="339"/>
                      <a:pt x="550" y="335"/>
                      <a:pt x="558" y="332"/>
                    </a:cubicBezTo>
                    <a:cubicBezTo>
                      <a:pt x="562" y="330"/>
                      <a:pt x="566" y="328"/>
                      <a:pt x="569" y="327"/>
                    </a:cubicBezTo>
                    <a:cubicBezTo>
                      <a:pt x="569" y="326"/>
                      <a:pt x="569" y="326"/>
                      <a:pt x="570" y="326"/>
                    </a:cubicBezTo>
                    <a:cubicBezTo>
                      <a:pt x="565" y="327"/>
                      <a:pt x="559" y="327"/>
                      <a:pt x="554" y="3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95" name="Freeform 2177">
                <a:extLst>
                  <a:ext uri="{FF2B5EF4-FFF2-40B4-BE49-F238E27FC236}">
                    <a16:creationId xmlns:a16="http://schemas.microsoft.com/office/drawing/2014/main" id="{B5D0C332-D6C1-A7B3-3114-6891B3B9FD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2663" y="2425157"/>
                <a:ext cx="55752" cy="30574"/>
              </a:xfrm>
              <a:custGeom>
                <a:avLst/>
                <a:gdLst>
                  <a:gd name="T0" fmla="*/ 22 w 31"/>
                  <a:gd name="T1" fmla="*/ 6 h 18"/>
                  <a:gd name="T2" fmla="*/ 8 w 31"/>
                  <a:gd name="T3" fmla="*/ 0 h 18"/>
                  <a:gd name="T4" fmla="*/ 4 w 31"/>
                  <a:gd name="T5" fmla="*/ 1 h 18"/>
                  <a:gd name="T6" fmla="*/ 2 w 31"/>
                  <a:gd name="T7" fmla="*/ 4 h 18"/>
                  <a:gd name="T8" fmla="*/ 2 w 31"/>
                  <a:gd name="T9" fmla="*/ 9 h 18"/>
                  <a:gd name="T10" fmla="*/ 7 w 31"/>
                  <a:gd name="T11" fmla="*/ 12 h 18"/>
                  <a:gd name="T12" fmla="*/ 14 w 31"/>
                  <a:gd name="T13" fmla="*/ 16 h 18"/>
                  <a:gd name="T14" fmla="*/ 19 w 31"/>
                  <a:gd name="T15" fmla="*/ 18 h 18"/>
                  <a:gd name="T16" fmla="*/ 31 w 31"/>
                  <a:gd name="T17" fmla="*/ 13 h 18"/>
                  <a:gd name="T18" fmla="*/ 29 w 31"/>
                  <a:gd name="T19" fmla="*/ 11 h 18"/>
                  <a:gd name="T20" fmla="*/ 22 w 31"/>
                  <a:gd name="T2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" h="18">
                    <a:moveTo>
                      <a:pt x="22" y="6"/>
                    </a:moveTo>
                    <a:cubicBezTo>
                      <a:pt x="20" y="2"/>
                      <a:pt x="13" y="0"/>
                      <a:pt x="8" y="0"/>
                    </a:cubicBezTo>
                    <a:cubicBezTo>
                      <a:pt x="5" y="0"/>
                      <a:pt x="4" y="1"/>
                      <a:pt x="4" y="1"/>
                    </a:cubicBezTo>
                    <a:cubicBezTo>
                      <a:pt x="3" y="2"/>
                      <a:pt x="3" y="3"/>
                      <a:pt x="2" y="4"/>
                    </a:cubicBezTo>
                    <a:cubicBezTo>
                      <a:pt x="0" y="6"/>
                      <a:pt x="0" y="7"/>
                      <a:pt x="2" y="9"/>
                    </a:cubicBezTo>
                    <a:cubicBezTo>
                      <a:pt x="3" y="11"/>
                      <a:pt x="5" y="11"/>
                      <a:pt x="7" y="12"/>
                    </a:cubicBezTo>
                    <a:cubicBezTo>
                      <a:pt x="9" y="13"/>
                      <a:pt x="11" y="14"/>
                      <a:pt x="14" y="16"/>
                    </a:cubicBezTo>
                    <a:cubicBezTo>
                      <a:pt x="15" y="17"/>
                      <a:pt x="17" y="18"/>
                      <a:pt x="19" y="18"/>
                    </a:cubicBezTo>
                    <a:cubicBezTo>
                      <a:pt x="25" y="18"/>
                      <a:pt x="31" y="15"/>
                      <a:pt x="31" y="13"/>
                    </a:cubicBezTo>
                    <a:cubicBezTo>
                      <a:pt x="31" y="12"/>
                      <a:pt x="31" y="12"/>
                      <a:pt x="29" y="11"/>
                    </a:cubicBezTo>
                    <a:cubicBezTo>
                      <a:pt x="27" y="10"/>
                      <a:pt x="24" y="9"/>
                      <a:pt x="2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96" name="Freeform 2224">
                <a:extLst>
                  <a:ext uri="{FF2B5EF4-FFF2-40B4-BE49-F238E27FC236}">
                    <a16:creationId xmlns:a16="http://schemas.microsoft.com/office/drawing/2014/main" id="{2502F8FD-3555-1B65-8CE7-CBBDBD638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7084" y="2551051"/>
                <a:ext cx="204424" cy="93521"/>
              </a:xfrm>
              <a:custGeom>
                <a:avLst/>
                <a:gdLst>
                  <a:gd name="T0" fmla="*/ 108 w 115"/>
                  <a:gd name="T1" fmla="*/ 31 h 54"/>
                  <a:gd name="T2" fmla="*/ 115 w 115"/>
                  <a:gd name="T3" fmla="*/ 24 h 54"/>
                  <a:gd name="T4" fmla="*/ 111 w 115"/>
                  <a:gd name="T5" fmla="*/ 17 h 54"/>
                  <a:gd name="T6" fmla="*/ 103 w 115"/>
                  <a:gd name="T7" fmla="*/ 9 h 54"/>
                  <a:gd name="T8" fmla="*/ 101 w 115"/>
                  <a:gd name="T9" fmla="*/ 4 h 54"/>
                  <a:gd name="T10" fmla="*/ 95 w 115"/>
                  <a:gd name="T11" fmla="*/ 5 h 54"/>
                  <a:gd name="T12" fmla="*/ 85 w 115"/>
                  <a:gd name="T13" fmla="*/ 0 h 54"/>
                  <a:gd name="T14" fmla="*/ 85 w 115"/>
                  <a:gd name="T15" fmla="*/ 5 h 54"/>
                  <a:gd name="T16" fmla="*/ 79 w 115"/>
                  <a:gd name="T17" fmla="*/ 7 h 54"/>
                  <a:gd name="T18" fmla="*/ 70 w 115"/>
                  <a:gd name="T19" fmla="*/ 7 h 54"/>
                  <a:gd name="T20" fmla="*/ 67 w 115"/>
                  <a:gd name="T21" fmla="*/ 7 h 54"/>
                  <a:gd name="T22" fmla="*/ 66 w 115"/>
                  <a:gd name="T23" fmla="*/ 9 h 54"/>
                  <a:gd name="T24" fmla="*/ 60 w 115"/>
                  <a:gd name="T25" fmla="*/ 7 h 54"/>
                  <a:gd name="T26" fmla="*/ 55 w 115"/>
                  <a:gd name="T27" fmla="*/ 7 h 54"/>
                  <a:gd name="T28" fmla="*/ 53 w 115"/>
                  <a:gd name="T29" fmla="*/ 13 h 54"/>
                  <a:gd name="T30" fmla="*/ 46 w 115"/>
                  <a:gd name="T31" fmla="*/ 8 h 54"/>
                  <a:gd name="T32" fmla="*/ 44 w 115"/>
                  <a:gd name="T33" fmla="*/ 8 h 54"/>
                  <a:gd name="T34" fmla="*/ 45 w 115"/>
                  <a:gd name="T35" fmla="*/ 17 h 54"/>
                  <a:gd name="T36" fmla="*/ 35 w 115"/>
                  <a:gd name="T37" fmla="*/ 20 h 54"/>
                  <a:gd name="T38" fmla="*/ 27 w 115"/>
                  <a:gd name="T39" fmla="*/ 15 h 54"/>
                  <a:gd name="T40" fmla="*/ 13 w 115"/>
                  <a:gd name="T41" fmla="*/ 1 h 54"/>
                  <a:gd name="T42" fmla="*/ 16 w 115"/>
                  <a:gd name="T43" fmla="*/ 4 h 54"/>
                  <a:gd name="T44" fmla="*/ 15 w 115"/>
                  <a:gd name="T45" fmla="*/ 9 h 54"/>
                  <a:gd name="T46" fmla="*/ 9 w 115"/>
                  <a:gd name="T47" fmla="*/ 6 h 54"/>
                  <a:gd name="T48" fmla="*/ 2 w 115"/>
                  <a:gd name="T49" fmla="*/ 13 h 54"/>
                  <a:gd name="T50" fmla="*/ 4 w 115"/>
                  <a:gd name="T51" fmla="*/ 17 h 54"/>
                  <a:gd name="T52" fmla="*/ 24 w 115"/>
                  <a:gd name="T53" fmla="*/ 16 h 54"/>
                  <a:gd name="T54" fmla="*/ 22 w 115"/>
                  <a:gd name="T55" fmla="*/ 23 h 54"/>
                  <a:gd name="T56" fmla="*/ 23 w 115"/>
                  <a:gd name="T57" fmla="*/ 26 h 54"/>
                  <a:gd name="T58" fmla="*/ 20 w 115"/>
                  <a:gd name="T59" fmla="*/ 30 h 54"/>
                  <a:gd name="T60" fmla="*/ 20 w 115"/>
                  <a:gd name="T61" fmla="*/ 33 h 54"/>
                  <a:gd name="T62" fmla="*/ 26 w 115"/>
                  <a:gd name="T63" fmla="*/ 36 h 54"/>
                  <a:gd name="T64" fmla="*/ 28 w 115"/>
                  <a:gd name="T65" fmla="*/ 41 h 54"/>
                  <a:gd name="T66" fmla="*/ 17 w 115"/>
                  <a:gd name="T67" fmla="*/ 46 h 54"/>
                  <a:gd name="T68" fmla="*/ 29 w 115"/>
                  <a:gd name="T69" fmla="*/ 45 h 54"/>
                  <a:gd name="T70" fmla="*/ 44 w 115"/>
                  <a:gd name="T71" fmla="*/ 50 h 54"/>
                  <a:gd name="T72" fmla="*/ 56 w 115"/>
                  <a:gd name="T73" fmla="*/ 54 h 54"/>
                  <a:gd name="T74" fmla="*/ 68 w 115"/>
                  <a:gd name="T75" fmla="*/ 50 h 54"/>
                  <a:gd name="T76" fmla="*/ 83 w 115"/>
                  <a:gd name="T77" fmla="*/ 44 h 54"/>
                  <a:gd name="T78" fmla="*/ 104 w 115"/>
                  <a:gd name="T79" fmla="*/ 3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" h="54">
                    <a:moveTo>
                      <a:pt x="104" y="34"/>
                    </a:moveTo>
                    <a:cubicBezTo>
                      <a:pt x="105" y="33"/>
                      <a:pt x="106" y="31"/>
                      <a:pt x="108" y="31"/>
                    </a:cubicBezTo>
                    <a:cubicBezTo>
                      <a:pt x="108" y="31"/>
                      <a:pt x="108" y="31"/>
                      <a:pt x="108" y="31"/>
                    </a:cubicBezTo>
                    <a:cubicBezTo>
                      <a:pt x="110" y="31"/>
                      <a:pt x="113" y="27"/>
                      <a:pt x="115" y="24"/>
                    </a:cubicBezTo>
                    <a:cubicBezTo>
                      <a:pt x="115" y="23"/>
                      <a:pt x="115" y="21"/>
                      <a:pt x="114" y="20"/>
                    </a:cubicBezTo>
                    <a:cubicBezTo>
                      <a:pt x="113" y="18"/>
                      <a:pt x="112" y="17"/>
                      <a:pt x="111" y="17"/>
                    </a:cubicBezTo>
                    <a:cubicBezTo>
                      <a:pt x="108" y="17"/>
                      <a:pt x="105" y="16"/>
                      <a:pt x="104" y="14"/>
                    </a:cubicBezTo>
                    <a:cubicBezTo>
                      <a:pt x="103" y="12"/>
                      <a:pt x="102" y="10"/>
                      <a:pt x="103" y="9"/>
                    </a:cubicBezTo>
                    <a:cubicBezTo>
                      <a:pt x="103" y="8"/>
                      <a:pt x="102" y="7"/>
                      <a:pt x="102" y="6"/>
                    </a:cubicBezTo>
                    <a:cubicBezTo>
                      <a:pt x="101" y="5"/>
                      <a:pt x="101" y="5"/>
                      <a:pt x="101" y="4"/>
                    </a:cubicBezTo>
                    <a:cubicBezTo>
                      <a:pt x="99" y="4"/>
                      <a:pt x="98" y="4"/>
                      <a:pt x="96" y="5"/>
                    </a:cubicBezTo>
                    <a:cubicBezTo>
                      <a:pt x="95" y="5"/>
                      <a:pt x="95" y="5"/>
                      <a:pt x="95" y="5"/>
                    </a:cubicBezTo>
                    <a:cubicBezTo>
                      <a:pt x="93" y="5"/>
                      <a:pt x="91" y="4"/>
                      <a:pt x="89" y="2"/>
                    </a:cubicBezTo>
                    <a:cubicBezTo>
                      <a:pt x="88" y="1"/>
                      <a:pt x="86" y="0"/>
                      <a:pt x="85" y="0"/>
                    </a:cubicBezTo>
                    <a:cubicBezTo>
                      <a:pt x="85" y="0"/>
                      <a:pt x="85" y="0"/>
                      <a:pt x="85" y="2"/>
                    </a:cubicBezTo>
                    <a:cubicBezTo>
                      <a:pt x="85" y="3"/>
                      <a:pt x="85" y="4"/>
                      <a:pt x="85" y="5"/>
                    </a:cubicBezTo>
                    <a:cubicBezTo>
                      <a:pt x="85" y="6"/>
                      <a:pt x="84" y="7"/>
                      <a:pt x="82" y="7"/>
                    </a:cubicBezTo>
                    <a:cubicBezTo>
                      <a:pt x="81" y="7"/>
                      <a:pt x="80" y="7"/>
                      <a:pt x="79" y="7"/>
                    </a:cubicBezTo>
                    <a:cubicBezTo>
                      <a:pt x="79" y="7"/>
                      <a:pt x="78" y="7"/>
                      <a:pt x="78" y="7"/>
                    </a:cubicBezTo>
                    <a:cubicBezTo>
                      <a:pt x="77" y="10"/>
                      <a:pt x="73" y="10"/>
                      <a:pt x="70" y="7"/>
                    </a:cubicBezTo>
                    <a:cubicBezTo>
                      <a:pt x="70" y="6"/>
                      <a:pt x="69" y="6"/>
                      <a:pt x="69" y="6"/>
                    </a:cubicBezTo>
                    <a:cubicBezTo>
                      <a:pt x="68" y="6"/>
                      <a:pt x="67" y="6"/>
                      <a:pt x="67" y="7"/>
                    </a:cubicBezTo>
                    <a:cubicBezTo>
                      <a:pt x="67" y="7"/>
                      <a:pt x="67" y="8"/>
                      <a:pt x="67" y="9"/>
                    </a:cubicBezTo>
                    <a:cubicBezTo>
                      <a:pt x="66" y="9"/>
                      <a:pt x="66" y="9"/>
                      <a:pt x="66" y="9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3" y="9"/>
                      <a:pt x="62" y="9"/>
                      <a:pt x="60" y="7"/>
                    </a:cubicBezTo>
                    <a:cubicBezTo>
                      <a:pt x="58" y="6"/>
                      <a:pt x="58" y="6"/>
                      <a:pt x="58" y="6"/>
                    </a:cubicBezTo>
                    <a:cubicBezTo>
                      <a:pt x="57" y="5"/>
                      <a:pt x="56" y="6"/>
                      <a:pt x="55" y="7"/>
                    </a:cubicBezTo>
                    <a:cubicBezTo>
                      <a:pt x="54" y="8"/>
                      <a:pt x="54" y="9"/>
                      <a:pt x="54" y="9"/>
                    </a:cubicBezTo>
                    <a:cubicBezTo>
                      <a:pt x="54" y="11"/>
                      <a:pt x="54" y="12"/>
                      <a:pt x="53" y="13"/>
                    </a:cubicBezTo>
                    <a:cubicBezTo>
                      <a:pt x="53" y="13"/>
                      <a:pt x="52" y="13"/>
                      <a:pt x="51" y="13"/>
                    </a:cubicBezTo>
                    <a:cubicBezTo>
                      <a:pt x="49" y="13"/>
                      <a:pt x="48" y="12"/>
                      <a:pt x="46" y="8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7"/>
                      <a:pt x="44" y="7"/>
                      <a:pt x="44" y="8"/>
                    </a:cubicBezTo>
                    <a:cubicBezTo>
                      <a:pt x="44" y="9"/>
                      <a:pt x="44" y="9"/>
                      <a:pt x="44" y="10"/>
                    </a:cubicBezTo>
                    <a:cubicBezTo>
                      <a:pt x="45" y="12"/>
                      <a:pt x="46" y="15"/>
                      <a:pt x="45" y="17"/>
                    </a:cubicBezTo>
                    <a:cubicBezTo>
                      <a:pt x="44" y="18"/>
                      <a:pt x="42" y="19"/>
                      <a:pt x="40" y="18"/>
                    </a:cubicBezTo>
                    <a:cubicBezTo>
                      <a:pt x="39" y="17"/>
                      <a:pt x="36" y="18"/>
                      <a:pt x="35" y="20"/>
                    </a:cubicBezTo>
                    <a:cubicBezTo>
                      <a:pt x="35" y="21"/>
                      <a:pt x="34" y="22"/>
                      <a:pt x="33" y="22"/>
                    </a:cubicBezTo>
                    <a:cubicBezTo>
                      <a:pt x="30" y="22"/>
                      <a:pt x="28" y="18"/>
                      <a:pt x="27" y="15"/>
                    </a:cubicBezTo>
                    <a:cubicBezTo>
                      <a:pt x="27" y="13"/>
                      <a:pt x="27" y="10"/>
                      <a:pt x="29" y="9"/>
                    </a:cubicBezTo>
                    <a:cubicBezTo>
                      <a:pt x="27" y="6"/>
                      <a:pt x="17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2"/>
                      <a:pt x="15" y="2"/>
                      <a:pt x="16" y="4"/>
                    </a:cubicBezTo>
                    <a:cubicBezTo>
                      <a:pt x="17" y="4"/>
                      <a:pt x="18" y="6"/>
                      <a:pt x="18" y="7"/>
                    </a:cubicBezTo>
                    <a:cubicBezTo>
                      <a:pt x="18" y="8"/>
                      <a:pt x="17" y="9"/>
                      <a:pt x="15" y="9"/>
                    </a:cubicBezTo>
                    <a:cubicBezTo>
                      <a:pt x="13" y="9"/>
                      <a:pt x="11" y="8"/>
                      <a:pt x="9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6"/>
                      <a:pt x="6" y="7"/>
                      <a:pt x="5" y="9"/>
                    </a:cubicBezTo>
                    <a:cubicBezTo>
                      <a:pt x="4" y="10"/>
                      <a:pt x="3" y="12"/>
                      <a:pt x="2" y="13"/>
                    </a:cubicBezTo>
                    <a:cubicBezTo>
                      <a:pt x="1" y="14"/>
                      <a:pt x="0" y="15"/>
                      <a:pt x="0" y="16"/>
                    </a:cubicBezTo>
                    <a:cubicBezTo>
                      <a:pt x="0" y="16"/>
                      <a:pt x="2" y="17"/>
                      <a:pt x="4" y="17"/>
                    </a:cubicBezTo>
                    <a:cubicBezTo>
                      <a:pt x="6" y="17"/>
                      <a:pt x="7" y="17"/>
                      <a:pt x="8" y="16"/>
                    </a:cubicBezTo>
                    <a:cubicBezTo>
                      <a:pt x="14" y="13"/>
                      <a:pt x="21" y="14"/>
                      <a:pt x="24" y="16"/>
                    </a:cubicBezTo>
                    <a:cubicBezTo>
                      <a:pt x="25" y="17"/>
                      <a:pt x="25" y="19"/>
                      <a:pt x="25" y="19"/>
                    </a:cubicBezTo>
                    <a:cubicBezTo>
                      <a:pt x="25" y="21"/>
                      <a:pt x="23" y="22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3" y="24"/>
                      <a:pt x="23" y="25"/>
                      <a:pt x="23" y="26"/>
                    </a:cubicBezTo>
                    <a:cubicBezTo>
                      <a:pt x="23" y="27"/>
                      <a:pt x="21" y="28"/>
                      <a:pt x="19" y="29"/>
                    </a:cubicBezTo>
                    <a:cubicBezTo>
                      <a:pt x="19" y="29"/>
                      <a:pt x="20" y="30"/>
                      <a:pt x="20" y="30"/>
                    </a:cubicBez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3"/>
                      <a:pt x="20" y="33"/>
                    </a:cubicBezTo>
                    <a:cubicBezTo>
                      <a:pt x="20" y="33"/>
                      <a:pt x="20" y="33"/>
                      <a:pt x="21" y="33"/>
                    </a:cubicBezTo>
                    <a:cubicBezTo>
                      <a:pt x="24" y="31"/>
                      <a:pt x="26" y="33"/>
                      <a:pt x="26" y="36"/>
                    </a:cubicBezTo>
                    <a:cubicBezTo>
                      <a:pt x="26" y="36"/>
                      <a:pt x="26" y="37"/>
                      <a:pt x="26" y="37"/>
                    </a:cubicBezTo>
                    <a:cubicBezTo>
                      <a:pt x="28" y="38"/>
                      <a:pt x="28" y="39"/>
                      <a:pt x="28" y="41"/>
                    </a:cubicBezTo>
                    <a:cubicBezTo>
                      <a:pt x="28" y="43"/>
                      <a:pt x="26" y="45"/>
                      <a:pt x="21" y="46"/>
                    </a:cubicBezTo>
                    <a:cubicBezTo>
                      <a:pt x="19" y="46"/>
                      <a:pt x="18" y="46"/>
                      <a:pt x="17" y="46"/>
                    </a:cubicBezTo>
                    <a:cubicBezTo>
                      <a:pt x="19" y="47"/>
                      <a:pt x="23" y="46"/>
                      <a:pt x="27" y="45"/>
                    </a:cubicBezTo>
                    <a:cubicBezTo>
                      <a:pt x="29" y="45"/>
                      <a:pt x="29" y="45"/>
                      <a:pt x="29" y="45"/>
                    </a:cubicBezTo>
                    <a:cubicBezTo>
                      <a:pt x="30" y="45"/>
                      <a:pt x="31" y="45"/>
                      <a:pt x="31" y="45"/>
                    </a:cubicBezTo>
                    <a:cubicBezTo>
                      <a:pt x="36" y="45"/>
                      <a:pt x="40" y="47"/>
                      <a:pt x="44" y="50"/>
                    </a:cubicBezTo>
                    <a:cubicBezTo>
                      <a:pt x="47" y="51"/>
                      <a:pt x="49" y="52"/>
                      <a:pt x="51" y="53"/>
                    </a:cubicBezTo>
                    <a:cubicBezTo>
                      <a:pt x="52" y="54"/>
                      <a:pt x="54" y="54"/>
                      <a:pt x="56" y="54"/>
                    </a:cubicBezTo>
                    <a:cubicBezTo>
                      <a:pt x="56" y="54"/>
                      <a:pt x="56" y="54"/>
                      <a:pt x="56" y="54"/>
                    </a:cubicBezTo>
                    <a:cubicBezTo>
                      <a:pt x="62" y="54"/>
                      <a:pt x="68" y="51"/>
                      <a:pt x="68" y="50"/>
                    </a:cubicBezTo>
                    <a:cubicBezTo>
                      <a:pt x="69" y="47"/>
                      <a:pt x="73" y="46"/>
                      <a:pt x="77" y="46"/>
                    </a:cubicBezTo>
                    <a:cubicBezTo>
                      <a:pt x="79" y="45"/>
                      <a:pt x="82" y="45"/>
                      <a:pt x="83" y="44"/>
                    </a:cubicBezTo>
                    <a:cubicBezTo>
                      <a:pt x="87" y="41"/>
                      <a:pt x="92" y="38"/>
                      <a:pt x="99" y="38"/>
                    </a:cubicBezTo>
                    <a:cubicBezTo>
                      <a:pt x="102" y="38"/>
                      <a:pt x="103" y="36"/>
                      <a:pt x="104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</p:grpSp>
      <p:cxnSp>
        <p:nvCxnSpPr>
          <p:cNvPr id="1105" name="Łącznik prosty 1104">
            <a:extLst>
              <a:ext uri="{FF2B5EF4-FFF2-40B4-BE49-F238E27FC236}">
                <a16:creationId xmlns:a16="http://schemas.microsoft.com/office/drawing/2014/main" id="{0AFB9B77-6594-55B5-596B-397DAEA76447}"/>
              </a:ext>
            </a:extLst>
          </p:cNvPr>
          <p:cNvCxnSpPr>
            <a:cxnSpLocks/>
          </p:cNvCxnSpPr>
          <p:nvPr/>
        </p:nvCxnSpPr>
        <p:spPr>
          <a:xfrm flipV="1">
            <a:off x="1900569" y="3073043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106" name="Obraz 1105">
            <a:extLst>
              <a:ext uri="{FF2B5EF4-FFF2-40B4-BE49-F238E27FC236}">
                <a16:creationId xmlns:a16="http://schemas.microsoft.com/office/drawing/2014/main" id="{60B14735-7BC4-E09D-D1DB-FC537C108D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040" y="4327538"/>
            <a:ext cx="4288520" cy="1984750"/>
          </a:xfrm>
          <a:prstGeom prst="rect">
            <a:avLst/>
          </a:prstGeom>
        </p:spPr>
      </p:pic>
      <p:pic>
        <p:nvPicPr>
          <p:cNvPr id="1107" name="Obraz 1106">
            <a:extLst>
              <a:ext uri="{FF2B5EF4-FFF2-40B4-BE49-F238E27FC236}">
                <a16:creationId xmlns:a16="http://schemas.microsoft.com/office/drawing/2014/main" id="{E5EF1FFA-E2BB-9F1B-DDE6-B5C0D17861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34" b="45"/>
          <a:stretch>
            <a:fillRect/>
          </a:stretch>
        </p:blipFill>
        <p:spPr>
          <a:xfrm>
            <a:off x="7280104" y="4327538"/>
            <a:ext cx="4289855" cy="1984750"/>
          </a:xfrm>
          <a:prstGeom prst="rect">
            <a:avLst/>
          </a:prstGeom>
        </p:spPr>
      </p:pic>
      <p:pic>
        <p:nvPicPr>
          <p:cNvPr id="1103" name="Obraz 1102" descr="Obraz zawierający ubrania, osoba, na wolnym powietrzu, budynek&#10;&#10;Zawartość wygenerowana przez AI może być niepoprawna.">
            <a:extLst>
              <a:ext uri="{FF2B5EF4-FFF2-40B4-BE49-F238E27FC236}">
                <a16:creationId xmlns:a16="http://schemas.microsoft.com/office/drawing/2014/main" id="{0219DB6E-975A-A7DD-B5C7-1AFDA40D107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08217" y="4327538"/>
            <a:ext cx="2176854" cy="1986043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0BB50816-FB05-0EEC-3ECE-39577DEFFEA0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04" name="Obraz 1103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19EC36FA-78C7-DC84-0661-A15194CCFB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87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AE3CB-118E-8908-C95A-90C72B807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7EF6B4D-B91A-B64B-E65A-DD7C346B596F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C39385E-9E71-B811-D706-0BC27D18219E}"/>
              </a:ext>
            </a:extLst>
          </p:cNvPr>
          <p:cNvSpPr txBox="1"/>
          <p:nvPr/>
        </p:nvSpPr>
        <p:spPr>
          <a:xfrm>
            <a:off x="2094252" y="1177415"/>
            <a:ext cx="4249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12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cooperation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networks</a:t>
            </a:r>
            <a:endParaRPr lang="en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66077C55-47B4-7FBB-82B2-8EC6471501C1}"/>
              </a:ext>
            </a:extLst>
          </p:cNvPr>
          <p:cNvSpPr/>
          <p:nvPr/>
        </p:nvSpPr>
        <p:spPr>
          <a:xfrm>
            <a:off x="7443029" y="946944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9C0CBF77-AE15-7695-E57A-92BE32B1C4BF}"/>
              </a:ext>
            </a:extLst>
          </p:cNvPr>
          <p:cNvSpPr/>
          <p:nvPr/>
        </p:nvSpPr>
        <p:spPr>
          <a:xfrm>
            <a:off x="1514149" y="2879274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0A4D7A1B-A2BE-1C34-8B69-526DE32A0DBB}"/>
              </a:ext>
            </a:extLst>
          </p:cNvPr>
          <p:cNvSpPr/>
          <p:nvPr/>
        </p:nvSpPr>
        <p:spPr>
          <a:xfrm>
            <a:off x="9419322" y="946944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4006840C-5F7E-5BB7-CFA7-5E33BC961760}"/>
              </a:ext>
            </a:extLst>
          </p:cNvPr>
          <p:cNvSpPr/>
          <p:nvPr/>
        </p:nvSpPr>
        <p:spPr>
          <a:xfrm>
            <a:off x="7443029" y="2799735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7E4257C5-B1C7-51D1-E1D0-AAF87E37937E}"/>
              </a:ext>
            </a:extLst>
          </p:cNvPr>
          <p:cNvSpPr/>
          <p:nvPr/>
        </p:nvSpPr>
        <p:spPr>
          <a:xfrm>
            <a:off x="5466736" y="2799735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E0E84217-3112-058D-2602-0BB3782AFDED}"/>
              </a:ext>
            </a:extLst>
          </p:cNvPr>
          <p:cNvSpPr/>
          <p:nvPr/>
        </p:nvSpPr>
        <p:spPr>
          <a:xfrm>
            <a:off x="9419322" y="2799735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BD8DA6B1-2250-17D0-EEFF-B2BA096D5471}"/>
              </a:ext>
            </a:extLst>
          </p:cNvPr>
          <p:cNvSpPr/>
          <p:nvPr/>
        </p:nvSpPr>
        <p:spPr>
          <a:xfrm>
            <a:off x="7443029" y="4652527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527AF5CF-42DC-703E-D18F-68E528BBCA69}"/>
              </a:ext>
            </a:extLst>
          </p:cNvPr>
          <p:cNvSpPr/>
          <p:nvPr/>
        </p:nvSpPr>
        <p:spPr>
          <a:xfrm>
            <a:off x="5466736" y="4652527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9315BEBE-8A7B-047C-B051-70A640E13ABB}"/>
              </a:ext>
            </a:extLst>
          </p:cNvPr>
          <p:cNvSpPr/>
          <p:nvPr/>
        </p:nvSpPr>
        <p:spPr>
          <a:xfrm>
            <a:off x="9419322" y="4652527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Owal 27">
            <a:extLst>
              <a:ext uri="{FF2B5EF4-FFF2-40B4-BE49-F238E27FC236}">
                <a16:creationId xmlns:a16="http://schemas.microsoft.com/office/drawing/2014/main" id="{CEB1F6DB-A34E-AA1B-CED9-F9A86F1A57EE}"/>
              </a:ext>
            </a:extLst>
          </p:cNvPr>
          <p:cNvSpPr/>
          <p:nvPr/>
        </p:nvSpPr>
        <p:spPr>
          <a:xfrm>
            <a:off x="3490443" y="4652526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Owal 28">
            <a:extLst>
              <a:ext uri="{FF2B5EF4-FFF2-40B4-BE49-F238E27FC236}">
                <a16:creationId xmlns:a16="http://schemas.microsoft.com/office/drawing/2014/main" id="{6FB4EB61-0E1E-6A52-A77B-B48562BB40D5}"/>
              </a:ext>
            </a:extLst>
          </p:cNvPr>
          <p:cNvSpPr/>
          <p:nvPr/>
        </p:nvSpPr>
        <p:spPr>
          <a:xfrm>
            <a:off x="1514150" y="4652526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A0DDFCB6-D74E-4028-BDB3-D4BA8300246C}"/>
              </a:ext>
            </a:extLst>
          </p:cNvPr>
          <p:cNvCxnSpPr>
            <a:cxnSpLocks/>
          </p:cNvCxnSpPr>
          <p:nvPr/>
        </p:nvCxnSpPr>
        <p:spPr>
          <a:xfrm>
            <a:off x="2248193" y="2329569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Owal 2">
            <a:extLst>
              <a:ext uri="{FF2B5EF4-FFF2-40B4-BE49-F238E27FC236}">
                <a16:creationId xmlns:a16="http://schemas.microsoft.com/office/drawing/2014/main" id="{E3E3CB25-9AA4-A574-DD0F-80EC3EDFA859}"/>
              </a:ext>
            </a:extLst>
          </p:cNvPr>
          <p:cNvSpPr/>
          <p:nvPr/>
        </p:nvSpPr>
        <p:spPr>
          <a:xfrm>
            <a:off x="3490443" y="2799735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6FA8D0A-BD53-4D58-71BB-C8ACD686B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508" y="1369795"/>
            <a:ext cx="1151122" cy="46643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FF3EE4F-A159-DC3A-3D28-119BF3E52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3029" y="946944"/>
            <a:ext cx="1254278" cy="125852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9D698AA-5DBF-097E-D505-4E6CDFF66C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265" y="2799735"/>
            <a:ext cx="1258529" cy="125852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68DE7DA-64F5-EB30-A8A7-2A9F20AD80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8861" y="2789652"/>
            <a:ext cx="1254278" cy="125852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B12E97D-097F-9287-A174-D7439EA295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3029" y="2799734"/>
            <a:ext cx="1254278" cy="125853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5D85FFC-C1FA-B9EC-3434-979407F9CF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2337" y="2877146"/>
            <a:ext cx="1256399" cy="126065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032AD45-56CE-78D6-F3FB-E909D9F5E8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1448" y="2789651"/>
            <a:ext cx="1258529" cy="125852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4A2A8DB-3E5B-802C-148E-124D766554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2854" y="4673837"/>
            <a:ext cx="1262795" cy="1258529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4D54CD6-0548-2C60-F66F-43F392F959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9827" y="4652526"/>
            <a:ext cx="1258529" cy="1258529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96B14731-B0F1-61FF-1C60-FF617573AF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47352" y="4652526"/>
            <a:ext cx="1262795" cy="1268866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BCFAB4E-80C2-7D62-1182-E6E03ADBFE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43029" y="4652526"/>
            <a:ext cx="1254279" cy="125853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35919515-0017-5F8B-3BDE-4267094D922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66351" y="4632358"/>
            <a:ext cx="1262795" cy="1258529"/>
          </a:xfrm>
          <a:prstGeom prst="rect">
            <a:avLst/>
          </a:prstGeom>
        </p:spPr>
      </p:pic>
      <p:sp>
        <p:nvSpPr>
          <p:cNvPr id="16" name="TextBox 11">
            <a:extLst>
              <a:ext uri="{FF2B5EF4-FFF2-40B4-BE49-F238E27FC236}">
                <a16:creationId xmlns:a16="http://schemas.microsoft.com/office/drawing/2014/main" id="{3BC48845-FBFF-D8F6-8BD4-49145555BF38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8" name="Obraz 17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1DBD09C2-7B62-80C7-A52A-F3DFFAF1A07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94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06C3A-DEF6-3846-150E-540EA2496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3B6A48A-143C-1388-581F-A82C6B241325}"/>
              </a:ext>
            </a:extLst>
          </p:cNvPr>
          <p:cNvSpPr/>
          <p:nvPr/>
        </p:nvSpPr>
        <p:spPr>
          <a:xfrm>
            <a:off x="5045087" y="545712"/>
            <a:ext cx="6524873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9246AA7-2DB1-9ED0-1A6C-C61DF6EE2438}"/>
              </a:ext>
            </a:extLst>
          </p:cNvPr>
          <p:cNvSpPr txBox="1"/>
          <p:nvPr/>
        </p:nvSpPr>
        <p:spPr>
          <a:xfrm>
            <a:off x="5802110" y="1137432"/>
            <a:ext cx="5456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Science and research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202736D-4E5E-9ECF-EC42-D158433203A2}"/>
              </a:ext>
            </a:extLst>
          </p:cNvPr>
          <p:cNvSpPr txBox="1"/>
          <p:nvPr/>
        </p:nvSpPr>
        <p:spPr>
          <a:xfrm>
            <a:off x="5830686" y="1995030"/>
            <a:ext cx="477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The </a:t>
            </a:r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Jagiellonian University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is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home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to</a:t>
            </a:r>
            <a:endParaRPr lang="en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  <a:p>
            <a:pPr algn="just"/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e</a:t>
            </a:r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xcellent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,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world-class</a:t>
            </a:r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research centres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:</a:t>
            </a:r>
            <a:endParaRPr lang="en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DE5EF7D7-4ABE-2CE1-1A5D-2693D6E39341}"/>
              </a:ext>
            </a:extLst>
          </p:cNvPr>
          <p:cNvCxnSpPr>
            <a:cxnSpLocks/>
          </p:cNvCxnSpPr>
          <p:nvPr/>
        </p:nvCxnSpPr>
        <p:spPr>
          <a:xfrm flipV="1">
            <a:off x="5658458" y="1968073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509ABD6-CD12-0F7E-B748-A7DA99C78C98}"/>
              </a:ext>
            </a:extLst>
          </p:cNvPr>
          <p:cNvSpPr txBox="1"/>
          <p:nvPr/>
        </p:nvSpPr>
        <p:spPr>
          <a:xfrm>
            <a:off x="5658458" y="2753284"/>
            <a:ext cx="5776458" cy="262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Małopolska Centre of Biotechnology (with the Max Planck Laboratory)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National Synchrotron Radiation Centre 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’SOLARIS’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Jagiellonian Cent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for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Experimental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Therapeutics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Copernicus Centre for Interdisciplinary Studies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Jagiellonian Cent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of Innovation (Life Science Park)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University Hospital in Krak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ó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Centre for Brain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Symbol zastępczy obrazu 5">
            <a:extLst>
              <a:ext uri="{FF2B5EF4-FFF2-40B4-BE49-F238E27FC236}">
                <a16:creationId xmlns:a16="http://schemas.microsoft.com/office/drawing/2014/main" id="{7B9C3264-F33C-BD88-646C-22ADD4D69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4423047" cy="5766576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CFAFC611-9BA2-4581-E558-3DC895BEA9E4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5B572125-C302-6193-4F0B-2953946786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26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1CF3-29A1-DF9E-B848-69F66438C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518DD0E-3A59-8E68-5249-3EA6421C79EE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16F802F-E92B-697D-F498-70AEB54F6898}"/>
              </a:ext>
            </a:extLst>
          </p:cNvPr>
          <p:cNvSpPr/>
          <p:nvPr/>
        </p:nvSpPr>
        <p:spPr>
          <a:xfrm>
            <a:off x="3471662" y="1010455"/>
            <a:ext cx="2310882" cy="1158424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668F921-5BFD-38CF-4CF5-6895A8C2FB1C}"/>
              </a:ext>
            </a:extLst>
          </p:cNvPr>
          <p:cNvSpPr txBox="1"/>
          <p:nvPr/>
        </p:nvSpPr>
        <p:spPr>
          <a:xfrm>
            <a:off x="1065432" y="2230546"/>
            <a:ext cx="5200614" cy="5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The campus is the most modern facility of this type in Poland, </a:t>
            </a:r>
            <a:r>
              <a:rPr lang="pl-PL" sz="1400" b="1" dirty="0" err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featuring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pl-PL" sz="1400" b="1" dirty="0" err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cutting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pl-PL" sz="1400" b="1" dirty="0" err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edge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pl-PL" sz="1400" b="1" dirty="0" err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equipment</a:t>
            </a:r>
            <a:r>
              <a:rPr lang="en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.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A6BB0F1-0723-5C69-BFDA-08AACA553383}"/>
              </a:ext>
            </a:extLst>
          </p:cNvPr>
          <p:cNvSpPr txBox="1"/>
          <p:nvPr/>
        </p:nvSpPr>
        <p:spPr>
          <a:xfrm>
            <a:off x="1074957" y="846557"/>
            <a:ext cx="76499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Campus</a:t>
            </a:r>
            <a:r>
              <a:rPr lang="pl-PL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of the 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600th </a:t>
            </a:r>
            <a:br>
              <a:rPr lang="pl-PL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</a:b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Anniversary of the Jagiellonian University</a:t>
            </a:r>
            <a:r>
              <a:rPr lang="pl-PL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Revival</a:t>
            </a:r>
            <a:endParaRPr lang="en" sz="28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DB21E1C1-CD62-0B3B-F5D9-6B8E269C420A}"/>
              </a:ext>
            </a:extLst>
          </p:cNvPr>
          <p:cNvSpPr txBox="1"/>
          <p:nvPr/>
        </p:nvSpPr>
        <p:spPr>
          <a:xfrm>
            <a:off x="1055906" y="2830698"/>
            <a:ext cx="5750483" cy="1002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It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is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home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 to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all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Jagiellonian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 University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faculties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 of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exact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 and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natural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sciences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.</a:t>
            </a:r>
          </a:p>
          <a:p>
            <a:pPr>
              <a:lnSpc>
                <a:spcPts val="1800"/>
              </a:lnSpc>
            </a:pPr>
            <a:endParaRPr lang="pl-PL" sz="1400" b="1" dirty="0">
              <a:solidFill>
                <a:schemeClr val="tx1">
                  <a:lumMod val="75000"/>
                  <a:lumOff val="25000"/>
                </a:schemeClr>
              </a:solidFill>
              <a:latin typeface="Roboto"/>
              <a:ea typeface="Prata" charset="0"/>
              <a:cs typeface="Prata" charset="0"/>
            </a:endParaRPr>
          </a:p>
          <a:p>
            <a:pPr>
              <a:lnSpc>
                <a:spcPts val="1800"/>
              </a:lnSpc>
            </a:pPr>
            <a:r>
              <a:rPr lang="e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There are also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other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 University </a:t>
            </a:r>
            <a:r>
              <a:rPr lang="e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units </a:t>
            </a: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in the </a:t>
            </a:r>
            <a:r>
              <a:rPr lang="pl-PL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area</a:t>
            </a:r>
            <a:r>
              <a:rPr lang="e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: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908C259D-4414-65E3-03D7-98B76EB8C854}"/>
              </a:ext>
            </a:extLst>
          </p:cNvPr>
          <p:cNvSpPr txBox="1"/>
          <p:nvPr/>
        </p:nvSpPr>
        <p:spPr>
          <a:xfrm>
            <a:off x="1085856" y="3814487"/>
            <a:ext cx="5776458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Jagiellonian Cent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of Innovation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Małopolska Centre of Biotechnology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Nature Education Centre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Jagiellonian Cent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for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Experimental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Therapeutics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CITTRU 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Centre for Technology Transfer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National Synchrotron Radiation Centre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’SOLARIS’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4" name="Obraz 23" descr="Obraz zawierający Fotografia lotnicza, lotnicze, Widok z lotu ptak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EE6EB2B1-462C-FEA9-764C-94EA1E57B2A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80591" y="545711"/>
            <a:ext cx="2205709" cy="5766578"/>
          </a:xfrm>
          <a:prstGeom prst="rect">
            <a:avLst/>
          </a:prstGeom>
        </p:spPr>
      </p:pic>
      <p:pic>
        <p:nvPicPr>
          <p:cNvPr id="25" name="Obraz 24" descr="Obraz zawierający Fotografia lotnicza, lotnicze, Widok z lotu ptak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7FDF8A34-D19C-D593-96BD-01A5AAA8B76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70001" y="545711"/>
            <a:ext cx="2205709" cy="5766578"/>
          </a:xfrm>
          <a:prstGeom prst="rect">
            <a:avLst/>
          </a:prstGeom>
        </p:spPr>
      </p:pic>
      <p:sp>
        <p:nvSpPr>
          <p:cNvPr id="3" name="TextBox 11">
            <a:extLst>
              <a:ext uri="{FF2B5EF4-FFF2-40B4-BE49-F238E27FC236}">
                <a16:creationId xmlns:a16="http://schemas.microsoft.com/office/drawing/2014/main" id="{858B0E75-1BA3-4457-A375-1FA527CAE0A5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Obraz 4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A05980E0-2F66-D379-4EAA-0395E72F59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40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0FBC7-8762-5E69-B49C-8C5A95C92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3FD108AE-2535-38B3-7AD2-5E4F61CC726F}"/>
              </a:ext>
            </a:extLst>
          </p:cNvPr>
          <p:cNvSpPr/>
          <p:nvPr/>
        </p:nvSpPr>
        <p:spPr>
          <a:xfrm>
            <a:off x="2949676" y="545713"/>
            <a:ext cx="8388883" cy="4026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926B567-0B4D-638A-9E2F-32D8B24FEC4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49677" y="4498995"/>
            <a:ext cx="8388882" cy="1813292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9AA7BA3-6A9F-8874-004F-3B540F3D3B40}"/>
              </a:ext>
            </a:extLst>
          </p:cNvPr>
          <p:cNvSpPr txBox="1"/>
          <p:nvPr/>
        </p:nvSpPr>
        <p:spPr>
          <a:xfrm>
            <a:off x="3460461" y="1447184"/>
            <a:ext cx="33940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Projects</a:t>
            </a:r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, patents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and</a:t>
            </a:r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inventions</a:t>
            </a:r>
          </a:p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in 202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5</a:t>
            </a:r>
            <a:endParaRPr lang="en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53D68444-0395-A6DE-79BB-BB62D2D1F363}"/>
              </a:ext>
            </a:extLst>
          </p:cNvPr>
          <p:cNvCxnSpPr/>
          <p:nvPr/>
        </p:nvCxnSpPr>
        <p:spPr>
          <a:xfrm>
            <a:off x="3605934" y="35886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00ADF-D5B7-5876-11F3-E165A9A3A555}"/>
              </a:ext>
            </a:extLst>
          </p:cNvPr>
          <p:cNvSpPr txBox="1"/>
          <p:nvPr/>
        </p:nvSpPr>
        <p:spPr>
          <a:xfrm>
            <a:off x="6918395" y="858126"/>
            <a:ext cx="589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Research projects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E06616B-CDBD-A22E-6FE3-5A2C6D0099F3}"/>
              </a:ext>
            </a:extLst>
          </p:cNvPr>
          <p:cNvSpPr txBox="1"/>
          <p:nvPr/>
        </p:nvSpPr>
        <p:spPr>
          <a:xfrm>
            <a:off x="6918394" y="2094812"/>
            <a:ext cx="589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International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projects</a:t>
            </a:r>
            <a:endParaRPr lang="en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A7AD350-DED3-AA75-7CFA-F6B2DE1043CA}"/>
              </a:ext>
            </a:extLst>
          </p:cNvPr>
          <p:cNvSpPr txBox="1"/>
          <p:nvPr/>
        </p:nvSpPr>
        <p:spPr>
          <a:xfrm>
            <a:off x="6918396" y="3509287"/>
            <a:ext cx="3701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Patent protection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000F9B7-D475-0DA2-CC2D-483FFC997796}"/>
              </a:ext>
            </a:extLst>
          </p:cNvPr>
          <p:cNvSpPr txBox="1"/>
          <p:nvPr/>
        </p:nvSpPr>
        <p:spPr>
          <a:xfrm>
            <a:off x="6918395" y="1159935"/>
            <a:ext cx="4292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202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a total of over 1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61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projects were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carried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out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 the Jagiellonian University (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including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Medical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College). The University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received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funding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 the implementation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 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433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new projects worth a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lmost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00 milion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zlotys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5AA73B-30CE-45A6-99F2-BF93418041FB}"/>
              </a:ext>
            </a:extLst>
          </p:cNvPr>
          <p:cNvSpPr txBox="1"/>
          <p:nvPr/>
        </p:nvSpPr>
        <p:spPr>
          <a:xfrm>
            <a:off x="6918395" y="2405133"/>
            <a:ext cx="4054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202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3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59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projects were implemented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within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the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framework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of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various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forms of international cooperation, including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100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projects 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 part of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the largest European research funding programmes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Horizon 2020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and Horizon Europe.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6DFD2CD-AE49-CEB3-74A5-C1EA726C067F}"/>
              </a:ext>
            </a:extLst>
          </p:cNvPr>
          <p:cNvSpPr txBox="1"/>
          <p:nvPr/>
        </p:nvSpPr>
        <p:spPr>
          <a:xfrm>
            <a:off x="6918395" y="3814647"/>
            <a:ext cx="4054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202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the Jagiellonian University filed 2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patent applications in Poland and 3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abroad.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AC387F53-D6AC-17CD-FA53-1D7ACFCFD5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4"/>
          <a:stretch>
            <a:fillRect/>
          </a:stretch>
        </p:blipFill>
        <p:spPr>
          <a:xfrm>
            <a:off x="628035" y="545713"/>
            <a:ext cx="2213628" cy="5755968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78A47F9C-B0BE-8C85-188B-CF8C8D981676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Obraz 2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C4222AC5-F94A-28F0-14AB-2ABE4072EF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17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8C79F-4DEE-3C0B-BC66-F22B1E416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12E92F7-5781-6E55-9974-B087DE61CD84}"/>
              </a:ext>
            </a:extLst>
          </p:cNvPr>
          <p:cNvSpPr/>
          <p:nvPr/>
        </p:nvSpPr>
        <p:spPr>
          <a:xfrm>
            <a:off x="622040" y="545711"/>
            <a:ext cx="6458753" cy="19074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5443E770-4D4E-839A-AD5D-398BC16D9BF5}"/>
              </a:ext>
            </a:extLst>
          </p:cNvPr>
          <p:cNvSpPr/>
          <p:nvPr/>
        </p:nvSpPr>
        <p:spPr>
          <a:xfrm>
            <a:off x="2807550" y="2549447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6D72EFEE-EE11-3B18-59E7-BDD62B4E4ABB}"/>
              </a:ext>
            </a:extLst>
          </p:cNvPr>
          <p:cNvSpPr/>
          <p:nvPr/>
        </p:nvSpPr>
        <p:spPr>
          <a:xfrm>
            <a:off x="4993059" y="2549447"/>
            <a:ext cx="2087735" cy="18022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92A9D12-3905-DABE-203B-91D97463757C}"/>
              </a:ext>
            </a:extLst>
          </p:cNvPr>
          <p:cNvSpPr/>
          <p:nvPr/>
        </p:nvSpPr>
        <p:spPr>
          <a:xfrm>
            <a:off x="622041" y="2549447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ABDC9345-8C68-2A4C-84A0-00D1C2FF2C77}"/>
              </a:ext>
            </a:extLst>
          </p:cNvPr>
          <p:cNvSpPr/>
          <p:nvPr/>
        </p:nvSpPr>
        <p:spPr>
          <a:xfrm>
            <a:off x="9360445" y="545711"/>
            <a:ext cx="2087736" cy="19074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862DE01E-CE5B-0772-2958-640ABA09408F}"/>
              </a:ext>
            </a:extLst>
          </p:cNvPr>
          <p:cNvSpPr txBox="1"/>
          <p:nvPr/>
        </p:nvSpPr>
        <p:spPr>
          <a:xfrm>
            <a:off x="1516897" y="1085809"/>
            <a:ext cx="4902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The Jagiellonian University is also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99BB2D83-29B6-DAF7-E333-7F44E40A241A}"/>
              </a:ext>
            </a:extLst>
          </p:cNvPr>
          <p:cNvSpPr/>
          <p:nvPr/>
        </p:nvSpPr>
        <p:spPr>
          <a:xfrm>
            <a:off x="9364077" y="2549446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0939D647-BA3D-D07B-8CC2-890128C2858D}"/>
              </a:ext>
            </a:extLst>
          </p:cNvPr>
          <p:cNvSpPr txBox="1"/>
          <p:nvPr/>
        </p:nvSpPr>
        <p:spPr>
          <a:xfrm>
            <a:off x="677094" y="2752750"/>
            <a:ext cx="21708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Oldest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b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</a:br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Botanical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Garden </a:t>
            </a:r>
            <a:b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</a:b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in Poland</a:t>
            </a:r>
            <a:endParaRPr lang="en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A65BB75F-99E1-97AC-CAB4-48203D529F41}"/>
              </a:ext>
            </a:extLst>
          </p:cNvPr>
          <p:cNvSpPr/>
          <p:nvPr/>
        </p:nvSpPr>
        <p:spPr>
          <a:xfrm>
            <a:off x="7178568" y="2549447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4288C7BB-C07B-1AAC-54D8-EA0995632BAD}"/>
              </a:ext>
            </a:extLst>
          </p:cNvPr>
          <p:cNvSpPr txBox="1"/>
          <p:nvPr/>
        </p:nvSpPr>
        <p:spPr>
          <a:xfrm>
            <a:off x="2914688" y="2752750"/>
            <a:ext cx="195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Astronomical Observatory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CEF51383-CF83-07C4-EBD1-802B3FA0C971}"/>
              </a:ext>
            </a:extLst>
          </p:cNvPr>
          <p:cNvSpPr txBox="1"/>
          <p:nvPr/>
        </p:nvSpPr>
        <p:spPr>
          <a:xfrm>
            <a:off x="5053727" y="2752750"/>
            <a:ext cx="195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University Hospital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27377294-1195-3080-2834-B5B92E083496}"/>
              </a:ext>
            </a:extLst>
          </p:cNvPr>
          <p:cNvSpPr txBox="1"/>
          <p:nvPr/>
        </p:nvSpPr>
        <p:spPr>
          <a:xfrm>
            <a:off x="9676588" y="1343205"/>
            <a:ext cx="149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7 museums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3EB506B8-3443-3705-0F3A-0A50B0E04C70}"/>
              </a:ext>
            </a:extLst>
          </p:cNvPr>
          <p:cNvSpPr txBox="1"/>
          <p:nvPr/>
        </p:nvSpPr>
        <p:spPr>
          <a:xfrm>
            <a:off x="9457220" y="2752750"/>
            <a:ext cx="195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Jagiellonian Library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27D46B27-5E63-505E-EC95-1E5EC2EB2EEC}"/>
              </a:ext>
            </a:extLst>
          </p:cNvPr>
          <p:cNvSpPr txBox="1"/>
          <p:nvPr/>
        </p:nvSpPr>
        <p:spPr>
          <a:xfrm>
            <a:off x="7273198" y="2752750"/>
            <a:ext cx="1957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Vineyard</a:t>
            </a:r>
          </a:p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’On</a:t>
            </a:r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Manor 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Brook’</a:t>
            </a:r>
            <a:endParaRPr lang="en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E02E2C23-BBD2-606B-A90E-0942E8855CCB}"/>
              </a:ext>
            </a:extLst>
          </p:cNvPr>
          <p:cNvSpPr txBox="1"/>
          <p:nvPr/>
        </p:nvSpPr>
        <p:spPr>
          <a:xfrm>
            <a:off x="676191" y="3802207"/>
            <a:ext cx="1899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Founded in 1783.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9D9389D4-1D77-2A14-4602-4B82D0FB8CE3}"/>
              </a:ext>
            </a:extLst>
          </p:cNvPr>
          <p:cNvSpPr txBox="1"/>
          <p:nvPr/>
        </p:nvSpPr>
        <p:spPr>
          <a:xfrm>
            <a:off x="2926315" y="3289643"/>
            <a:ext cx="1899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Named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after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Nicolaus Copernicus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founded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1792.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D4C29F64-23E7-B292-9624-20DA86A51A02}"/>
              </a:ext>
            </a:extLst>
          </p:cNvPr>
          <p:cNvSpPr txBox="1"/>
          <p:nvPr/>
        </p:nvSpPr>
        <p:spPr>
          <a:xfrm>
            <a:off x="5082355" y="3289643"/>
            <a:ext cx="18999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 largest medical facility in Poland</a:t>
            </a:r>
          </a:p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 this part of Europe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with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-of-the-art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equpiment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F7CB30F6-271B-25CC-F9C1-AF2A743EEF0B}"/>
              </a:ext>
            </a:extLst>
          </p:cNvPr>
          <p:cNvSpPr txBox="1"/>
          <p:nvPr/>
        </p:nvSpPr>
        <p:spPr>
          <a:xfrm>
            <a:off x="9475216" y="3337383"/>
            <a:ext cx="189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 6 million books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and magazines.</a:t>
            </a:r>
          </a:p>
        </p:txBody>
      </p:sp>
      <p:pic>
        <p:nvPicPr>
          <p:cNvPr id="56" name="Obraz 55">
            <a:extLst>
              <a:ext uri="{FF2B5EF4-FFF2-40B4-BE49-F238E27FC236}">
                <a16:creationId xmlns:a16="http://schemas.microsoft.com/office/drawing/2014/main" id="{E7A67F05-60FE-DBB6-D334-C41C7A2C4A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74937" y="4351725"/>
            <a:ext cx="2091366" cy="1908573"/>
          </a:xfrm>
          <a:prstGeom prst="rect">
            <a:avLst/>
          </a:prstGeom>
        </p:spPr>
      </p:pic>
      <p:sp>
        <p:nvSpPr>
          <p:cNvPr id="54" name="pole tekstowe 53">
            <a:extLst>
              <a:ext uri="{FF2B5EF4-FFF2-40B4-BE49-F238E27FC236}">
                <a16:creationId xmlns:a16="http://schemas.microsoft.com/office/drawing/2014/main" id="{293A8F15-B34B-6A12-FC18-84F46ADF28A0}"/>
              </a:ext>
            </a:extLst>
          </p:cNvPr>
          <p:cNvSpPr txBox="1"/>
          <p:nvPr/>
        </p:nvSpPr>
        <p:spPr>
          <a:xfrm>
            <a:off x="7237729" y="3493457"/>
            <a:ext cx="203962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1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vineyard produces several types of wine </a:t>
            </a:r>
            <a:r>
              <a:rPr lang="pl-PL" sz="1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which</a:t>
            </a:r>
            <a:r>
              <a:rPr lang="pl-PL" sz="11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have</a:t>
            </a:r>
            <a:r>
              <a:rPr lang="pl-PL" sz="11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been</a:t>
            </a:r>
            <a:r>
              <a:rPr lang="pl-PL" sz="11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awarded</a:t>
            </a:r>
            <a:r>
              <a:rPr lang="en" sz="11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at international competitions.</a:t>
            </a:r>
          </a:p>
        </p:txBody>
      </p:sp>
      <p:pic>
        <p:nvPicPr>
          <p:cNvPr id="58" name="Obraz 57" descr="Obraz zawierający na wolnym powietrzu, niebo, budynek, trawa&#10;&#10;Zawartość wygenerowana przez AI może być niepoprawna.">
            <a:extLst>
              <a:ext uri="{FF2B5EF4-FFF2-40B4-BE49-F238E27FC236}">
                <a16:creationId xmlns:a16="http://schemas.microsoft.com/office/drawing/2014/main" id="{33353CC0-EF08-9BE5-5007-36DFEE37B8E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64076" y="4352875"/>
            <a:ext cx="2084109" cy="1907422"/>
          </a:xfrm>
          <a:prstGeom prst="rect">
            <a:avLst/>
          </a:prstGeom>
        </p:spPr>
      </p:pic>
      <p:pic>
        <p:nvPicPr>
          <p:cNvPr id="62" name="Obraz 61">
            <a:extLst>
              <a:ext uri="{FF2B5EF4-FFF2-40B4-BE49-F238E27FC236}">
                <a16:creationId xmlns:a16="http://schemas.microsoft.com/office/drawing/2014/main" id="{EB03CD00-BF1D-B488-1E04-682F9E52C80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209" y="4352878"/>
            <a:ext cx="2086567" cy="1907419"/>
          </a:xfrm>
          <a:prstGeom prst="rect">
            <a:avLst/>
          </a:prstGeom>
        </p:spPr>
      </p:pic>
      <p:pic>
        <p:nvPicPr>
          <p:cNvPr id="64" name="Obraz 63" descr="Obraz zawierający niebo, na wolnym powietrzu, roślina, drzewo&#10;&#10;Zawartość wygenerowana przez AI może być niepoprawna.">
            <a:extLst>
              <a:ext uri="{FF2B5EF4-FFF2-40B4-BE49-F238E27FC236}">
                <a16:creationId xmlns:a16="http://schemas.microsoft.com/office/drawing/2014/main" id="{B322C41D-E885-0FEE-74CE-55C2C2FE35E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2815461" y="4352878"/>
            <a:ext cx="2079824" cy="1907419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BC02BDBA-A96F-AF57-4713-6F9C892211E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91966" y="4351725"/>
            <a:ext cx="2086567" cy="1908572"/>
          </a:xfrm>
          <a:prstGeom prst="rect">
            <a:avLst/>
          </a:prstGeom>
        </p:spPr>
      </p:pic>
      <p:pic>
        <p:nvPicPr>
          <p:cNvPr id="52" name="Obraz 51" descr="Obraz zawierający w pomieszczeniu, ściana, Szafki, butelka&#10;&#10;Zawartość wygenerowana przez AI może być niepoprawna.">
            <a:extLst>
              <a:ext uri="{FF2B5EF4-FFF2-40B4-BE49-F238E27FC236}">
                <a16:creationId xmlns:a16="http://schemas.microsoft.com/office/drawing/2014/main" id="{317C94A9-B770-2B27-E40D-A945EE53DA4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86474" y="546498"/>
            <a:ext cx="2071921" cy="1903599"/>
          </a:xfrm>
          <a:prstGeom prst="rect">
            <a:avLst/>
          </a:prstGeom>
        </p:spPr>
      </p:pic>
      <p:sp>
        <p:nvSpPr>
          <p:cNvPr id="2" name="TextBox 11">
            <a:extLst>
              <a:ext uri="{FF2B5EF4-FFF2-40B4-BE49-F238E27FC236}">
                <a16:creationId xmlns:a16="http://schemas.microsoft.com/office/drawing/2014/main" id="{ACF34BD8-EABD-EF52-1768-BC55D9298B6E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Obraz 2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C2201562-2923-EB39-A521-E90DDB9C38C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36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1E24E-AD22-1347-A400-16426B563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30D2332B-0CE2-478C-961B-5BAF95CE94EC}"/>
              </a:ext>
            </a:extLst>
          </p:cNvPr>
          <p:cNvSpPr/>
          <p:nvPr/>
        </p:nvSpPr>
        <p:spPr>
          <a:xfrm>
            <a:off x="9360446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03508460-7EFE-68D9-BF3A-EC1B5BFDF7A9}"/>
              </a:ext>
            </a:extLst>
          </p:cNvPr>
          <p:cNvSpPr/>
          <p:nvPr/>
        </p:nvSpPr>
        <p:spPr>
          <a:xfrm>
            <a:off x="5003620" y="2558447"/>
            <a:ext cx="4252554" cy="18022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90B884D-711E-166A-5049-E7DF3295EFF5}"/>
              </a:ext>
            </a:extLst>
          </p:cNvPr>
          <p:cNvSpPr/>
          <p:nvPr/>
        </p:nvSpPr>
        <p:spPr>
          <a:xfrm>
            <a:off x="622041" y="2559279"/>
            <a:ext cx="4273676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5095BF5E-D63B-0035-3D98-89BC84217F42}"/>
              </a:ext>
            </a:extLst>
          </p:cNvPr>
          <p:cNvSpPr/>
          <p:nvPr/>
        </p:nvSpPr>
        <p:spPr>
          <a:xfrm>
            <a:off x="9364077" y="2559278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CF83230-7AE8-F898-647A-5A56FBA31472}"/>
              </a:ext>
            </a:extLst>
          </p:cNvPr>
          <p:cNvSpPr/>
          <p:nvPr/>
        </p:nvSpPr>
        <p:spPr>
          <a:xfrm>
            <a:off x="2803596" y="660489"/>
            <a:ext cx="2086213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593CBA-B45D-E080-5349-0BB0BA19ACD6}"/>
              </a:ext>
            </a:extLst>
          </p:cNvPr>
          <p:cNvSpPr/>
          <p:nvPr/>
        </p:nvSpPr>
        <p:spPr>
          <a:xfrm>
            <a:off x="2801375" y="1602232"/>
            <a:ext cx="2094342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BD2B17B-3656-8BFF-6E40-1D4414AE9E26}"/>
              </a:ext>
            </a:extLst>
          </p:cNvPr>
          <p:cNvSpPr txBox="1"/>
          <p:nvPr/>
        </p:nvSpPr>
        <p:spPr>
          <a:xfrm>
            <a:off x="1270150" y="3210639"/>
            <a:ext cx="3454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Over 660 years of academic tradition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97D91F67-727F-AEF3-A9F1-C2D99AE8A71C}"/>
              </a:ext>
            </a:extLst>
          </p:cNvPr>
          <p:cNvSpPr txBox="1"/>
          <p:nvPr/>
        </p:nvSpPr>
        <p:spPr>
          <a:xfrm>
            <a:off x="2883499" y="921324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16 faculties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D9093A6-65A3-E83A-01D6-5B905FD4F461}"/>
              </a:ext>
            </a:extLst>
          </p:cNvPr>
          <p:cNvSpPr txBox="1"/>
          <p:nvPr/>
        </p:nvSpPr>
        <p:spPr>
          <a:xfrm>
            <a:off x="2883499" y="1877257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4 campuses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D051821-C15E-03C9-3931-8A022F8378BD}"/>
              </a:ext>
            </a:extLst>
          </p:cNvPr>
          <p:cNvSpPr/>
          <p:nvPr/>
        </p:nvSpPr>
        <p:spPr>
          <a:xfrm>
            <a:off x="622041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434C712-4793-1A7A-089D-316696BB0086}"/>
              </a:ext>
            </a:extLst>
          </p:cNvPr>
          <p:cNvSpPr/>
          <p:nvPr/>
        </p:nvSpPr>
        <p:spPr>
          <a:xfrm>
            <a:off x="5001510" y="656967"/>
            <a:ext cx="2081827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250F78-7E3E-95F3-9185-5AE2CA0C4242}"/>
              </a:ext>
            </a:extLst>
          </p:cNvPr>
          <p:cNvSpPr/>
          <p:nvPr/>
        </p:nvSpPr>
        <p:spPr>
          <a:xfrm>
            <a:off x="7170660" y="4458963"/>
            <a:ext cx="2087735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838B6A33-8924-FB01-3A1A-1B5C25484D94}"/>
              </a:ext>
            </a:extLst>
          </p:cNvPr>
          <p:cNvSpPr/>
          <p:nvPr/>
        </p:nvSpPr>
        <p:spPr>
          <a:xfrm>
            <a:off x="5000309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84D598C-056F-67D5-7587-DE23E7F320BA}"/>
              </a:ext>
            </a:extLst>
          </p:cNvPr>
          <p:cNvSpPr/>
          <p:nvPr/>
        </p:nvSpPr>
        <p:spPr>
          <a:xfrm>
            <a:off x="7168439" y="5408178"/>
            <a:ext cx="2087735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49C03FF8-47A4-AC96-5F71-97F53A392857}"/>
              </a:ext>
            </a:extLst>
          </p:cNvPr>
          <p:cNvSpPr txBox="1"/>
          <p:nvPr/>
        </p:nvSpPr>
        <p:spPr>
          <a:xfrm>
            <a:off x="5182464" y="4892277"/>
            <a:ext cx="2100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12 </a:t>
            </a:r>
            <a:b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</a:br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international</a:t>
            </a:r>
          </a:p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cooperation networks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13B6A67-6B5D-B09F-80F1-B0187D1D30F7}"/>
              </a:ext>
            </a:extLst>
          </p:cNvPr>
          <p:cNvSpPr txBox="1"/>
          <p:nvPr/>
        </p:nvSpPr>
        <p:spPr>
          <a:xfrm>
            <a:off x="9642943" y="3013501"/>
            <a:ext cx="1653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almost 300 fields of study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F180395-330C-A42D-3BE2-447E6936DA56}"/>
              </a:ext>
            </a:extLst>
          </p:cNvPr>
          <p:cNvSpPr txBox="1"/>
          <p:nvPr/>
        </p:nvSpPr>
        <p:spPr>
          <a:xfrm>
            <a:off x="850312" y="5034439"/>
            <a:ext cx="1850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4 doctoral schools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9A7B236-DFE4-009A-EDB7-9AB60E759F92}"/>
              </a:ext>
            </a:extLst>
          </p:cNvPr>
          <p:cNvSpPr txBox="1"/>
          <p:nvPr/>
        </p:nvSpPr>
        <p:spPr>
          <a:xfrm>
            <a:off x="7301157" y="4594266"/>
            <a:ext cx="195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over 35,000 students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2DDC62E-412A-2DCA-E108-87A5A7DE31F9}"/>
              </a:ext>
            </a:extLst>
          </p:cNvPr>
          <p:cNvSpPr txBox="1"/>
          <p:nvPr/>
        </p:nvSpPr>
        <p:spPr>
          <a:xfrm>
            <a:off x="7326537" y="5541470"/>
            <a:ext cx="1786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over 9,000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staff</a:t>
            </a:r>
            <a:endParaRPr lang="en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51A5754-C4EA-1624-9330-5704B4CFB045}"/>
              </a:ext>
            </a:extLst>
          </p:cNvPr>
          <p:cNvSpPr/>
          <p:nvPr/>
        </p:nvSpPr>
        <p:spPr>
          <a:xfrm>
            <a:off x="9364077" y="660489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C062DE1-AFB2-B068-EB2F-1D7AF14A7DFD}"/>
              </a:ext>
            </a:extLst>
          </p:cNvPr>
          <p:cNvSpPr txBox="1"/>
          <p:nvPr/>
        </p:nvSpPr>
        <p:spPr>
          <a:xfrm>
            <a:off x="5180171" y="917889"/>
            <a:ext cx="18862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over 300</a:t>
            </a:r>
          </a:p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student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academic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societies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and </a:t>
            </a:r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organi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</a:t>
            </a:r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ations 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17EA769-DD85-6E64-C577-883EFA584C02}"/>
              </a:ext>
            </a:extLst>
          </p:cNvPr>
          <p:cNvSpPr txBox="1"/>
          <p:nvPr/>
        </p:nvSpPr>
        <p:spPr>
          <a:xfrm>
            <a:off x="9490943" y="4634244"/>
            <a:ext cx="20057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over 350 international agreements</a:t>
            </a:r>
          </a:p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</a:t>
            </a:r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ith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universities</a:t>
            </a:r>
          </a:p>
          <a:p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from all over </a:t>
            </a:r>
            <a:b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</a:br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the world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C642D4B-4B2B-D684-0BEF-12C8D433908C}"/>
              </a:ext>
            </a:extLst>
          </p:cNvPr>
          <p:cNvSpPr txBox="1"/>
          <p:nvPr/>
        </p:nvSpPr>
        <p:spPr>
          <a:xfrm>
            <a:off x="9587619" y="1148145"/>
            <a:ext cx="1957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37 faculty libraries</a:t>
            </a:r>
          </a:p>
          <a:p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and institutes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A6B9F4E7-0056-C3BE-3590-B966D029170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649" y="4454554"/>
            <a:ext cx="2074918" cy="180343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5601BE24-4854-437A-BD36-60486BAF92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7"/>
          <a:stretch>
            <a:fillRect/>
          </a:stretch>
        </p:blipFill>
        <p:spPr>
          <a:xfrm>
            <a:off x="611195" y="656967"/>
            <a:ext cx="2087735" cy="1799595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333C28B7-CFD8-ECC7-88E4-35C85F54C28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7181195" y="656967"/>
            <a:ext cx="2077089" cy="1802278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0891473E-BA1B-4732-7977-CB3004D17F1E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Obraz 8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7A5C5730-D923-D8BD-2A48-E4DD35C1FAF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  <p:pic>
        <p:nvPicPr>
          <p:cNvPr id="21" name="Obraz 20" descr="Obraz zawierający tekst, logo, symbol, Czcionka&#10;&#10;Opis wygenerowany automatycznie">
            <a:extLst>
              <a:ext uri="{FF2B5EF4-FFF2-40B4-BE49-F238E27FC236}">
                <a16:creationId xmlns:a16="http://schemas.microsoft.com/office/drawing/2014/main" id="{90D1CEBC-6F0A-328E-9BDA-6321ADF7B05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649" y="2765698"/>
            <a:ext cx="2849120" cy="132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00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1453E-C43E-8F33-DC65-1B56FFE8E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8D2E82BF-087A-B1FE-0638-2E17DC4B7B81}"/>
              </a:ext>
            </a:extLst>
          </p:cNvPr>
          <p:cNvSpPr/>
          <p:nvPr/>
        </p:nvSpPr>
        <p:spPr>
          <a:xfrm>
            <a:off x="4541520" y="545712"/>
            <a:ext cx="2586240" cy="28421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9B0FDFE-06E2-88CB-587E-C9179D3242A5}"/>
              </a:ext>
            </a:extLst>
          </p:cNvPr>
          <p:cNvSpPr/>
          <p:nvPr/>
        </p:nvSpPr>
        <p:spPr>
          <a:xfrm>
            <a:off x="622042" y="545712"/>
            <a:ext cx="3830320" cy="57648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A6C208EB-6FD9-90DC-FFC2-232559E50653}"/>
              </a:ext>
            </a:extLst>
          </p:cNvPr>
          <p:cNvSpPr/>
          <p:nvPr/>
        </p:nvSpPr>
        <p:spPr>
          <a:xfrm>
            <a:off x="4541520" y="3468420"/>
            <a:ext cx="2586240" cy="28473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85EE5CAA-D8B0-6203-2D75-ABBBB516FEAC}"/>
              </a:ext>
            </a:extLst>
          </p:cNvPr>
          <p:cNvCxnSpPr>
            <a:cxnSpLocks/>
          </p:cNvCxnSpPr>
          <p:nvPr/>
        </p:nvCxnSpPr>
        <p:spPr>
          <a:xfrm>
            <a:off x="1557537" y="3879363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8" name="Obraz 17">
            <a:extLst>
              <a:ext uri="{FF2B5EF4-FFF2-40B4-BE49-F238E27FC236}">
                <a16:creationId xmlns:a16="http://schemas.microsoft.com/office/drawing/2014/main" id="{75B735A5-D73B-DC53-2978-992AE3736F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2" b="5598"/>
          <a:stretch>
            <a:fillRect/>
          </a:stretch>
        </p:blipFill>
        <p:spPr>
          <a:xfrm>
            <a:off x="7135025" y="3468420"/>
            <a:ext cx="4434934" cy="2841204"/>
          </a:xfrm>
          <a:prstGeom prst="rect">
            <a:avLst/>
          </a:prstGeom>
        </p:spPr>
      </p:pic>
      <p:sp>
        <p:nvSpPr>
          <p:cNvPr id="19" name="Rectangle 4">
            <a:extLst>
              <a:ext uri="{FF2B5EF4-FFF2-40B4-BE49-F238E27FC236}">
                <a16:creationId xmlns:a16="http://schemas.microsoft.com/office/drawing/2014/main" id="{710DB441-1E16-32FE-EDB6-01CAC6BE82ED}"/>
              </a:ext>
            </a:extLst>
          </p:cNvPr>
          <p:cNvSpPr/>
          <p:nvPr/>
        </p:nvSpPr>
        <p:spPr>
          <a:xfrm>
            <a:off x="4636078" y="4242262"/>
            <a:ext cx="3669904" cy="133493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DFCE6D2-239C-1F0F-A447-377EAFFB1E39}"/>
              </a:ext>
            </a:extLst>
          </p:cNvPr>
          <p:cNvSpPr txBox="1"/>
          <p:nvPr/>
        </p:nvSpPr>
        <p:spPr>
          <a:xfrm>
            <a:off x="4774094" y="4376465"/>
            <a:ext cx="34896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YOUR STORY</a:t>
            </a:r>
          </a:p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starts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lang="pl-PL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25" name="Grafika 24">
            <a:hlinkClick r:id="rId4"/>
            <a:extLst>
              <a:ext uri="{FF2B5EF4-FFF2-40B4-BE49-F238E27FC236}">
                <a16:creationId xmlns:a16="http://schemas.microsoft.com/office/drawing/2014/main" id="{6BFC7C93-5BB9-728E-88CF-D497855A95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9678" y="4489040"/>
            <a:ext cx="741376" cy="842473"/>
          </a:xfrm>
          <a:prstGeom prst="rect">
            <a:avLst/>
          </a:prstGeom>
        </p:spPr>
      </p:pic>
      <p:pic>
        <p:nvPicPr>
          <p:cNvPr id="28" name="Obraz 27" descr="Obraz zawierający na wolnym powietrzu, chmura, drzewo, niebo&#10;&#10;Zawartość wygenerowana przez AI może być niepoprawna.">
            <a:hlinkClick r:id="rId6"/>
            <a:extLst>
              <a:ext uri="{FF2B5EF4-FFF2-40B4-BE49-F238E27FC236}">
                <a16:creationId xmlns:a16="http://schemas.microsoft.com/office/drawing/2014/main" id="{1D689AA6-5932-543B-09B9-1AD4537DB76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0442" y="546707"/>
            <a:ext cx="4442199" cy="2841204"/>
          </a:xfrm>
          <a:prstGeom prst="rect">
            <a:avLst/>
          </a:prstGeom>
        </p:spPr>
      </p:pic>
      <p:sp>
        <p:nvSpPr>
          <p:cNvPr id="29" name="Rectangle 4">
            <a:extLst>
              <a:ext uri="{FF2B5EF4-FFF2-40B4-BE49-F238E27FC236}">
                <a16:creationId xmlns:a16="http://schemas.microsoft.com/office/drawing/2014/main" id="{3D375389-546D-7478-16AA-4CDB0596362C}"/>
              </a:ext>
            </a:extLst>
          </p:cNvPr>
          <p:cNvSpPr/>
          <p:nvPr/>
        </p:nvSpPr>
        <p:spPr>
          <a:xfrm>
            <a:off x="4541520" y="1340096"/>
            <a:ext cx="3954779" cy="1431679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0376C46D-3670-7430-3C6C-97890F682A38}"/>
              </a:ext>
            </a:extLst>
          </p:cNvPr>
          <p:cNvSpPr txBox="1"/>
          <p:nvPr/>
        </p:nvSpPr>
        <p:spPr>
          <a:xfrm>
            <a:off x="4717406" y="1543725"/>
            <a:ext cx="37122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Bird’s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eye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view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of the University</a:t>
            </a:r>
            <a:endParaRPr lang="pl-PL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31" name="Grafika 30">
            <a:hlinkClick r:id="rId6"/>
            <a:extLst>
              <a:ext uri="{FF2B5EF4-FFF2-40B4-BE49-F238E27FC236}">
                <a16:creationId xmlns:a16="http://schemas.microsoft.com/office/drawing/2014/main" id="{DADA0CA4-4A51-8A5F-46CF-9B3480B700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9678" y="1586874"/>
            <a:ext cx="741376" cy="842473"/>
          </a:xfrm>
          <a:prstGeom prst="rect">
            <a:avLst/>
          </a:prstGeom>
        </p:spPr>
      </p:pic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1FFBE55-63D2-46A7-FC9B-B2A1FDC0E1AE}"/>
              </a:ext>
            </a:extLst>
          </p:cNvPr>
          <p:cNvSpPr txBox="1"/>
          <p:nvPr/>
        </p:nvSpPr>
        <p:spPr>
          <a:xfrm>
            <a:off x="1457082" y="2670328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Worth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watch</a:t>
            </a:r>
            <a:endParaRPr lang="en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3E36EA9-5ACA-6100-D357-FA383D8CBE9E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Obraz 4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70242E46-97B9-5E9A-712C-89E8927DF82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26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33D07-E984-698A-A3D5-86D94F9EE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7BBF41F-710A-F624-C0CC-0EB5CB79B31A}"/>
              </a:ext>
            </a:extLst>
          </p:cNvPr>
          <p:cNvSpPr/>
          <p:nvPr/>
        </p:nvSpPr>
        <p:spPr>
          <a:xfrm>
            <a:off x="2388637" y="1670584"/>
            <a:ext cx="9181323" cy="46417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2" name="Obraz 11" descr="Obraz zawierający na wolnym powietrzu, chmura, niebo, drzew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A3C9D85-73B9-2226-9DB5-B5150D59BD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0"/>
            <a:ext cx="7125012" cy="3824279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481A770-AC46-85CA-F6DF-9BEF41AF1F91}"/>
              </a:ext>
            </a:extLst>
          </p:cNvPr>
          <p:cNvSpPr txBox="1"/>
          <p:nvPr/>
        </p:nvSpPr>
        <p:spPr>
          <a:xfrm>
            <a:off x="8106315" y="2235457"/>
            <a:ext cx="339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Jagiellonian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University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in Kraków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31D230F1-0B3D-A3C5-AC52-DDA147E6F79B}"/>
              </a:ext>
            </a:extLst>
          </p:cNvPr>
          <p:cNvCxnSpPr/>
          <p:nvPr/>
        </p:nvCxnSpPr>
        <p:spPr>
          <a:xfrm>
            <a:off x="8251788" y="3886870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699DC4D4-07E8-E5AF-B545-710DAF800907}"/>
              </a:ext>
            </a:extLst>
          </p:cNvPr>
          <p:cNvGrpSpPr/>
          <p:nvPr/>
        </p:nvGrpSpPr>
        <p:grpSpPr>
          <a:xfrm>
            <a:off x="2583388" y="4532401"/>
            <a:ext cx="4968913" cy="1578184"/>
            <a:chOff x="2583388" y="4532401"/>
            <a:chExt cx="4968913" cy="1578184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243F7100-A946-5AAF-19BF-B1C0446950FD}"/>
                </a:ext>
              </a:extLst>
            </p:cNvPr>
            <p:cNvSpPr txBox="1"/>
            <p:nvPr/>
          </p:nvSpPr>
          <p:spPr>
            <a:xfrm>
              <a:off x="2583388" y="4532401"/>
              <a:ext cx="49689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sz="1600" b="1" dirty="0">
                  <a:solidFill>
                    <a:srgbClr val="00539E"/>
                  </a:solidFill>
                  <a:latin typeface="Montserrat" panose="00000500000000000000" pitchFamily="2" charset="-18"/>
                </a:rPr>
                <a:t>The oldest university in Poland</a:t>
              </a:r>
            </a:p>
            <a:p>
              <a:r>
                <a:rPr lang="en" sz="1600" b="1" dirty="0">
                  <a:solidFill>
                    <a:srgbClr val="00539E"/>
                  </a:solidFill>
                  <a:latin typeface="Montserrat" panose="00000500000000000000" pitchFamily="2" charset="-18"/>
                </a:rPr>
                <a:t>and one of the oldest in Europe</a:t>
              </a:r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71997C35-B459-00EE-5CA4-387BDBB53AF6}"/>
                </a:ext>
              </a:extLst>
            </p:cNvPr>
            <p:cNvSpPr txBox="1"/>
            <p:nvPr/>
          </p:nvSpPr>
          <p:spPr>
            <a:xfrm>
              <a:off x="2583388" y="5279588"/>
              <a:ext cx="49689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Founded in 1364 by the Polish </a:t>
              </a:r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</a:t>
              </a:r>
              <a:r>
                <a:rPr lang="e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ing Casimir the Great, it was </a:t>
              </a:r>
              <a:r>
                <a:rPr lang="pl-PL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first</a:t>
              </a:r>
              <a:r>
                <a:rPr lang="e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called</a:t>
              </a:r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the</a:t>
              </a:r>
              <a:r>
                <a:rPr lang="e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’</a:t>
              </a:r>
              <a:r>
                <a:rPr lang="e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Studium Generale</a:t>
              </a:r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’</a:t>
              </a:r>
              <a:r>
                <a:rPr lang="e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 </a:t>
              </a: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r>
                <a:rPr lang="e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The modern name of the </a:t>
              </a:r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U</a:t>
              </a:r>
              <a:r>
                <a:rPr lang="e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niversity was adopted in 1817.</a:t>
              </a:r>
            </a:p>
          </p:txBody>
        </p:sp>
      </p:grpSp>
      <p:pic>
        <p:nvPicPr>
          <p:cNvPr id="7" name="Obraz 6" descr="Obraz zawierający arkada, na wolnym powietrzu, budynek, niebo&#10;&#10;Zawartość wygenerowana przez AI może być niepoprawna.">
            <a:extLst>
              <a:ext uri="{FF2B5EF4-FFF2-40B4-BE49-F238E27FC236}">
                <a16:creationId xmlns:a16="http://schemas.microsoft.com/office/drawing/2014/main" id="{BFF87062-F330-DF7B-CCFB-3CFF4D8F54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7054" y="4369989"/>
            <a:ext cx="3822906" cy="1942300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CE5CD01C-A9ED-1B9E-6C4F-4BED6DC901EB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Obraz 9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415ABAB5-DE20-FE3A-43DF-92B065592D3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29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F69F0-937F-2F32-FF7E-B9EF55E02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8388ED7-A1D0-D937-65C7-0AFD7FCE2CA1}"/>
              </a:ext>
            </a:extLst>
          </p:cNvPr>
          <p:cNvSpPr/>
          <p:nvPr/>
        </p:nvSpPr>
        <p:spPr>
          <a:xfrm>
            <a:off x="622042" y="545710"/>
            <a:ext cx="4180803" cy="170537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BDC8656-0B68-70AA-78ED-85C295424BE5}"/>
              </a:ext>
            </a:extLst>
          </p:cNvPr>
          <p:cNvSpPr/>
          <p:nvPr/>
        </p:nvSpPr>
        <p:spPr>
          <a:xfrm>
            <a:off x="622042" y="2352026"/>
            <a:ext cx="4180803" cy="358810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Freeform 108">
            <a:extLst>
              <a:ext uri="{FF2B5EF4-FFF2-40B4-BE49-F238E27FC236}">
                <a16:creationId xmlns:a16="http://schemas.microsoft.com/office/drawing/2014/main" id="{B3E6F88E-6099-5211-0262-458D96A91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096" y="3100838"/>
            <a:ext cx="317814" cy="317814"/>
          </a:xfrm>
          <a:custGeom>
            <a:avLst/>
            <a:gdLst>
              <a:gd name="T0" fmla="*/ 183 w 462"/>
              <a:gd name="T1" fmla="*/ 4 h 462"/>
              <a:gd name="T2" fmla="*/ 100 w 462"/>
              <a:gd name="T3" fmla="*/ 40 h 462"/>
              <a:gd name="T4" fmla="*/ 18 w 462"/>
              <a:gd name="T5" fmla="*/ 141 h 462"/>
              <a:gd name="T6" fmla="*/ 0 w 462"/>
              <a:gd name="T7" fmla="*/ 230 h 462"/>
              <a:gd name="T8" fmla="*/ 11 w 462"/>
              <a:gd name="T9" fmla="*/ 299 h 462"/>
              <a:gd name="T10" fmla="*/ 68 w 462"/>
              <a:gd name="T11" fmla="*/ 393 h 462"/>
              <a:gd name="T12" fmla="*/ 162 w 462"/>
              <a:gd name="T13" fmla="*/ 450 h 462"/>
              <a:gd name="T14" fmla="*/ 230 w 462"/>
              <a:gd name="T15" fmla="*/ 461 h 462"/>
              <a:gd name="T16" fmla="*/ 320 w 462"/>
              <a:gd name="T17" fmla="*/ 443 h 462"/>
              <a:gd name="T18" fmla="*/ 421 w 462"/>
              <a:gd name="T19" fmla="*/ 360 h 462"/>
              <a:gd name="T20" fmla="*/ 457 w 462"/>
              <a:gd name="T21" fmla="*/ 277 h 462"/>
              <a:gd name="T22" fmla="*/ 461 w 462"/>
              <a:gd name="T23" fmla="*/ 206 h 462"/>
              <a:gd name="T24" fmla="*/ 432 w 462"/>
              <a:gd name="T25" fmla="*/ 119 h 462"/>
              <a:gd name="T26" fmla="*/ 342 w 462"/>
              <a:gd name="T27" fmla="*/ 29 h 462"/>
              <a:gd name="T28" fmla="*/ 256 w 462"/>
              <a:gd name="T29" fmla="*/ 0 h 462"/>
              <a:gd name="T30" fmla="*/ 410 w 462"/>
              <a:gd name="T31" fmla="*/ 141 h 462"/>
              <a:gd name="T32" fmla="*/ 317 w 462"/>
              <a:gd name="T33" fmla="*/ 216 h 462"/>
              <a:gd name="T34" fmla="*/ 309 w 462"/>
              <a:gd name="T35" fmla="*/ 137 h 462"/>
              <a:gd name="T36" fmla="*/ 378 w 462"/>
              <a:gd name="T37" fmla="*/ 94 h 462"/>
              <a:gd name="T38" fmla="*/ 291 w 462"/>
              <a:gd name="T39" fmla="*/ 72 h 462"/>
              <a:gd name="T40" fmla="*/ 335 w 462"/>
              <a:gd name="T41" fmla="*/ 58 h 462"/>
              <a:gd name="T42" fmla="*/ 173 w 462"/>
              <a:gd name="T43" fmla="*/ 216 h 462"/>
              <a:gd name="T44" fmla="*/ 230 w 462"/>
              <a:gd name="T45" fmla="*/ 144 h 462"/>
              <a:gd name="T46" fmla="*/ 284 w 462"/>
              <a:gd name="T47" fmla="*/ 180 h 462"/>
              <a:gd name="T48" fmla="*/ 288 w 462"/>
              <a:gd name="T49" fmla="*/ 245 h 462"/>
              <a:gd name="T50" fmla="*/ 230 w 462"/>
              <a:gd name="T51" fmla="*/ 317 h 462"/>
              <a:gd name="T52" fmla="*/ 176 w 462"/>
              <a:gd name="T53" fmla="*/ 281 h 462"/>
              <a:gd name="T54" fmla="*/ 216 w 462"/>
              <a:gd name="T55" fmla="*/ 29 h 462"/>
              <a:gd name="T56" fmla="*/ 245 w 462"/>
              <a:gd name="T57" fmla="*/ 29 h 462"/>
              <a:gd name="T58" fmla="*/ 230 w 462"/>
              <a:gd name="T59" fmla="*/ 115 h 462"/>
              <a:gd name="T60" fmla="*/ 201 w 462"/>
              <a:gd name="T61" fmla="*/ 68 h 462"/>
              <a:gd name="T62" fmla="*/ 169 w 462"/>
              <a:gd name="T63" fmla="*/ 72 h 462"/>
              <a:gd name="T64" fmla="*/ 82 w 462"/>
              <a:gd name="T65" fmla="*/ 94 h 462"/>
              <a:gd name="T66" fmla="*/ 155 w 462"/>
              <a:gd name="T67" fmla="*/ 43 h 462"/>
              <a:gd name="T68" fmla="*/ 108 w 462"/>
              <a:gd name="T69" fmla="*/ 130 h 462"/>
              <a:gd name="T70" fmla="*/ 144 w 462"/>
              <a:gd name="T71" fmla="*/ 216 h 462"/>
              <a:gd name="T72" fmla="*/ 39 w 462"/>
              <a:gd name="T73" fmla="*/ 166 h 462"/>
              <a:gd name="T74" fmla="*/ 64 w 462"/>
              <a:gd name="T75" fmla="*/ 342 h 462"/>
              <a:gd name="T76" fmla="*/ 29 w 462"/>
              <a:gd name="T77" fmla="*/ 245 h 462"/>
              <a:gd name="T78" fmla="*/ 151 w 462"/>
              <a:gd name="T79" fmla="*/ 324 h 462"/>
              <a:gd name="T80" fmla="*/ 82 w 462"/>
              <a:gd name="T81" fmla="*/ 368 h 462"/>
              <a:gd name="T82" fmla="*/ 158 w 462"/>
              <a:gd name="T83" fmla="*/ 353 h 462"/>
              <a:gd name="T84" fmla="*/ 155 w 462"/>
              <a:gd name="T85" fmla="*/ 418 h 462"/>
              <a:gd name="T86" fmla="*/ 245 w 462"/>
              <a:gd name="T87" fmla="*/ 432 h 462"/>
              <a:gd name="T88" fmla="*/ 216 w 462"/>
              <a:gd name="T89" fmla="*/ 432 h 462"/>
              <a:gd name="T90" fmla="*/ 187 w 462"/>
              <a:gd name="T91" fmla="*/ 346 h 462"/>
              <a:gd name="T92" fmla="*/ 274 w 462"/>
              <a:gd name="T93" fmla="*/ 346 h 462"/>
              <a:gd name="T94" fmla="*/ 280 w 462"/>
              <a:gd name="T95" fmla="*/ 425 h 462"/>
              <a:gd name="T96" fmla="*/ 342 w 462"/>
              <a:gd name="T97" fmla="*/ 357 h 462"/>
              <a:gd name="T98" fmla="*/ 335 w 462"/>
              <a:gd name="T99" fmla="*/ 404 h 462"/>
              <a:gd name="T100" fmla="*/ 396 w 462"/>
              <a:gd name="T101" fmla="*/ 342 h 462"/>
              <a:gd name="T102" fmla="*/ 313 w 462"/>
              <a:gd name="T103" fmla="*/ 285 h 462"/>
              <a:gd name="T104" fmla="*/ 428 w 462"/>
              <a:gd name="T105" fmla="*/ 27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62" h="462">
                <a:moveTo>
                  <a:pt x="230" y="0"/>
                </a:moveTo>
                <a:lnTo>
                  <a:pt x="230" y="0"/>
                </a:lnTo>
                <a:lnTo>
                  <a:pt x="205" y="0"/>
                </a:lnTo>
                <a:lnTo>
                  <a:pt x="183" y="4"/>
                </a:lnTo>
                <a:lnTo>
                  <a:pt x="162" y="11"/>
                </a:lnTo>
                <a:lnTo>
                  <a:pt x="140" y="18"/>
                </a:lnTo>
                <a:lnTo>
                  <a:pt x="118" y="29"/>
                </a:lnTo>
                <a:lnTo>
                  <a:pt x="100" y="40"/>
                </a:lnTo>
                <a:lnTo>
                  <a:pt x="68" y="68"/>
                </a:lnTo>
                <a:lnTo>
                  <a:pt x="39" y="101"/>
                </a:lnTo>
                <a:lnTo>
                  <a:pt x="29" y="119"/>
                </a:lnTo>
                <a:lnTo>
                  <a:pt x="18" y="141"/>
                </a:lnTo>
                <a:lnTo>
                  <a:pt x="11" y="162"/>
                </a:lnTo>
                <a:lnTo>
                  <a:pt x="3" y="184"/>
                </a:lnTo>
                <a:lnTo>
                  <a:pt x="0" y="206"/>
                </a:lnTo>
                <a:lnTo>
                  <a:pt x="0" y="230"/>
                </a:lnTo>
                <a:lnTo>
                  <a:pt x="0" y="230"/>
                </a:lnTo>
                <a:lnTo>
                  <a:pt x="0" y="256"/>
                </a:lnTo>
                <a:lnTo>
                  <a:pt x="3" y="277"/>
                </a:lnTo>
                <a:lnTo>
                  <a:pt x="11" y="299"/>
                </a:lnTo>
                <a:lnTo>
                  <a:pt x="18" y="321"/>
                </a:lnTo>
                <a:lnTo>
                  <a:pt x="29" y="342"/>
                </a:lnTo>
                <a:lnTo>
                  <a:pt x="39" y="360"/>
                </a:lnTo>
                <a:lnTo>
                  <a:pt x="68" y="393"/>
                </a:lnTo>
                <a:lnTo>
                  <a:pt x="100" y="422"/>
                </a:lnTo>
                <a:lnTo>
                  <a:pt x="118" y="432"/>
                </a:lnTo>
                <a:lnTo>
                  <a:pt x="140" y="443"/>
                </a:lnTo>
                <a:lnTo>
                  <a:pt x="162" y="450"/>
                </a:lnTo>
                <a:lnTo>
                  <a:pt x="183" y="458"/>
                </a:lnTo>
                <a:lnTo>
                  <a:pt x="205" y="461"/>
                </a:lnTo>
                <a:lnTo>
                  <a:pt x="230" y="461"/>
                </a:lnTo>
                <a:lnTo>
                  <a:pt x="230" y="461"/>
                </a:lnTo>
                <a:lnTo>
                  <a:pt x="256" y="461"/>
                </a:lnTo>
                <a:lnTo>
                  <a:pt x="277" y="458"/>
                </a:lnTo>
                <a:lnTo>
                  <a:pt x="299" y="450"/>
                </a:lnTo>
                <a:lnTo>
                  <a:pt x="320" y="443"/>
                </a:lnTo>
                <a:lnTo>
                  <a:pt x="342" y="432"/>
                </a:lnTo>
                <a:lnTo>
                  <a:pt x="360" y="422"/>
                </a:lnTo>
                <a:lnTo>
                  <a:pt x="392" y="393"/>
                </a:lnTo>
                <a:lnTo>
                  <a:pt x="421" y="360"/>
                </a:lnTo>
                <a:lnTo>
                  <a:pt x="432" y="342"/>
                </a:lnTo>
                <a:lnTo>
                  <a:pt x="443" y="321"/>
                </a:lnTo>
                <a:lnTo>
                  <a:pt x="450" y="299"/>
                </a:lnTo>
                <a:lnTo>
                  <a:pt x="457" y="277"/>
                </a:lnTo>
                <a:lnTo>
                  <a:pt x="461" y="256"/>
                </a:lnTo>
                <a:lnTo>
                  <a:pt x="461" y="230"/>
                </a:lnTo>
                <a:lnTo>
                  <a:pt x="461" y="230"/>
                </a:lnTo>
                <a:lnTo>
                  <a:pt x="461" y="206"/>
                </a:lnTo>
                <a:lnTo>
                  <a:pt x="457" y="184"/>
                </a:lnTo>
                <a:lnTo>
                  <a:pt x="450" y="162"/>
                </a:lnTo>
                <a:lnTo>
                  <a:pt x="443" y="141"/>
                </a:lnTo>
                <a:lnTo>
                  <a:pt x="432" y="119"/>
                </a:lnTo>
                <a:lnTo>
                  <a:pt x="421" y="101"/>
                </a:lnTo>
                <a:lnTo>
                  <a:pt x="392" y="68"/>
                </a:lnTo>
                <a:lnTo>
                  <a:pt x="360" y="40"/>
                </a:lnTo>
                <a:lnTo>
                  <a:pt x="342" y="29"/>
                </a:lnTo>
                <a:lnTo>
                  <a:pt x="320" y="18"/>
                </a:lnTo>
                <a:lnTo>
                  <a:pt x="299" y="11"/>
                </a:lnTo>
                <a:lnTo>
                  <a:pt x="277" y="4"/>
                </a:lnTo>
                <a:lnTo>
                  <a:pt x="256" y="0"/>
                </a:lnTo>
                <a:lnTo>
                  <a:pt x="230" y="0"/>
                </a:lnTo>
                <a:close/>
                <a:moveTo>
                  <a:pt x="396" y="119"/>
                </a:moveTo>
                <a:lnTo>
                  <a:pt x="396" y="119"/>
                </a:lnTo>
                <a:lnTo>
                  <a:pt x="410" y="141"/>
                </a:lnTo>
                <a:lnTo>
                  <a:pt x="421" y="166"/>
                </a:lnTo>
                <a:lnTo>
                  <a:pt x="428" y="191"/>
                </a:lnTo>
                <a:lnTo>
                  <a:pt x="432" y="216"/>
                </a:lnTo>
                <a:lnTo>
                  <a:pt x="317" y="216"/>
                </a:lnTo>
                <a:lnTo>
                  <a:pt x="317" y="216"/>
                </a:lnTo>
                <a:lnTo>
                  <a:pt x="313" y="177"/>
                </a:lnTo>
                <a:lnTo>
                  <a:pt x="309" y="137"/>
                </a:lnTo>
                <a:lnTo>
                  <a:pt x="309" y="137"/>
                </a:lnTo>
                <a:lnTo>
                  <a:pt x="353" y="130"/>
                </a:lnTo>
                <a:lnTo>
                  <a:pt x="396" y="119"/>
                </a:lnTo>
                <a:close/>
                <a:moveTo>
                  <a:pt x="378" y="94"/>
                </a:moveTo>
                <a:lnTo>
                  <a:pt x="378" y="94"/>
                </a:lnTo>
                <a:lnTo>
                  <a:pt x="342" y="105"/>
                </a:lnTo>
                <a:lnTo>
                  <a:pt x="302" y="108"/>
                </a:lnTo>
                <a:lnTo>
                  <a:pt x="302" y="108"/>
                </a:lnTo>
                <a:lnTo>
                  <a:pt x="291" y="72"/>
                </a:lnTo>
                <a:lnTo>
                  <a:pt x="280" y="36"/>
                </a:lnTo>
                <a:lnTo>
                  <a:pt x="280" y="36"/>
                </a:lnTo>
                <a:lnTo>
                  <a:pt x="306" y="43"/>
                </a:lnTo>
                <a:lnTo>
                  <a:pt x="335" y="58"/>
                </a:lnTo>
                <a:lnTo>
                  <a:pt x="356" y="72"/>
                </a:lnTo>
                <a:lnTo>
                  <a:pt x="378" y="94"/>
                </a:lnTo>
                <a:close/>
                <a:moveTo>
                  <a:pt x="173" y="216"/>
                </a:moveTo>
                <a:lnTo>
                  <a:pt x="173" y="216"/>
                </a:lnTo>
                <a:lnTo>
                  <a:pt x="176" y="180"/>
                </a:lnTo>
                <a:lnTo>
                  <a:pt x="180" y="141"/>
                </a:lnTo>
                <a:lnTo>
                  <a:pt x="180" y="141"/>
                </a:lnTo>
                <a:lnTo>
                  <a:pt x="230" y="144"/>
                </a:lnTo>
                <a:lnTo>
                  <a:pt x="230" y="144"/>
                </a:lnTo>
                <a:lnTo>
                  <a:pt x="280" y="141"/>
                </a:lnTo>
                <a:lnTo>
                  <a:pt x="280" y="141"/>
                </a:lnTo>
                <a:lnTo>
                  <a:pt x="284" y="180"/>
                </a:lnTo>
                <a:lnTo>
                  <a:pt x="288" y="216"/>
                </a:lnTo>
                <a:lnTo>
                  <a:pt x="173" y="216"/>
                </a:lnTo>
                <a:close/>
                <a:moveTo>
                  <a:pt x="288" y="245"/>
                </a:moveTo>
                <a:lnTo>
                  <a:pt x="288" y="245"/>
                </a:lnTo>
                <a:lnTo>
                  <a:pt x="284" y="281"/>
                </a:lnTo>
                <a:lnTo>
                  <a:pt x="280" y="321"/>
                </a:lnTo>
                <a:lnTo>
                  <a:pt x="280" y="321"/>
                </a:lnTo>
                <a:lnTo>
                  <a:pt x="230" y="317"/>
                </a:lnTo>
                <a:lnTo>
                  <a:pt x="230" y="317"/>
                </a:lnTo>
                <a:lnTo>
                  <a:pt x="180" y="321"/>
                </a:lnTo>
                <a:lnTo>
                  <a:pt x="180" y="321"/>
                </a:lnTo>
                <a:lnTo>
                  <a:pt x="176" y="281"/>
                </a:lnTo>
                <a:lnTo>
                  <a:pt x="173" y="245"/>
                </a:lnTo>
                <a:lnTo>
                  <a:pt x="288" y="245"/>
                </a:lnTo>
                <a:close/>
                <a:moveTo>
                  <a:pt x="216" y="29"/>
                </a:moveTo>
                <a:lnTo>
                  <a:pt x="216" y="29"/>
                </a:lnTo>
                <a:lnTo>
                  <a:pt x="230" y="29"/>
                </a:lnTo>
                <a:lnTo>
                  <a:pt x="230" y="29"/>
                </a:lnTo>
                <a:lnTo>
                  <a:pt x="245" y="29"/>
                </a:lnTo>
                <a:lnTo>
                  <a:pt x="245" y="29"/>
                </a:lnTo>
                <a:lnTo>
                  <a:pt x="259" y="68"/>
                </a:lnTo>
                <a:lnTo>
                  <a:pt x="274" y="115"/>
                </a:lnTo>
                <a:lnTo>
                  <a:pt x="274" y="115"/>
                </a:lnTo>
                <a:lnTo>
                  <a:pt x="230" y="115"/>
                </a:lnTo>
                <a:lnTo>
                  <a:pt x="230" y="115"/>
                </a:lnTo>
                <a:lnTo>
                  <a:pt x="187" y="115"/>
                </a:lnTo>
                <a:lnTo>
                  <a:pt x="187" y="115"/>
                </a:lnTo>
                <a:lnTo>
                  <a:pt x="201" y="68"/>
                </a:lnTo>
                <a:lnTo>
                  <a:pt x="216" y="29"/>
                </a:lnTo>
                <a:close/>
                <a:moveTo>
                  <a:pt x="180" y="36"/>
                </a:moveTo>
                <a:lnTo>
                  <a:pt x="180" y="36"/>
                </a:lnTo>
                <a:lnTo>
                  <a:pt x="169" y="72"/>
                </a:lnTo>
                <a:lnTo>
                  <a:pt x="158" y="108"/>
                </a:lnTo>
                <a:lnTo>
                  <a:pt x="158" y="108"/>
                </a:lnTo>
                <a:lnTo>
                  <a:pt x="118" y="105"/>
                </a:lnTo>
                <a:lnTo>
                  <a:pt x="82" y="94"/>
                </a:lnTo>
                <a:lnTo>
                  <a:pt x="82" y="94"/>
                </a:lnTo>
                <a:lnTo>
                  <a:pt x="104" y="72"/>
                </a:lnTo>
                <a:lnTo>
                  <a:pt x="126" y="58"/>
                </a:lnTo>
                <a:lnTo>
                  <a:pt x="155" y="43"/>
                </a:lnTo>
                <a:lnTo>
                  <a:pt x="180" y="36"/>
                </a:lnTo>
                <a:close/>
                <a:moveTo>
                  <a:pt x="64" y="119"/>
                </a:moveTo>
                <a:lnTo>
                  <a:pt x="64" y="119"/>
                </a:lnTo>
                <a:lnTo>
                  <a:pt x="108" y="130"/>
                </a:lnTo>
                <a:lnTo>
                  <a:pt x="151" y="137"/>
                </a:lnTo>
                <a:lnTo>
                  <a:pt x="151" y="137"/>
                </a:lnTo>
                <a:lnTo>
                  <a:pt x="147" y="177"/>
                </a:lnTo>
                <a:lnTo>
                  <a:pt x="144" y="216"/>
                </a:lnTo>
                <a:lnTo>
                  <a:pt x="29" y="216"/>
                </a:lnTo>
                <a:lnTo>
                  <a:pt x="29" y="216"/>
                </a:lnTo>
                <a:lnTo>
                  <a:pt x="32" y="191"/>
                </a:lnTo>
                <a:lnTo>
                  <a:pt x="39" y="166"/>
                </a:lnTo>
                <a:lnTo>
                  <a:pt x="50" y="141"/>
                </a:lnTo>
                <a:lnTo>
                  <a:pt x="64" y="119"/>
                </a:lnTo>
                <a:close/>
                <a:moveTo>
                  <a:pt x="64" y="342"/>
                </a:moveTo>
                <a:lnTo>
                  <a:pt x="64" y="342"/>
                </a:lnTo>
                <a:lnTo>
                  <a:pt x="50" y="321"/>
                </a:lnTo>
                <a:lnTo>
                  <a:pt x="39" y="295"/>
                </a:lnTo>
                <a:lnTo>
                  <a:pt x="32" y="270"/>
                </a:lnTo>
                <a:lnTo>
                  <a:pt x="29" y="245"/>
                </a:lnTo>
                <a:lnTo>
                  <a:pt x="144" y="245"/>
                </a:lnTo>
                <a:lnTo>
                  <a:pt x="144" y="245"/>
                </a:lnTo>
                <a:lnTo>
                  <a:pt x="147" y="285"/>
                </a:lnTo>
                <a:lnTo>
                  <a:pt x="151" y="324"/>
                </a:lnTo>
                <a:lnTo>
                  <a:pt x="151" y="324"/>
                </a:lnTo>
                <a:lnTo>
                  <a:pt x="108" y="331"/>
                </a:lnTo>
                <a:lnTo>
                  <a:pt x="64" y="342"/>
                </a:lnTo>
                <a:close/>
                <a:moveTo>
                  <a:pt x="82" y="368"/>
                </a:moveTo>
                <a:lnTo>
                  <a:pt x="82" y="368"/>
                </a:lnTo>
                <a:lnTo>
                  <a:pt x="118" y="357"/>
                </a:lnTo>
                <a:lnTo>
                  <a:pt x="158" y="353"/>
                </a:lnTo>
                <a:lnTo>
                  <a:pt x="158" y="353"/>
                </a:lnTo>
                <a:lnTo>
                  <a:pt x="169" y="389"/>
                </a:lnTo>
                <a:lnTo>
                  <a:pt x="180" y="425"/>
                </a:lnTo>
                <a:lnTo>
                  <a:pt x="180" y="425"/>
                </a:lnTo>
                <a:lnTo>
                  <a:pt x="155" y="418"/>
                </a:lnTo>
                <a:lnTo>
                  <a:pt x="126" y="404"/>
                </a:lnTo>
                <a:lnTo>
                  <a:pt x="104" y="389"/>
                </a:lnTo>
                <a:lnTo>
                  <a:pt x="82" y="368"/>
                </a:lnTo>
                <a:close/>
                <a:moveTo>
                  <a:pt x="245" y="432"/>
                </a:moveTo>
                <a:lnTo>
                  <a:pt x="245" y="432"/>
                </a:lnTo>
                <a:lnTo>
                  <a:pt x="230" y="432"/>
                </a:lnTo>
                <a:lnTo>
                  <a:pt x="230" y="432"/>
                </a:lnTo>
                <a:lnTo>
                  <a:pt x="216" y="432"/>
                </a:lnTo>
                <a:lnTo>
                  <a:pt x="216" y="432"/>
                </a:lnTo>
                <a:lnTo>
                  <a:pt x="201" y="393"/>
                </a:lnTo>
                <a:lnTo>
                  <a:pt x="187" y="346"/>
                </a:lnTo>
                <a:lnTo>
                  <a:pt x="187" y="346"/>
                </a:lnTo>
                <a:lnTo>
                  <a:pt x="230" y="346"/>
                </a:lnTo>
                <a:lnTo>
                  <a:pt x="230" y="346"/>
                </a:lnTo>
                <a:lnTo>
                  <a:pt x="274" y="346"/>
                </a:lnTo>
                <a:lnTo>
                  <a:pt x="274" y="346"/>
                </a:lnTo>
                <a:lnTo>
                  <a:pt x="259" y="393"/>
                </a:lnTo>
                <a:lnTo>
                  <a:pt x="245" y="432"/>
                </a:lnTo>
                <a:close/>
                <a:moveTo>
                  <a:pt x="280" y="425"/>
                </a:moveTo>
                <a:lnTo>
                  <a:pt x="280" y="425"/>
                </a:lnTo>
                <a:lnTo>
                  <a:pt x="291" y="389"/>
                </a:lnTo>
                <a:lnTo>
                  <a:pt x="302" y="353"/>
                </a:lnTo>
                <a:lnTo>
                  <a:pt x="302" y="353"/>
                </a:lnTo>
                <a:lnTo>
                  <a:pt x="342" y="357"/>
                </a:lnTo>
                <a:lnTo>
                  <a:pt x="378" y="368"/>
                </a:lnTo>
                <a:lnTo>
                  <a:pt x="378" y="368"/>
                </a:lnTo>
                <a:lnTo>
                  <a:pt x="356" y="389"/>
                </a:lnTo>
                <a:lnTo>
                  <a:pt x="335" y="404"/>
                </a:lnTo>
                <a:lnTo>
                  <a:pt x="306" y="418"/>
                </a:lnTo>
                <a:lnTo>
                  <a:pt x="280" y="425"/>
                </a:lnTo>
                <a:close/>
                <a:moveTo>
                  <a:pt x="396" y="342"/>
                </a:moveTo>
                <a:lnTo>
                  <a:pt x="396" y="342"/>
                </a:lnTo>
                <a:lnTo>
                  <a:pt x="353" y="331"/>
                </a:lnTo>
                <a:lnTo>
                  <a:pt x="309" y="324"/>
                </a:lnTo>
                <a:lnTo>
                  <a:pt x="309" y="324"/>
                </a:lnTo>
                <a:lnTo>
                  <a:pt x="313" y="285"/>
                </a:lnTo>
                <a:lnTo>
                  <a:pt x="317" y="245"/>
                </a:lnTo>
                <a:lnTo>
                  <a:pt x="432" y="245"/>
                </a:lnTo>
                <a:lnTo>
                  <a:pt x="432" y="245"/>
                </a:lnTo>
                <a:lnTo>
                  <a:pt x="428" y="270"/>
                </a:lnTo>
                <a:lnTo>
                  <a:pt x="421" y="295"/>
                </a:lnTo>
                <a:lnTo>
                  <a:pt x="410" y="321"/>
                </a:lnTo>
                <a:lnTo>
                  <a:pt x="396" y="342"/>
                </a:lnTo>
                <a:close/>
              </a:path>
            </a:pathLst>
          </a:custGeom>
          <a:solidFill>
            <a:srgbClr val="897456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020B84A-AA30-5F98-A9B7-062251C202F6}"/>
              </a:ext>
            </a:extLst>
          </p:cNvPr>
          <p:cNvSpPr txBox="1"/>
          <p:nvPr/>
        </p:nvSpPr>
        <p:spPr>
          <a:xfrm>
            <a:off x="1533073" y="3095773"/>
            <a:ext cx="172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en.uj.edu.pl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F8A4FB7-827D-013F-4E98-3DBB22A34422}"/>
              </a:ext>
            </a:extLst>
          </p:cNvPr>
          <p:cNvSpPr txBox="1"/>
          <p:nvPr/>
        </p:nvSpPr>
        <p:spPr>
          <a:xfrm>
            <a:off x="1533072" y="3692926"/>
            <a:ext cx="2764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jagiellonian.university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466B6F8-88F2-7B3A-7015-C42DB32E8A4C}"/>
              </a:ext>
            </a:extLst>
          </p:cNvPr>
          <p:cNvSpPr txBox="1"/>
          <p:nvPr/>
        </p:nvSpPr>
        <p:spPr>
          <a:xfrm>
            <a:off x="1533072" y="4277337"/>
            <a:ext cx="3239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jagiellonian_university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0A9581B-4049-BFB0-B15A-6903899CA352}"/>
              </a:ext>
            </a:extLst>
          </p:cNvPr>
          <p:cNvSpPr txBox="1"/>
          <p:nvPr/>
        </p:nvSpPr>
        <p:spPr>
          <a:xfrm>
            <a:off x="1533072" y="4848758"/>
            <a:ext cx="2516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unijagiellonski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17766D2-A1A8-A7C8-2BC2-2B0EAB5A38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4778" y="4273743"/>
            <a:ext cx="317814" cy="317814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EBFCEF9C-B57C-FBCA-EBA1-ADC4F1DF7C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8761" y="3702040"/>
            <a:ext cx="321162" cy="319877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4B30A945-35BD-CA55-F305-D6F2281927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95415" y="4907142"/>
            <a:ext cx="307177" cy="21578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44B16F4-E0B4-CDF7-9CA3-5870B1A397EF}"/>
              </a:ext>
            </a:extLst>
          </p:cNvPr>
          <p:cNvSpPr txBox="1"/>
          <p:nvPr/>
        </p:nvSpPr>
        <p:spPr>
          <a:xfrm>
            <a:off x="1047128" y="1156480"/>
            <a:ext cx="3141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Thank you!</a:t>
            </a:r>
          </a:p>
        </p:txBody>
      </p:sp>
      <p:pic>
        <p:nvPicPr>
          <p:cNvPr id="8" name="Obraz 7" descr="Obraz zawierający osoba, ubrania, ściana, Ludzka twarz&#10;&#10;Zawartość wygenerowana przez AI może być niepoprawna.">
            <a:extLst>
              <a:ext uri="{FF2B5EF4-FFF2-40B4-BE49-F238E27FC236}">
                <a16:creationId xmlns:a16="http://schemas.microsoft.com/office/drawing/2014/main" id="{61EF18F1-B761-9822-FFD8-569D0AE2FEF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7"/>
          <a:stretch>
            <a:fillRect/>
          </a:stretch>
        </p:blipFill>
        <p:spPr>
          <a:xfrm>
            <a:off x="4878405" y="545709"/>
            <a:ext cx="6691552" cy="5759007"/>
          </a:xfrm>
          <a:prstGeom prst="rect">
            <a:avLst/>
          </a:prstGeom>
        </p:spPr>
      </p:pic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2E118539-650E-643C-BFEB-CEE6718DD4DF}"/>
              </a:ext>
            </a:extLst>
          </p:cNvPr>
          <p:cNvCxnSpPr/>
          <p:nvPr/>
        </p:nvCxnSpPr>
        <p:spPr>
          <a:xfrm>
            <a:off x="1445786" y="1820655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id="{2F405ABC-DD16-D712-7F6B-7FE79FE87F34}"/>
              </a:ext>
            </a:extLst>
          </p:cNvPr>
          <p:cNvSpPr/>
          <p:nvPr/>
        </p:nvSpPr>
        <p:spPr>
          <a:xfrm>
            <a:off x="622042" y="6045973"/>
            <a:ext cx="4180803" cy="2663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8B639D7B-EFCC-5C6C-5B90-E01AB0115D62}"/>
              </a:ext>
            </a:extLst>
          </p:cNvPr>
          <p:cNvSpPr txBox="1"/>
          <p:nvPr/>
        </p:nvSpPr>
        <p:spPr>
          <a:xfrm>
            <a:off x="697603" y="6060923"/>
            <a:ext cx="41808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539E"/>
              </a:buClr>
            </a:pPr>
            <a:r>
              <a:rPr lang="e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 The data included in the presentation </a:t>
            </a:r>
            <a:r>
              <a:rPr lang="pl-PL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</a:t>
            </a:r>
            <a:r>
              <a:rPr lang="e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from the academic year 202</a:t>
            </a:r>
            <a:r>
              <a:rPr lang="pl-PL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e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/202</a:t>
            </a:r>
            <a:r>
              <a:rPr lang="pl-PL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en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17A1FC0C-38A7-B5B8-43D3-EE98D3CBC225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Obraz 6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2FBAF5AE-EAEC-5A40-11E4-32BD07CE0AF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  <p:pic>
        <p:nvPicPr>
          <p:cNvPr id="17" name="Obraz 16" descr="Obraz zawierający symbol, wzór, Grafika, Czcionka&#10;&#10;Opis wygenerowany automatycznie">
            <a:extLst>
              <a:ext uri="{FF2B5EF4-FFF2-40B4-BE49-F238E27FC236}">
                <a16:creationId xmlns:a16="http://schemas.microsoft.com/office/drawing/2014/main" id="{284A4E2C-DE25-D921-1237-5ED120AB3E0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574" y="4004109"/>
            <a:ext cx="2175310" cy="217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52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FBA13-34FE-D193-1CCC-CBE6B0EF3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ubrania, osoba, budynek, uśmiech&#10;&#10;Zawartość wygenerowana przez AI może być niepoprawna.">
            <a:extLst>
              <a:ext uri="{FF2B5EF4-FFF2-40B4-BE49-F238E27FC236}">
                <a16:creationId xmlns:a16="http://schemas.microsoft.com/office/drawing/2014/main" id="{F292092F-37F7-F4D7-120A-5D78DE8B70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5458" y="3821518"/>
            <a:ext cx="6601777" cy="2484062"/>
          </a:xfrm>
          <a:prstGeom prst="rect">
            <a:avLst/>
          </a:prstGeom>
        </p:spPr>
      </p:pic>
      <p:sp>
        <p:nvSpPr>
          <p:cNvPr id="29" name="Prostokąt 28">
            <a:extLst>
              <a:ext uri="{FF2B5EF4-FFF2-40B4-BE49-F238E27FC236}">
                <a16:creationId xmlns:a16="http://schemas.microsoft.com/office/drawing/2014/main" id="{068B838F-08CD-5B51-8302-0B980A814B40}"/>
              </a:ext>
            </a:extLst>
          </p:cNvPr>
          <p:cNvSpPr/>
          <p:nvPr/>
        </p:nvSpPr>
        <p:spPr>
          <a:xfrm>
            <a:off x="4955458" y="547439"/>
            <a:ext cx="318539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A0812BB4-B1D4-BDD7-3303-22FEF2DE00A7}"/>
              </a:ext>
            </a:extLst>
          </p:cNvPr>
          <p:cNvSpPr/>
          <p:nvPr/>
        </p:nvSpPr>
        <p:spPr>
          <a:xfrm>
            <a:off x="8229600" y="1967608"/>
            <a:ext cx="332763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626007D-04DC-D47C-65D8-EE2C76AC8B39}"/>
              </a:ext>
            </a:extLst>
          </p:cNvPr>
          <p:cNvSpPr txBox="1"/>
          <p:nvPr/>
        </p:nvSpPr>
        <p:spPr>
          <a:xfrm>
            <a:off x="8439227" y="2238283"/>
            <a:ext cx="30483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FAMOUS STUDENTS AND ALUMNI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F4C9F24-25A3-203D-EB0F-3B2244100FF2}"/>
              </a:ext>
            </a:extLst>
          </p:cNvPr>
          <p:cNvSpPr txBox="1"/>
          <p:nvPr/>
        </p:nvSpPr>
        <p:spPr>
          <a:xfrm>
            <a:off x="8439226" y="2513070"/>
            <a:ext cx="299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Amongst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the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University’s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most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famous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graduates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Nicolaus Copernicus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and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Pope John Paul II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Wisława Szymborska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Nobel Prize winner in literatur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e,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also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studied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here</a:t>
            </a: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B286EE5-5B60-EC64-20EA-10AF97980C24}"/>
              </a:ext>
            </a:extLst>
          </p:cNvPr>
          <p:cNvSpPr/>
          <p:nvPr/>
        </p:nvSpPr>
        <p:spPr>
          <a:xfrm>
            <a:off x="4955458" y="1967608"/>
            <a:ext cx="318539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14E9E91-ECF4-74DB-EC7D-0665A6AB53F3}"/>
              </a:ext>
            </a:extLst>
          </p:cNvPr>
          <p:cNvSpPr txBox="1"/>
          <p:nvPr/>
        </p:nvSpPr>
        <p:spPr>
          <a:xfrm>
            <a:off x="5112199" y="2511217"/>
            <a:ext cx="2537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16 faculties and over 250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study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programmes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in Polish and English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413F8E9-3A87-7E3C-811F-70E8CE0927DD}"/>
              </a:ext>
            </a:extLst>
          </p:cNvPr>
          <p:cNvSpPr txBox="1"/>
          <p:nvPr/>
        </p:nvSpPr>
        <p:spPr>
          <a:xfrm>
            <a:off x="5112199" y="2238283"/>
            <a:ext cx="2891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A PLETHORA OF PROGRAMMES</a:t>
            </a:r>
            <a:endParaRPr lang="en" sz="1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1A6469F-0477-BEF6-C8C7-190F5B36C51A}"/>
              </a:ext>
            </a:extLst>
          </p:cNvPr>
          <p:cNvSpPr/>
          <p:nvPr/>
        </p:nvSpPr>
        <p:spPr>
          <a:xfrm>
            <a:off x="8229599" y="547439"/>
            <a:ext cx="332763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2F4DF8F-6112-46B6-F8D6-D0DDFB3A6BA5}"/>
              </a:ext>
            </a:extLst>
          </p:cNvPr>
          <p:cNvSpPr txBox="1"/>
          <p:nvPr/>
        </p:nvSpPr>
        <p:spPr>
          <a:xfrm>
            <a:off x="5142679" y="821551"/>
            <a:ext cx="2660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ONE OF THE BEST UNIVERSITIES IN POLAND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B0B6D5B-55A2-6D5B-4BEA-7D118E0CA47C}"/>
              </a:ext>
            </a:extLst>
          </p:cNvPr>
          <p:cNvSpPr txBox="1"/>
          <p:nvPr/>
        </p:nvSpPr>
        <p:spPr>
          <a:xfrm>
            <a:off x="5142679" y="1221991"/>
            <a:ext cx="2848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according to the ranking of the 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Perspektywy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Education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Foundation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1EDE123-3662-50A4-9E69-CF3E1AA26D31}"/>
              </a:ext>
            </a:extLst>
          </p:cNvPr>
          <p:cNvSpPr txBox="1"/>
          <p:nvPr/>
        </p:nvSpPr>
        <p:spPr>
          <a:xfrm>
            <a:off x="8439228" y="821551"/>
            <a:ext cx="2474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ONE OF THE LARGEST UNIVERSITIES</a:t>
            </a:r>
          </a:p>
          <a:p>
            <a:r>
              <a:rPr lang="en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IN CENTRAL EUROPE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DD6C4EF-CAE9-D35A-949E-CF353E4E8B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53333"/>
            <a:ext cx="4244671" cy="5752247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8DD28378-127B-1EE4-5F87-8524C81EA65F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867081DE-353C-548E-59DF-2056644507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0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D5902-BF75-0615-4A00-AE167CFCB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5025782-90BA-AE99-6847-C02AB4392CCE}"/>
              </a:ext>
            </a:extLst>
          </p:cNvPr>
          <p:cNvSpPr/>
          <p:nvPr/>
        </p:nvSpPr>
        <p:spPr>
          <a:xfrm>
            <a:off x="3083559" y="545712"/>
            <a:ext cx="3579634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 descr="Obraz zawierający chmura, niebo, na wolnym powietrzu, drzewo&#10;&#10;Zawartość wygenerowana przez AI może być niepoprawna.">
            <a:extLst>
              <a:ext uri="{FF2B5EF4-FFF2-40B4-BE49-F238E27FC236}">
                <a16:creationId xmlns:a16="http://schemas.microsoft.com/office/drawing/2014/main" id="{07B148DC-AE49-0A77-9E76-BC6924B2AB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2363700" cy="5766577"/>
          </a:xfrm>
          <a:prstGeom prst="rect">
            <a:avLst/>
          </a:prstGeom>
        </p:spPr>
      </p:pic>
      <p:pic>
        <p:nvPicPr>
          <p:cNvPr id="3" name="Obraz 2" descr="Obraz zawierający chmura, niebo, na wolnym powietrzu, Fotografia lotnicza&#10;&#10;Zawartość wygenerowana przez AI może być niepoprawna.">
            <a:extLst>
              <a:ext uri="{FF2B5EF4-FFF2-40B4-BE49-F238E27FC236}">
                <a16:creationId xmlns:a16="http://schemas.microsoft.com/office/drawing/2014/main" id="{05599182-1628-F40A-014F-DFB6C953CE5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06258" y="545711"/>
            <a:ext cx="2363701" cy="5766577"/>
          </a:xfrm>
          <a:prstGeom prst="rect">
            <a:avLst/>
          </a:prstGeom>
        </p:spPr>
      </p:pic>
      <p:pic>
        <p:nvPicPr>
          <p:cNvPr id="5" name="Obraz 4" descr="Obraz zawierający na wolnym powietrzu, chmura, drzewo, niebo&#10;&#10;Zawartość wygenerowana przez AI może być niepoprawna.">
            <a:extLst>
              <a:ext uri="{FF2B5EF4-FFF2-40B4-BE49-F238E27FC236}">
                <a16:creationId xmlns:a16="http://schemas.microsoft.com/office/drawing/2014/main" id="{66F96F40-BBE5-241E-160C-9783A1DD0B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3048" y="545711"/>
            <a:ext cx="2383356" cy="576657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8219908-1C8A-80ED-2CE7-6ABF796F592B}"/>
              </a:ext>
            </a:extLst>
          </p:cNvPr>
          <p:cNvSpPr txBox="1"/>
          <p:nvPr/>
        </p:nvSpPr>
        <p:spPr>
          <a:xfrm>
            <a:off x="3348952" y="1940817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Kraków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B6D199-1977-B310-1953-2DE4C895C65F}"/>
              </a:ext>
            </a:extLst>
          </p:cNvPr>
          <p:cNvSpPr txBox="1"/>
          <p:nvPr/>
        </p:nvSpPr>
        <p:spPr>
          <a:xfrm>
            <a:off x="3353781" y="2793465"/>
            <a:ext cx="3268772" cy="262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tourist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gem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 Europe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cultural capital of Poland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 city of Polish kings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city of a thousand galleries, museums and theatres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city of writers, poets and artists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centre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for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sports and tourism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0BD8BB18-2595-F1B2-4CAD-12C1679AEBD8}"/>
              </a:ext>
            </a:extLst>
          </p:cNvPr>
          <p:cNvCxnSpPr/>
          <p:nvPr/>
        </p:nvCxnSpPr>
        <p:spPr>
          <a:xfrm>
            <a:off x="3483515" y="25315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TextBox 11">
            <a:extLst>
              <a:ext uri="{FF2B5EF4-FFF2-40B4-BE49-F238E27FC236}">
                <a16:creationId xmlns:a16="http://schemas.microsoft.com/office/drawing/2014/main" id="{BB587A44-098C-67F5-12D5-9196DE171613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Obraz 10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0C5192B5-2682-0B0A-6596-7C6A6433B8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99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967B2-B720-D674-09FB-EEEA1A63E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1280E542-D4DD-A549-0254-10C4A379CFDF}"/>
              </a:ext>
            </a:extLst>
          </p:cNvPr>
          <p:cNvSpPr/>
          <p:nvPr/>
        </p:nvSpPr>
        <p:spPr>
          <a:xfrm>
            <a:off x="4324349" y="559693"/>
            <a:ext cx="3914775" cy="290684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35ADD81-1F9A-50CF-3864-3600231933EF}"/>
              </a:ext>
            </a:extLst>
          </p:cNvPr>
          <p:cNvSpPr txBox="1"/>
          <p:nvPr/>
        </p:nvSpPr>
        <p:spPr>
          <a:xfrm>
            <a:off x="4609952" y="1158253"/>
            <a:ext cx="3597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Kraków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is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an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academic</a:t>
            </a:r>
            <a:endParaRPr lang="pl-PL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city</a:t>
            </a:r>
            <a:endParaRPr lang="pl-PL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95BCA3BE-B1D9-EB91-E118-41C93FF50BE9}"/>
              </a:ext>
            </a:extLst>
          </p:cNvPr>
          <p:cNvCxnSpPr/>
          <p:nvPr/>
        </p:nvCxnSpPr>
        <p:spPr>
          <a:xfrm>
            <a:off x="4721366" y="2765450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Prostokąt 11">
            <a:extLst>
              <a:ext uri="{FF2B5EF4-FFF2-40B4-BE49-F238E27FC236}">
                <a16:creationId xmlns:a16="http://schemas.microsoft.com/office/drawing/2014/main" id="{543C34E0-988A-A6F6-97F1-952AACF7A289}"/>
              </a:ext>
            </a:extLst>
          </p:cNvPr>
          <p:cNvSpPr/>
          <p:nvPr/>
        </p:nvSpPr>
        <p:spPr>
          <a:xfrm>
            <a:off x="8343900" y="2411490"/>
            <a:ext cx="3226062" cy="105504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45AF1FED-3B87-492E-01B6-8E1FBF590713}"/>
              </a:ext>
            </a:extLst>
          </p:cNvPr>
          <p:cNvSpPr/>
          <p:nvPr/>
        </p:nvSpPr>
        <p:spPr>
          <a:xfrm>
            <a:off x="8334375" y="545711"/>
            <a:ext cx="3235586" cy="17900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-25000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6D97A94-9CEA-2785-D624-C57A8198E880}"/>
              </a:ext>
            </a:extLst>
          </p:cNvPr>
          <p:cNvSpPr txBox="1"/>
          <p:nvPr/>
        </p:nvSpPr>
        <p:spPr>
          <a:xfrm>
            <a:off x="8651330" y="1042452"/>
            <a:ext cx="2474852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130,000 </a:t>
            </a: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students,</a:t>
            </a:r>
          </a:p>
          <a:p>
            <a:pPr>
              <a:lnSpc>
                <a:spcPct val="150000"/>
              </a:lnSpc>
            </a:pP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of which almost one in four studies at the Jagiellonian University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1599D04-728C-7C94-2AA2-B687CEB7281B}"/>
              </a:ext>
            </a:extLst>
          </p:cNvPr>
          <p:cNvSpPr txBox="1"/>
          <p:nvPr/>
        </p:nvSpPr>
        <p:spPr>
          <a:xfrm>
            <a:off x="8641805" y="2623108"/>
            <a:ext cx="2474852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18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higher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education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institutions</a:t>
            </a:r>
            <a:endParaRPr lang="en" sz="1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pic>
        <p:nvPicPr>
          <p:cNvPr id="20" name="Obraz 19" descr="Obraz zawierający ubrania, osoba, na wolnym powietrzu, obuwie&#10;&#10;Zawartość wygenerowana przez AI może być niepoprawna.">
            <a:extLst>
              <a:ext uri="{FF2B5EF4-FFF2-40B4-BE49-F238E27FC236}">
                <a16:creationId xmlns:a16="http://schemas.microsoft.com/office/drawing/2014/main" id="{CB9A120C-90F7-B37E-D050-B5C93005EB7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9123" y="559694"/>
            <a:ext cx="3597599" cy="2906843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50B0AACF-09D9-FA6C-301F-BD1E48B82C9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124" y="3542266"/>
            <a:ext cx="10930838" cy="2756040"/>
          </a:xfrm>
          <a:prstGeom prst="rect">
            <a:avLst/>
          </a:prstGeom>
        </p:spPr>
      </p:pic>
      <p:sp>
        <p:nvSpPr>
          <p:cNvPr id="2" name="TextBox 11">
            <a:extLst>
              <a:ext uri="{FF2B5EF4-FFF2-40B4-BE49-F238E27FC236}">
                <a16:creationId xmlns:a16="http://schemas.microsoft.com/office/drawing/2014/main" id="{B16DBB4A-D59B-8F20-8B75-C5D3D55709B0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Obraz 2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7DB148A1-F231-FDE5-D9FE-366BABF338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34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17BBA-C02F-5BBC-632E-3F4BA20C7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28AA22C-6B29-65BC-2AE0-5D752A1C5DD6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58B5B72-5427-1F39-EFE2-7D2C54F97C7B}"/>
              </a:ext>
            </a:extLst>
          </p:cNvPr>
          <p:cNvSpPr txBox="1"/>
          <p:nvPr/>
        </p:nvSpPr>
        <p:spPr>
          <a:xfrm>
            <a:off x="1144232" y="2438657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University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means</a:t>
            </a:r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P</a:t>
            </a:r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eople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7D936EE9-B887-9E26-5AC9-47233E41C9DB}"/>
              </a:ext>
            </a:extLst>
          </p:cNvPr>
          <p:cNvCxnSpPr/>
          <p:nvPr/>
        </p:nvCxnSpPr>
        <p:spPr>
          <a:xfrm>
            <a:off x="1268635" y="3537859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2B6CF2C-137E-FCE1-398A-CB09506A5116}"/>
              </a:ext>
            </a:extLst>
          </p:cNvPr>
          <p:cNvSpPr txBox="1"/>
          <p:nvPr/>
        </p:nvSpPr>
        <p:spPr>
          <a:xfrm>
            <a:off x="4391214" y="4941501"/>
            <a:ext cx="2474852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over 35,000 STUDENTS</a:t>
            </a:r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,</a:t>
            </a: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including almost 4,000 international students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9F2E191-AFE4-1757-70F5-0514E20F7519}"/>
              </a:ext>
            </a:extLst>
          </p:cNvPr>
          <p:cNvSpPr txBox="1"/>
          <p:nvPr/>
        </p:nvSpPr>
        <p:spPr>
          <a:xfrm>
            <a:off x="7732415" y="4941501"/>
            <a:ext cx="2717815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over 9,000 EMPLOYEES</a:t>
            </a:r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,</a:t>
            </a: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including 5,000 academic teachers</a:t>
            </a:r>
          </a:p>
        </p:txBody>
      </p:sp>
      <p:pic>
        <p:nvPicPr>
          <p:cNvPr id="11" name="Obraz 10" descr="Obraz zawierający ubrania, osoba, na wolnym powietrzu, obuwie&#10;&#10;Zawartość wygenerowana przez AI może być niepoprawna.">
            <a:extLst>
              <a:ext uri="{FF2B5EF4-FFF2-40B4-BE49-F238E27FC236}">
                <a16:creationId xmlns:a16="http://schemas.microsoft.com/office/drawing/2014/main" id="{847CC197-DD6B-DF76-DF81-311A01B42A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7206" y="1189815"/>
            <a:ext cx="3162953" cy="3574901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B53C749-B03C-9E4B-D7ED-1FB61772DF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"/>
          <a:stretch>
            <a:fillRect/>
          </a:stretch>
        </p:blipFill>
        <p:spPr>
          <a:xfrm>
            <a:off x="7813695" y="1189814"/>
            <a:ext cx="3162953" cy="3574901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747FB624-1581-738A-3E13-3F8723A9AD62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Obraz 7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266E63E2-8D2B-2581-1434-D7339DE3C9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81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5E4A8-99EB-C888-71F6-249C42555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C1A6820-DDDB-41FF-9F3B-906CBFD76D73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6E22965-1286-7A80-DC8D-8BA7D3B85BE0}"/>
              </a:ext>
            </a:extLst>
          </p:cNvPr>
          <p:cNvSpPr txBox="1"/>
          <p:nvPr/>
        </p:nvSpPr>
        <p:spPr>
          <a:xfrm>
            <a:off x="1144232" y="2037652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Jagiellonian University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614FD68-9E2E-78EF-63C4-62602DF7E737}"/>
              </a:ext>
            </a:extLst>
          </p:cNvPr>
          <p:cNvSpPr txBox="1"/>
          <p:nvPr/>
        </p:nvSpPr>
        <p:spPr>
          <a:xfrm>
            <a:off x="1144232" y="3236790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Research</a:t>
            </a:r>
            <a:endParaRPr lang="en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  <a:p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University</a:t>
            </a:r>
            <a:endParaRPr lang="en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4DD9F44-0F9B-35E9-0014-993614A0F1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0200" y="4668932"/>
            <a:ext cx="975553" cy="97593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C9CC0B0-1BD1-DD85-A2D9-4E390442868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38327" y="949125"/>
            <a:ext cx="2446153" cy="4976879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8645D55-FC33-71D1-7826-2B5EB21D7A77}"/>
              </a:ext>
            </a:extLst>
          </p:cNvPr>
          <p:cNvCxnSpPr>
            <a:cxnSpLocks/>
          </p:cNvCxnSpPr>
          <p:nvPr/>
        </p:nvCxnSpPr>
        <p:spPr>
          <a:xfrm>
            <a:off x="1255992" y="320372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8A38CD3-77DB-FC37-7A56-BA13827EEC6A}"/>
              </a:ext>
            </a:extLst>
          </p:cNvPr>
          <p:cNvSpPr txBox="1"/>
          <p:nvPr/>
        </p:nvSpPr>
        <p:spPr>
          <a:xfrm>
            <a:off x="1127087" y="4541345"/>
            <a:ext cx="49689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2019, the University was granted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status of Research University.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F38AF87-E106-D646-83A2-A8A2FFBF97A4}"/>
              </a:ext>
            </a:extLst>
          </p:cNvPr>
          <p:cNvSpPr txBox="1"/>
          <p:nvPr/>
        </p:nvSpPr>
        <p:spPr>
          <a:xfrm>
            <a:off x="7230410" y="2099476"/>
            <a:ext cx="4968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Excellence Initiative – </a:t>
            </a:r>
          </a:p>
          <a:p>
            <a:r>
              <a:rPr lang="en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Research University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F0DF4C5-61D4-1561-342C-0E41335182D6}"/>
              </a:ext>
            </a:extLst>
          </p:cNvPr>
          <p:cNvSpPr txBox="1"/>
          <p:nvPr/>
        </p:nvSpPr>
        <p:spPr>
          <a:xfrm>
            <a:off x="7230410" y="2772515"/>
            <a:ext cx="4058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 a significant distinction which, combined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with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achieving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status of a European University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b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within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the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framework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of the</a:t>
            </a: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Una Europa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Alliance,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contributes to the significant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expansion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 research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activities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and the prestige of the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Jagiellonian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niversity.</a:t>
            </a: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E2C24770-2B60-0DB7-95C1-92E424FF3BF5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97C0D59C-7B04-F2E7-0274-35F92783D6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  <p:pic>
        <p:nvPicPr>
          <p:cNvPr id="24" name="Obraz 23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0778686C-0BF4-99CF-FDE6-E98E36166C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063" y="4427620"/>
            <a:ext cx="1219922" cy="128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4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AC147-7692-0C1F-E42C-ABB52C15F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1FB18C1-265E-865C-3984-ED32301D70F6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4E57E7-C6A1-4FC0-3F3E-833B55CFD3A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4022475"/>
            <a:ext cx="10947919" cy="228981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105E359-BFF6-8315-920D-7567502E870A}"/>
              </a:ext>
            </a:extLst>
          </p:cNvPr>
          <p:cNvSpPr txBox="1"/>
          <p:nvPr/>
        </p:nvSpPr>
        <p:spPr>
          <a:xfrm>
            <a:off x="1043532" y="1327679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Achievements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76FD7D7-1181-8B37-94E9-582818296547}"/>
              </a:ext>
            </a:extLst>
          </p:cNvPr>
          <p:cNvSpPr txBox="1"/>
          <p:nvPr/>
        </p:nvSpPr>
        <p:spPr>
          <a:xfrm>
            <a:off x="4859118" y="122913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One of the best</a:t>
            </a:r>
            <a:b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</a:b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universities</a:t>
            </a: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in the country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0201851-D798-3B86-8C8F-BF75F72A69EF}"/>
              </a:ext>
            </a:extLst>
          </p:cNvPr>
          <p:cNvSpPr txBox="1"/>
          <p:nvPr/>
        </p:nvSpPr>
        <p:spPr>
          <a:xfrm>
            <a:off x="4870842" y="1658377"/>
            <a:ext cx="2474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according to the ranking of </a:t>
            </a:r>
            <a:b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Perspektywy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Education Foundation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C989E00-1BD6-582D-1C5D-47C5E75235EF}"/>
              </a:ext>
            </a:extLst>
          </p:cNvPr>
          <p:cNvSpPr txBox="1"/>
          <p:nvPr/>
        </p:nvSpPr>
        <p:spPr>
          <a:xfrm>
            <a:off x="8281052" y="122913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</a:t>
            </a: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he highest ranked Polish university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717FE0C-C9E9-6FFF-2D7E-C19FBD85B1FC}"/>
              </a:ext>
            </a:extLst>
          </p:cNvPr>
          <p:cNvSpPr txBox="1"/>
          <p:nvPr/>
        </p:nvSpPr>
        <p:spPr>
          <a:xfrm>
            <a:off x="8292776" y="1670637"/>
            <a:ext cx="2474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Times Higher Education World University Ranking 2025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F7E33A3-2114-6445-6D01-B6295DBD9552}"/>
              </a:ext>
            </a:extLst>
          </p:cNvPr>
          <p:cNvCxnSpPr>
            <a:cxnSpLocks/>
          </p:cNvCxnSpPr>
          <p:nvPr/>
        </p:nvCxnSpPr>
        <p:spPr>
          <a:xfrm flipV="1">
            <a:off x="4830221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6686161-C094-A61E-3020-B962F3D55D25}"/>
              </a:ext>
            </a:extLst>
          </p:cNvPr>
          <p:cNvSpPr txBox="1"/>
          <p:nvPr/>
        </p:nvSpPr>
        <p:spPr>
          <a:xfrm>
            <a:off x="4859118" y="2728213"/>
            <a:ext cx="2474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Distinguished university</a:t>
            </a:r>
          </a:p>
          <a:p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in the</a:t>
            </a: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Academic Ranking of World Universities 202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5</a:t>
            </a:r>
            <a:endParaRPr lang="en" sz="1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392D69A-A498-F0DF-ADFB-FA624B6395F4}"/>
              </a:ext>
            </a:extLst>
          </p:cNvPr>
          <p:cNvSpPr txBox="1"/>
          <p:nvPr/>
        </p:nvSpPr>
        <p:spPr>
          <a:xfrm>
            <a:off x="8281052" y="2728213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European Research Council grant holder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1C83F23-CCB3-CF9C-59EE-CB0A6D643908}"/>
              </a:ext>
            </a:extLst>
          </p:cNvPr>
          <p:cNvSpPr txBox="1"/>
          <p:nvPr/>
        </p:nvSpPr>
        <p:spPr>
          <a:xfrm>
            <a:off x="1448907" y="2743164"/>
            <a:ext cx="3058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</a:t>
            </a:r>
            <a:r>
              <a:rPr lang="e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ne of the highest ranked Polish universities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A49D567-DFE0-7DCA-CA1A-EC95C4EEA350}"/>
              </a:ext>
            </a:extLst>
          </p:cNvPr>
          <p:cNvSpPr txBox="1"/>
          <p:nvPr/>
        </p:nvSpPr>
        <p:spPr>
          <a:xfrm>
            <a:off x="1419932" y="3201390"/>
            <a:ext cx="2474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QS World University Rankings: Sustainability 2025 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7548667F-0352-9DC8-DD71-95751C03C73A}"/>
              </a:ext>
            </a:extLst>
          </p:cNvPr>
          <p:cNvSpPr txBox="1"/>
          <p:nvPr/>
        </p:nvSpPr>
        <p:spPr>
          <a:xfrm>
            <a:off x="4882566" y="334723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also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known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as the 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Shanghai 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anking</a:t>
            </a: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37828247-2B4B-65D4-8D8A-162A3DCF90C7}"/>
              </a:ext>
            </a:extLst>
          </p:cNvPr>
          <p:cNvCxnSpPr>
            <a:cxnSpLocks/>
          </p:cNvCxnSpPr>
          <p:nvPr/>
        </p:nvCxnSpPr>
        <p:spPr>
          <a:xfrm flipV="1">
            <a:off x="8243902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0A5D3047-3434-CEF5-781D-018D4D7B2F15}"/>
              </a:ext>
            </a:extLst>
          </p:cNvPr>
          <p:cNvCxnSpPr>
            <a:cxnSpLocks/>
          </p:cNvCxnSpPr>
          <p:nvPr/>
        </p:nvCxnSpPr>
        <p:spPr>
          <a:xfrm flipV="1">
            <a:off x="141993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FF18D53C-63F6-DC40-C1E2-94E8A4907684}"/>
              </a:ext>
            </a:extLst>
          </p:cNvPr>
          <p:cNvCxnSpPr>
            <a:cxnSpLocks/>
          </p:cNvCxnSpPr>
          <p:nvPr/>
        </p:nvCxnSpPr>
        <p:spPr>
          <a:xfrm flipV="1">
            <a:off x="4830391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3BE26EFE-4728-B60D-F3EC-23C7F7E29777}"/>
              </a:ext>
            </a:extLst>
          </p:cNvPr>
          <p:cNvCxnSpPr>
            <a:cxnSpLocks/>
          </p:cNvCxnSpPr>
          <p:nvPr/>
        </p:nvCxnSpPr>
        <p:spPr>
          <a:xfrm flipV="1">
            <a:off x="824390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TextBox 11">
            <a:extLst>
              <a:ext uri="{FF2B5EF4-FFF2-40B4-BE49-F238E27FC236}">
                <a16:creationId xmlns:a16="http://schemas.microsoft.com/office/drawing/2014/main" id="{51809274-39C0-B51E-E7A1-93A750B36C39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Obraz 7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A0759CC2-0DA0-9FBB-538D-673363C475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46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CF383-49A7-E410-FC3C-83B0076D4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5DE1CFB-63E8-6FD3-72B9-B9D49E5C3CB1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DBC1429-1936-C455-FE21-9879C77888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919" y="1491044"/>
            <a:ext cx="2660507" cy="3878398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F7BEC7B7-B965-83EF-5126-229B50CACA43}"/>
              </a:ext>
            </a:extLst>
          </p:cNvPr>
          <p:cNvSpPr/>
          <p:nvPr/>
        </p:nvSpPr>
        <p:spPr>
          <a:xfrm>
            <a:off x="855406" y="2519494"/>
            <a:ext cx="4208836" cy="1569660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9AB3747-8D18-DE09-147F-CAD998D1BD43}"/>
              </a:ext>
            </a:extLst>
          </p:cNvPr>
          <p:cNvSpPr txBox="1"/>
          <p:nvPr/>
        </p:nvSpPr>
        <p:spPr>
          <a:xfrm>
            <a:off x="1343819" y="2519494"/>
            <a:ext cx="37017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Faculties of 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e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the Jagiellonian University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5D10D132-3B6B-11E2-6FB4-27BF3ECB1F7E}"/>
              </a:ext>
            </a:extLst>
          </p:cNvPr>
          <p:cNvCxnSpPr>
            <a:cxnSpLocks/>
          </p:cNvCxnSpPr>
          <p:nvPr/>
        </p:nvCxnSpPr>
        <p:spPr>
          <a:xfrm>
            <a:off x="3419019" y="4156223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7A612FCA-C599-B351-F073-521B00161970}"/>
              </a:ext>
            </a:extLst>
          </p:cNvPr>
          <p:cNvCxnSpPr>
            <a:cxnSpLocks/>
          </p:cNvCxnSpPr>
          <p:nvPr/>
        </p:nvCxnSpPr>
        <p:spPr>
          <a:xfrm flipV="1">
            <a:off x="7339662" y="1137920"/>
            <a:ext cx="0" cy="4578489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BA458FA-5281-2089-7BD5-CF5ECC880FA8}"/>
              </a:ext>
            </a:extLst>
          </p:cNvPr>
          <p:cNvSpPr txBox="1"/>
          <p:nvPr/>
        </p:nvSpPr>
        <p:spPr>
          <a:xfrm>
            <a:off x="7474251" y="1020306"/>
            <a:ext cx="400337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Law and Administration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Medicine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Pharmacy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Health Sciences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Philosophy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History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Philology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Polish Studies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Physics, Astronomy and Applied Computer Science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Mathematics and Computer Science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Chemistry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Biology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Management and Social Communication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International and Political Studies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Biochemistry, Biophysics and Biotechnology</a:t>
            </a:r>
          </a:p>
          <a:p>
            <a:pPr>
              <a:lnSpc>
                <a:spcPct val="15000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Faculty of Geography and Geology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598F4BB1-E7FA-416F-9EDD-22722466CF5D}"/>
              </a:ext>
            </a:extLst>
          </p:cNvPr>
          <p:cNvSpPr txBox="1"/>
          <p:nvPr/>
        </p:nvSpPr>
        <p:spPr>
          <a:xfrm>
            <a:off x="11125200" y="6442237"/>
            <a:ext cx="886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Obraz 9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63EA3BF5-1887-9496-E5D0-1DDBF2FC67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34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8890</TotalTime>
  <Words>1107</Words>
  <Application>Microsoft Office PowerPoint</Application>
  <PresentationFormat>Panoramiczny</PresentationFormat>
  <Paragraphs>194</Paragraphs>
  <Slides>20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Lato</vt:lpstr>
      <vt:lpstr>Montserrat</vt:lpstr>
      <vt:lpstr>Roboto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Paulina Ostapińska</dc:creator>
  <cp:lastModifiedBy>Estera Podobińska</cp:lastModifiedBy>
  <cp:revision>71</cp:revision>
  <dcterms:created xsi:type="dcterms:W3CDTF">2025-06-09T10:15:09Z</dcterms:created>
  <dcterms:modified xsi:type="dcterms:W3CDTF">2026-05-21T13:24:01Z</dcterms:modified>
</cp:coreProperties>
</file>