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0" r:id="rId4"/>
    <p:sldId id="327" r:id="rId5"/>
    <p:sldId id="329" r:id="rId6"/>
    <p:sldId id="330" r:id="rId7"/>
    <p:sldId id="332" r:id="rId8"/>
    <p:sldId id="333" r:id="rId9"/>
    <p:sldId id="336" r:id="rId10"/>
    <p:sldId id="339" r:id="rId11"/>
    <p:sldId id="348" r:id="rId12"/>
    <p:sldId id="34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05" userDrawn="1">
          <p15:clr>
            <a:srgbClr val="A4A3A4"/>
          </p15:clr>
        </p15:guide>
        <p15:guide id="2" orient="horz" pos="1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593B"/>
    <a:srgbClr val="64311B"/>
    <a:srgbClr val="945238"/>
    <a:srgbClr val="897456"/>
    <a:srgbClr val="DBC495"/>
    <a:srgbClr val="A39075"/>
    <a:srgbClr val="A08D71"/>
    <a:srgbClr val="AB9A7F"/>
    <a:srgbClr val="B6A68C"/>
    <a:srgbClr val="B18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>
        <p:guide pos="3205"/>
        <p:guide orient="horz" pos="1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6.svg"/><Relationship Id="rId7" Type="http://schemas.openxmlformats.org/officeDocument/2006/relationships/hyperlink" Target="https://www.youtube.com/user/unijagiellonski" TargetMode="External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jagiellonian_university/" TargetMode="External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jagiellonian.university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hyperlink" Target="https://www.uj.edu.pl/" TargetMode="External"/><Relationship Id="rId9" Type="http://schemas.openxmlformats.org/officeDocument/2006/relationships/image" Target="../media/image25.svg"/><Relationship Id="rId1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13F0E1E-2B82-ECD8-D880-22A609F4A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8619" y="2163942"/>
            <a:ext cx="4434762" cy="19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4B868F7-C156-5DC1-7A9D-3A8C37FDC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1E89A050-C24A-CFDF-889F-A7F29097C10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889820" y="114387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889820" y="2646843"/>
            <a:ext cx="3997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889820" y="1445685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889820" y="2957583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a 32">
            <a:extLst>
              <a:ext uri="{FF2B5EF4-FFF2-40B4-BE49-F238E27FC236}">
                <a16:creationId xmlns:a16="http://schemas.microsoft.com/office/drawing/2014/main" id="{A24C9413-2778-C921-EFE3-0E7BB6D5DF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B3D6430D-819A-C6D9-A2FC-FB0584A66AD4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41575" y="3315414"/>
            <a:ext cx="3454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277714" y="5101827"/>
            <a:ext cx="210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242101"/>
            <a:ext cx="165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77357" y="4689516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55112" y="5655770"/>
            <a:ext cx="1786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99221" y="1394139"/>
            <a:ext cx="1886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595718" y="5139069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654294" y="1386270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25" name="Obraz 24" descr="Obraz zawierający Czcionka, symbol, logo, tekst&#10;&#10;Zawartość wygenerowana przez AI może być niepoprawna.">
            <a:extLst>
              <a:ext uri="{FF2B5EF4-FFF2-40B4-BE49-F238E27FC236}">
                <a16:creationId xmlns:a16="http://schemas.microsoft.com/office/drawing/2014/main" id="{A4A190F8-D472-8EB8-840E-6457BD686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52" y="2754519"/>
            <a:ext cx="2584170" cy="1292085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F134B81D-B3BE-18C5-D55B-7E51AB333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0CFD79CE-ECDD-DDCD-1362-CC06F1C62C9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Dziękujemy!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D62D27-9B34-2375-8D5D-A5137E7CDD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30564" y="4080813"/>
            <a:ext cx="2134337" cy="21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Uniwersytet Jagielloński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Krakowie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87963" cy="1747491"/>
            <a:chOff x="2583388" y="4532401"/>
            <a:chExt cx="4987963" cy="174749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Lorem</a:t>
              </a:r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ipsum</a:t>
              </a:r>
              <a:endParaRPr lang="pl-PL" sz="1600" b="1" dirty="0">
                <a:solidFill>
                  <a:srgbClr val="00539E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602438" y="5079563"/>
              <a:ext cx="49689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50F41FF-9578-A1BD-F019-2E927B05A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E4D70F94-326B-2E71-F46C-690B7EC00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5D52670-9986-B695-EBA7-A12DD6900042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71C477C-CFC4-2063-777B-75BEF69D2E29}"/>
              </a:ext>
            </a:extLst>
          </p:cNvPr>
          <p:cNvSpPr txBox="1"/>
          <p:nvPr/>
        </p:nvSpPr>
        <p:spPr>
          <a:xfrm>
            <a:off x="8533579" y="81202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25B7BE-4FA2-2849-0A49-185C4A22C265}"/>
              </a:ext>
            </a:extLst>
          </p:cNvPr>
          <p:cNvSpPr txBox="1"/>
          <p:nvPr/>
        </p:nvSpPr>
        <p:spPr>
          <a:xfrm>
            <a:off x="8533579" y="121246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6F5F925-DEAE-6891-242D-119A7633B724}"/>
              </a:ext>
            </a:extLst>
          </p:cNvPr>
          <p:cNvSpPr txBox="1"/>
          <p:nvPr/>
        </p:nvSpPr>
        <p:spPr>
          <a:xfrm>
            <a:off x="5161729" y="243127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155E4E5-02BB-69B3-191D-9F4388D2A514}"/>
              </a:ext>
            </a:extLst>
          </p:cNvPr>
          <p:cNvSpPr txBox="1"/>
          <p:nvPr/>
        </p:nvSpPr>
        <p:spPr>
          <a:xfrm>
            <a:off x="5161729" y="283171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D913BD-A58F-C525-AA7E-CF234E663657}"/>
              </a:ext>
            </a:extLst>
          </p:cNvPr>
          <p:cNvSpPr txBox="1"/>
          <p:nvPr/>
        </p:nvSpPr>
        <p:spPr>
          <a:xfrm>
            <a:off x="8552629" y="24217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3AF1ADB-6122-C566-CBE0-EF24273DE357}"/>
              </a:ext>
            </a:extLst>
          </p:cNvPr>
          <p:cNvSpPr txBox="1"/>
          <p:nvPr/>
        </p:nvSpPr>
        <p:spPr>
          <a:xfrm>
            <a:off x="8552629" y="28221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Grafika 9">
            <a:extLst>
              <a:ext uri="{FF2B5EF4-FFF2-40B4-BE49-F238E27FC236}">
                <a16:creationId xmlns:a16="http://schemas.microsoft.com/office/drawing/2014/main" id="{CA29F4E0-161F-1C5F-2A91-1B4ADAD17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5D23725B-0682-296F-3368-B1B1971CC3E8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3790912" y="2153821"/>
            <a:ext cx="4968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3752850" y="2715365"/>
            <a:ext cx="752611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ullamcorper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ornare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varius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a urna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Phasellus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mauris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rutrum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vulputate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magna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elementum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gravida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sapien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vehicula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sodales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Fusce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imperdiet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molestie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pretium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ultricies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scelerisque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consequat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eros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purus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dapibus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arcu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egestas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tincidunt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volutpat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Suspendisse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accumsan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tempor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48BB4C27-5495-0629-DBC7-C1E0186D1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16C6A738-C743-31BA-4664-D2D640350D2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2666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544157" y="27431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553282" y="30394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Grafika 30">
            <a:extLst>
              <a:ext uri="{FF2B5EF4-FFF2-40B4-BE49-F238E27FC236}">
                <a16:creationId xmlns:a16="http://schemas.microsoft.com/office/drawing/2014/main" id="{E6201E7D-F5A1-4D92-AB28-062325209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2" name="TextBox 11">
            <a:extLst>
              <a:ext uri="{FF2B5EF4-FFF2-40B4-BE49-F238E27FC236}">
                <a16:creationId xmlns:a16="http://schemas.microsoft.com/office/drawing/2014/main" id="{6CFFAC99-1B0D-C100-9F8A-90B078047BB0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CD5A00-BD0C-6F8C-35F8-CC6C68101723}"/>
              </a:ext>
            </a:extLst>
          </p:cNvPr>
          <p:cNvSpPr txBox="1"/>
          <p:nvPr/>
        </p:nvSpPr>
        <p:spPr>
          <a:xfrm>
            <a:off x="498268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9F5F0DC-EFAC-9EDD-5267-9C9777AF4930}"/>
              </a:ext>
            </a:extLst>
          </p:cNvPr>
          <p:cNvSpPr txBox="1"/>
          <p:nvPr/>
        </p:nvSpPr>
        <p:spPr>
          <a:xfrm>
            <a:off x="499180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A9FC4BB-B1CF-FF40-1BE4-37350BD9C14A}"/>
              </a:ext>
            </a:extLst>
          </p:cNvPr>
          <p:cNvSpPr txBox="1"/>
          <p:nvPr/>
        </p:nvSpPr>
        <p:spPr>
          <a:xfrm>
            <a:off x="500173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3E3D3E5-0B66-00A3-2FB4-0A585A012165}"/>
              </a:ext>
            </a:extLst>
          </p:cNvPr>
          <p:cNvSpPr txBox="1"/>
          <p:nvPr/>
        </p:nvSpPr>
        <p:spPr>
          <a:xfrm>
            <a:off x="501085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15AB145-51E6-D6F2-09C7-D2AB2C3DE6C2}"/>
              </a:ext>
            </a:extLst>
          </p:cNvPr>
          <p:cNvSpPr txBox="1"/>
          <p:nvPr/>
        </p:nvSpPr>
        <p:spPr>
          <a:xfrm>
            <a:off x="843073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E309E5CE-7B1E-F63C-DDE0-A07BA74F34B4}"/>
              </a:ext>
            </a:extLst>
          </p:cNvPr>
          <p:cNvSpPr txBox="1"/>
          <p:nvPr/>
        </p:nvSpPr>
        <p:spPr>
          <a:xfrm>
            <a:off x="843985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5E2BCC7-EBCA-8BF9-5E71-9223ED0C6575}"/>
              </a:ext>
            </a:extLst>
          </p:cNvPr>
          <p:cNvSpPr txBox="1"/>
          <p:nvPr/>
        </p:nvSpPr>
        <p:spPr>
          <a:xfrm>
            <a:off x="844978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4F7BADD-C83C-151C-9C01-1A75DF0929E5}"/>
              </a:ext>
            </a:extLst>
          </p:cNvPr>
          <p:cNvSpPr txBox="1"/>
          <p:nvPr/>
        </p:nvSpPr>
        <p:spPr>
          <a:xfrm>
            <a:off x="845890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3602783" y="1930214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0AF47C3-26EF-040C-E251-16B9EBE1B97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9045F7-E371-9A19-4E47-BBD80BF75FF2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D60C545-5F4B-C3F7-E1F6-70BC47DC4CA0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88FA88-CF99-930E-0C74-58AB073D12CF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093B387-3970-B9FB-95E7-97AE49A479E8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2D3DEF4-5A67-77CD-B6B8-D456C40C41A2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D331893-381D-9B28-6733-CBE2045D6648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CD352E-B481-F761-1B40-8BE6C00AA25F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9ED7322F-4EC2-59DA-2316-995F7D60D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20" name="TextBox 11">
            <a:extLst>
              <a:ext uri="{FF2B5EF4-FFF2-40B4-BE49-F238E27FC236}">
                <a16:creationId xmlns:a16="http://schemas.microsoft.com/office/drawing/2014/main" id="{0AE43376-DC83-144B-2373-FB1EFCDC7886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55237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6405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,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consectetur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adipiscing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elit.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558424" y="2904646"/>
            <a:ext cx="1107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6522741" y="2904646"/>
            <a:ext cx="1733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A1C9A312-CB8A-87C5-496C-FBD452682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1F2771C0-62F1-97B5-A3B6-C1EF072A44AA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 descr="Obraz zawierający osoba, ubrania, Ludzka twarz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5730" y="3581811"/>
            <a:ext cx="5364232" cy="27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431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69882A9D-1AB2-A299-0DD8-682E53AD6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CBEEF2B2-5722-31E0-2E22-846BAA6E45C9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30685" y="2090280"/>
            <a:ext cx="4227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285767" cy="3362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8494</TotalTime>
  <Words>587</Words>
  <Application>Microsoft Office PowerPoint</Application>
  <PresentationFormat>Panoramiczny</PresentationFormat>
  <Paragraphs>105</Paragraphs>
  <Slides>12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61</cp:revision>
  <dcterms:created xsi:type="dcterms:W3CDTF">2025-06-09T10:15:09Z</dcterms:created>
  <dcterms:modified xsi:type="dcterms:W3CDTF">2025-07-09T12:25:37Z</dcterms:modified>
</cp:coreProperties>
</file>