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350" r:id="rId4"/>
    <p:sldId id="327" r:id="rId5"/>
    <p:sldId id="329" r:id="rId6"/>
    <p:sldId id="330" r:id="rId7"/>
    <p:sldId id="332" r:id="rId8"/>
    <p:sldId id="333" r:id="rId9"/>
    <p:sldId id="336" r:id="rId10"/>
    <p:sldId id="339" r:id="rId11"/>
    <p:sldId id="348" r:id="rId12"/>
    <p:sldId id="341" r:id="rId1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205" userDrawn="1">
          <p15:clr>
            <a:srgbClr val="A4A3A4"/>
          </p15:clr>
        </p15:guide>
        <p15:guide id="2" orient="horz" pos="18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593B"/>
    <a:srgbClr val="64311B"/>
    <a:srgbClr val="945238"/>
    <a:srgbClr val="897456"/>
    <a:srgbClr val="DBC495"/>
    <a:srgbClr val="A39075"/>
    <a:srgbClr val="A08D71"/>
    <a:srgbClr val="AB9A7F"/>
    <a:srgbClr val="B6A68C"/>
    <a:srgbClr val="B18A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5" d="100"/>
          <a:sy n="55" d="100"/>
        </p:scale>
        <p:origin x="56" y="300"/>
      </p:cViewPr>
      <p:guideLst>
        <p:guide pos="3205"/>
        <p:guide orient="horz" pos="18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351B2F-22B1-4C83-830E-B145A5097E10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6571E-23F0-4B7E-935C-7D56696FC3C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4161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348DD3-AF44-BBEB-07C7-9A6038EE5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1FFCF4F2-9668-6C68-0632-84BA32A686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C63C3B84-D05E-7FEB-B49A-E11B721E19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FE06708-F7CB-C24A-D807-EB943C3B05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36571E-23F0-4B7E-935C-7D56696FC3C8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98488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36571E-23F0-4B7E-935C-7D56696FC3C8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666369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36571E-23F0-4B7E-935C-7D56696FC3C8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59247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79C6A-D0F4-12DA-F4FA-18D4A3CAB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59F9A019-D7AA-AB3F-0D79-79A88F918A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07777851-9A13-FB27-FAB8-87199FF8ED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E306852-1754-77CF-2E58-A795E8C8C5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36571E-23F0-4B7E-935C-7D56696FC3C8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6370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533833C-7B39-1F26-E3A7-9C622A01D9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2051F62-7D8C-8F31-4C58-B4BCF39B15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AD2D12E-91E9-8023-EF8C-BE11454FF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6284AD6-E3EA-8D95-222E-167A88D8E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AAB888A-E35A-F069-0E54-8A241B566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3227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DCBE6EE-C8CA-C3FE-0DD7-E2607B133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2F70DF2B-8924-EDD6-08F2-5FC5CA9D04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CF43E29-350F-8BCD-ED4E-4A14F9A7B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AC3DC3E-A0CE-BA49-CFC2-C6FF51F1D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5E8EB11-B819-E350-D321-BB1671B24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52091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63CA1BE2-2371-71EB-9AF7-CFD7C04CB5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6FAE24E-3A97-6F6B-114E-38F542947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F481E5B-716A-47F2-57B0-2286A0D9D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EA8A6B6-BE99-53AB-218C-A838F35A7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8E7BF22-F82A-F85E-F5B1-3E2D4E3DD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6455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0A8F435-38FA-4343-7C52-BD7C3C28D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EE5FE12-4286-F02C-EB38-23533D8FC3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BC35E07-8B48-E22C-51AD-6880EDE81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385B524-32EE-84AC-646D-B0FEDD0AD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9150C09-6607-65D4-E842-F3CE94D67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18271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7BC072E-A32C-E65D-F95C-6374271C3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C7702CA-9E5E-C385-25B5-902B59F4F9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A43F533-92B6-EC9B-6C37-0C2D3E027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53B0D4D-36D2-F8ED-F2AF-9E45E31F7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4271CEF-75C9-E2B7-1BC2-9138EE6AD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1457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B73D078-9AB1-9742-521B-3B462610F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0BEE875-B5F3-ABDB-2E9B-DA7E91EE27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BE5A24C-6A7B-E7BC-F2F1-A708D657E8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CDF39B8-5AEF-C139-72A3-BA8A4BB2C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39AA450-6B62-69DA-A668-1F4AB72DA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7AC8304-73CA-3DC5-6419-4DCF3BC4B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16374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C0337DF-9624-6BF9-AD96-940EF9264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7CC50A0-BCDA-A372-B3E6-03B7F23E89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AA69D20-1E97-437A-808C-CEFC901A3C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4A130EE9-D906-0AA4-F8A6-1F1EB9F4FE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CDA49827-31FC-7678-B94C-8B7C2EDDC7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E99A210A-A03F-37F9-CFB3-7E9488761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0DD78AB1-55A7-65FE-0E63-C661F05FC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8485AE7F-FC80-412D-8BEC-14BF4A8F8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9501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53E9CC2-5658-8178-2D69-994AD6C2F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75CF65AE-BA28-0083-9B2E-41856D4FA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2D3D4673-B698-0F77-36F9-09333D909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398ADC79-69CA-64CD-A857-A3C7581D5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5390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FEEF20B1-E726-DB0B-978E-6F1313EC4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21E624A4-2C3D-4317-01BB-8B1C490C3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0BD5DAA-C152-E273-FB14-FD82E0EAA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9107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9B89BEA-A701-5677-0703-86EB0B7DA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85E73FF-768D-90DE-5EF0-BDD4CA48F0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7E8F666-02F6-D011-8381-1BC431CFA4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674BB1C-56C4-C7CB-4AAE-3F50E653F3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65990D3-D811-0FA4-7233-E7A0F3B71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37FAACE-82AE-CF36-B1EC-6AE985E95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0519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B365A9E-AC9B-5952-F970-6831B8BB3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E20D0A18-B04C-7070-4F56-F204F12B93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34EEB34-AFBA-7345-2494-062D257D73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4C70C68-507A-A269-B9AA-C71D8B4A2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5269CBD-5A5F-7BE8-B9A7-32BAF8EFA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4C03B80-09BD-85D0-7BA4-B163A0118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8530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2997A82D-A583-ED22-CC26-B6067E255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53EB486-29DA-E2EC-490D-40E4A6BC03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FB5C8CE-62FE-2256-3EE5-BC355DEBFE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E2D67C-0F7C-4CA0-AB19-E25076F1F75D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F996913-A0E4-5399-68BA-4539B445C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85D7ACB-8DF5-BF5E-2AAE-F15F094F7F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9584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hyperlink" Target="https://www.facebook.com/jagiellonian.university" TargetMode="External"/><Relationship Id="rId7" Type="http://schemas.openxmlformats.org/officeDocument/2006/relationships/image" Target="../media/image23.svg"/><Relationship Id="rId12" Type="http://schemas.openxmlformats.org/officeDocument/2006/relationships/image" Target="../media/image28.jpeg"/><Relationship Id="rId2" Type="http://schemas.openxmlformats.org/officeDocument/2006/relationships/hyperlink" Target="https://en.uj.edu.pl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27.svg"/><Relationship Id="rId5" Type="http://schemas.openxmlformats.org/officeDocument/2006/relationships/hyperlink" Target="https://www.youtube.com/user/unijagiellonski" TargetMode="External"/><Relationship Id="rId10" Type="http://schemas.openxmlformats.org/officeDocument/2006/relationships/image" Target="../media/image26.png"/><Relationship Id="rId4" Type="http://schemas.openxmlformats.org/officeDocument/2006/relationships/hyperlink" Target="https://www.instagram.com/jagiellonian_university/" TargetMode="External"/><Relationship Id="rId9" Type="http://schemas.openxmlformats.org/officeDocument/2006/relationships/image" Target="../media/image25.svg"/><Relationship Id="rId1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6C9B76F0-0D5D-A36F-2F55-AC75B887BB48}"/>
              </a:ext>
            </a:extLst>
          </p:cNvPr>
          <p:cNvSpPr/>
          <p:nvPr/>
        </p:nvSpPr>
        <p:spPr>
          <a:xfrm>
            <a:off x="622041" y="545712"/>
            <a:ext cx="10947919" cy="57665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4F468391-4BA6-34D5-2D19-03F5F6CBD5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084" y="2153411"/>
            <a:ext cx="4367082" cy="2037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4398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0FBC7-8762-5E69-B49C-8C5A95C92D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12">
            <a:extLst>
              <a:ext uri="{FF2B5EF4-FFF2-40B4-BE49-F238E27FC236}">
                <a16:creationId xmlns:a16="http://schemas.microsoft.com/office/drawing/2014/main" id="{3FD108AE-2535-38B3-7AD2-5E4F61CC726F}"/>
              </a:ext>
            </a:extLst>
          </p:cNvPr>
          <p:cNvSpPr/>
          <p:nvPr/>
        </p:nvSpPr>
        <p:spPr>
          <a:xfrm>
            <a:off x="2949676" y="545713"/>
            <a:ext cx="8388883" cy="402628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" name="TextBox 11">
            <a:extLst>
              <a:ext uri="{FF2B5EF4-FFF2-40B4-BE49-F238E27FC236}">
                <a16:creationId xmlns:a16="http://schemas.microsoft.com/office/drawing/2014/main" id="{1E89A050-C24A-CFDF-889F-A7F29097C10B}"/>
              </a:ext>
            </a:extLst>
          </p:cNvPr>
          <p:cNvSpPr txBox="1"/>
          <p:nvPr/>
        </p:nvSpPr>
        <p:spPr>
          <a:xfrm>
            <a:off x="10877550" y="6442237"/>
            <a:ext cx="11344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en.uj.edu.pl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5926B567-0B4D-638A-9E2F-32D8B24FEC4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49677" y="4498995"/>
            <a:ext cx="8388882" cy="1813292"/>
          </a:xfrm>
          <a:prstGeom prst="rect">
            <a:avLst/>
          </a:prstGeom>
        </p:spPr>
      </p:pic>
      <p:sp>
        <p:nvSpPr>
          <p:cNvPr id="14" name="pole tekstowe 13">
            <a:extLst>
              <a:ext uri="{FF2B5EF4-FFF2-40B4-BE49-F238E27FC236}">
                <a16:creationId xmlns:a16="http://schemas.microsoft.com/office/drawing/2014/main" id="{B9AA7BA3-6A9F-8874-004F-3B540F3D3B40}"/>
              </a:ext>
            </a:extLst>
          </p:cNvPr>
          <p:cNvSpPr txBox="1"/>
          <p:nvPr/>
        </p:nvSpPr>
        <p:spPr>
          <a:xfrm>
            <a:off x="3460461" y="1447184"/>
            <a:ext cx="33940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</a:p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endParaRPr lang="pl-PL" sz="32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cxnSp>
        <p:nvCxnSpPr>
          <p:cNvPr id="17" name="Łącznik prosty 16">
            <a:extLst>
              <a:ext uri="{FF2B5EF4-FFF2-40B4-BE49-F238E27FC236}">
                <a16:creationId xmlns:a16="http://schemas.microsoft.com/office/drawing/2014/main" id="{53D68444-0395-A6DE-79BB-BB62D2D1F363}"/>
              </a:ext>
            </a:extLst>
          </p:cNvPr>
          <p:cNvCxnSpPr/>
          <p:nvPr/>
        </p:nvCxnSpPr>
        <p:spPr>
          <a:xfrm>
            <a:off x="3605934" y="3588604"/>
            <a:ext cx="831208" cy="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00ADF-D5B7-5876-11F3-E165A9A3A555}"/>
              </a:ext>
            </a:extLst>
          </p:cNvPr>
          <p:cNvSpPr txBox="1"/>
          <p:nvPr/>
        </p:nvSpPr>
        <p:spPr>
          <a:xfrm>
            <a:off x="6889820" y="1143876"/>
            <a:ext cx="58904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ipsum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DE06616B-CDBD-A22E-6FE3-5A2C6D0099F3}"/>
              </a:ext>
            </a:extLst>
          </p:cNvPr>
          <p:cNvSpPr txBox="1"/>
          <p:nvPr/>
        </p:nvSpPr>
        <p:spPr>
          <a:xfrm>
            <a:off x="6889820" y="2646843"/>
            <a:ext cx="39972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ipsum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C000F9B7-D475-0DA2-CC2D-483FFC997796}"/>
              </a:ext>
            </a:extLst>
          </p:cNvPr>
          <p:cNvSpPr txBox="1"/>
          <p:nvPr/>
        </p:nvSpPr>
        <p:spPr>
          <a:xfrm>
            <a:off x="6889820" y="1445685"/>
            <a:ext cx="405422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ipsum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dolor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sit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consectetur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adipiscing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elit.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Duis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placerat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neque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eu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enim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luctus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facilisis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Vestibulum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feugiat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lacinia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turpis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nec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aliquam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ante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hendrerit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a.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565AA73B-30CE-45A6-99F2-BF93418041FB}"/>
              </a:ext>
            </a:extLst>
          </p:cNvPr>
          <p:cNvSpPr txBox="1"/>
          <p:nvPr/>
        </p:nvSpPr>
        <p:spPr>
          <a:xfrm>
            <a:off x="6889820" y="2957583"/>
            <a:ext cx="405422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ipsum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dolor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sit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consectetur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adipiscing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elit.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Duis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placerat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neque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eu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enim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luctus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facilisis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Vestibulum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feugiat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lacinia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turpis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nec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aliquam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ante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hendrerit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a.</a:t>
            </a:r>
          </a:p>
        </p:txBody>
      </p:sp>
      <p:pic>
        <p:nvPicPr>
          <p:cNvPr id="21" name="Obraz 20">
            <a:extLst>
              <a:ext uri="{FF2B5EF4-FFF2-40B4-BE49-F238E27FC236}">
                <a16:creationId xmlns:a16="http://schemas.microsoft.com/office/drawing/2014/main" id="{AC387F53-D6AC-17CD-FA53-1D7ACFCFD5A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4"/>
          <a:stretch>
            <a:fillRect/>
          </a:stretch>
        </p:blipFill>
        <p:spPr>
          <a:xfrm>
            <a:off x="628035" y="545713"/>
            <a:ext cx="2213628" cy="5755968"/>
          </a:xfrm>
          <a:prstGeom prst="rect">
            <a:avLst/>
          </a:prstGeom>
        </p:spPr>
      </p:pic>
      <p:pic>
        <p:nvPicPr>
          <p:cNvPr id="4" name="Obraz 3" descr="Obraz zawierający tekst, Czcionka, symbol, logo&#10;&#10;Opis wygenerowany automatycznie">
            <a:extLst>
              <a:ext uri="{FF2B5EF4-FFF2-40B4-BE49-F238E27FC236}">
                <a16:creationId xmlns:a16="http://schemas.microsoft.com/office/drawing/2014/main" id="{F5D2E063-CC50-FA44-6638-E74A581C9F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8" y="6296723"/>
            <a:ext cx="1672322" cy="43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5178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51E24E-AD22-1347-A400-16426B563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11">
            <a:extLst>
              <a:ext uri="{FF2B5EF4-FFF2-40B4-BE49-F238E27FC236}">
                <a16:creationId xmlns:a16="http://schemas.microsoft.com/office/drawing/2014/main" id="{B3D6430D-819A-C6D9-A2FC-FB0584A66AD4}"/>
              </a:ext>
            </a:extLst>
          </p:cNvPr>
          <p:cNvSpPr txBox="1"/>
          <p:nvPr/>
        </p:nvSpPr>
        <p:spPr>
          <a:xfrm>
            <a:off x="11020425" y="6442237"/>
            <a:ext cx="9916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en.uj.edu.pl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30D2332B-0CE2-478C-961B-5BAF95CE94EC}"/>
              </a:ext>
            </a:extLst>
          </p:cNvPr>
          <p:cNvSpPr/>
          <p:nvPr/>
        </p:nvSpPr>
        <p:spPr>
          <a:xfrm>
            <a:off x="9360446" y="4460000"/>
            <a:ext cx="2087735" cy="180343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0" name="Prostokąt 29">
            <a:extLst>
              <a:ext uri="{FF2B5EF4-FFF2-40B4-BE49-F238E27FC236}">
                <a16:creationId xmlns:a16="http://schemas.microsoft.com/office/drawing/2014/main" id="{03508460-7EFE-68D9-BF3A-EC1B5BFDF7A9}"/>
              </a:ext>
            </a:extLst>
          </p:cNvPr>
          <p:cNvSpPr/>
          <p:nvPr/>
        </p:nvSpPr>
        <p:spPr>
          <a:xfrm>
            <a:off x="5003620" y="2558447"/>
            <a:ext cx="4252554" cy="180227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090B884D-711E-166A-5049-E7DF3295EFF5}"/>
              </a:ext>
            </a:extLst>
          </p:cNvPr>
          <p:cNvSpPr/>
          <p:nvPr/>
        </p:nvSpPr>
        <p:spPr>
          <a:xfrm>
            <a:off x="622041" y="2559279"/>
            <a:ext cx="4273676" cy="180343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id="{5095BF5E-D63B-0035-3D98-89BC84217F42}"/>
              </a:ext>
            </a:extLst>
          </p:cNvPr>
          <p:cNvSpPr/>
          <p:nvPr/>
        </p:nvSpPr>
        <p:spPr>
          <a:xfrm>
            <a:off x="9364077" y="2559278"/>
            <a:ext cx="2087735" cy="180342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9CF83230-7AE8-F898-647A-5A56FBA31472}"/>
              </a:ext>
            </a:extLst>
          </p:cNvPr>
          <p:cNvSpPr/>
          <p:nvPr/>
        </p:nvSpPr>
        <p:spPr>
          <a:xfrm>
            <a:off x="2803596" y="660489"/>
            <a:ext cx="2086213" cy="83030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38593CBA-B45D-E080-5349-0BB0BA19ACD6}"/>
              </a:ext>
            </a:extLst>
          </p:cNvPr>
          <p:cNvSpPr/>
          <p:nvPr/>
        </p:nvSpPr>
        <p:spPr>
          <a:xfrm>
            <a:off x="2801375" y="1602232"/>
            <a:ext cx="2094342" cy="85433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3" name="pole tekstowe 42">
            <a:extLst>
              <a:ext uri="{FF2B5EF4-FFF2-40B4-BE49-F238E27FC236}">
                <a16:creationId xmlns:a16="http://schemas.microsoft.com/office/drawing/2014/main" id="{BBD2B17B-3656-8BFF-6E40-1D4414AE9E26}"/>
              </a:ext>
            </a:extLst>
          </p:cNvPr>
          <p:cNvSpPr txBox="1"/>
          <p:nvPr/>
        </p:nvSpPr>
        <p:spPr>
          <a:xfrm>
            <a:off x="1241575" y="3315414"/>
            <a:ext cx="3454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ipsum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44" name="pole tekstowe 43">
            <a:extLst>
              <a:ext uri="{FF2B5EF4-FFF2-40B4-BE49-F238E27FC236}">
                <a16:creationId xmlns:a16="http://schemas.microsoft.com/office/drawing/2014/main" id="{97D91F67-727F-AEF3-A9F1-C2D99AE8A71C}"/>
              </a:ext>
            </a:extLst>
          </p:cNvPr>
          <p:cNvSpPr txBox="1"/>
          <p:nvPr/>
        </p:nvSpPr>
        <p:spPr>
          <a:xfrm>
            <a:off x="2883499" y="921324"/>
            <a:ext cx="19299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ipsum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45" name="pole tekstowe 44">
            <a:extLst>
              <a:ext uri="{FF2B5EF4-FFF2-40B4-BE49-F238E27FC236}">
                <a16:creationId xmlns:a16="http://schemas.microsoft.com/office/drawing/2014/main" id="{ED9093A6-65A3-E83A-01D6-5B905FD4F461}"/>
              </a:ext>
            </a:extLst>
          </p:cNvPr>
          <p:cNvSpPr txBox="1"/>
          <p:nvPr/>
        </p:nvSpPr>
        <p:spPr>
          <a:xfrm>
            <a:off x="2883499" y="1877257"/>
            <a:ext cx="19299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endParaRPr lang="pl-PL" sz="16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D051821-C15E-03C9-3931-8A022F8378BD}"/>
              </a:ext>
            </a:extLst>
          </p:cNvPr>
          <p:cNvSpPr/>
          <p:nvPr/>
        </p:nvSpPr>
        <p:spPr>
          <a:xfrm>
            <a:off x="622041" y="4460000"/>
            <a:ext cx="2087735" cy="180343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aseline="30000" dirty="0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1434C712-4793-1A7A-089D-316696BB0086}"/>
              </a:ext>
            </a:extLst>
          </p:cNvPr>
          <p:cNvSpPr/>
          <p:nvPr/>
        </p:nvSpPr>
        <p:spPr>
          <a:xfrm>
            <a:off x="5001510" y="656967"/>
            <a:ext cx="2081827" cy="180342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70250F78-7E3E-95F3-9185-5AE2CA0C4242}"/>
              </a:ext>
            </a:extLst>
          </p:cNvPr>
          <p:cNvSpPr/>
          <p:nvPr/>
        </p:nvSpPr>
        <p:spPr>
          <a:xfrm>
            <a:off x="7170660" y="4458963"/>
            <a:ext cx="2087735" cy="83030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838B6A33-8924-FB01-3A1A-1B5C25484D94}"/>
              </a:ext>
            </a:extLst>
          </p:cNvPr>
          <p:cNvSpPr/>
          <p:nvPr/>
        </p:nvSpPr>
        <p:spPr>
          <a:xfrm>
            <a:off x="5000309" y="4460000"/>
            <a:ext cx="2087735" cy="180343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aseline="30000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784D598C-056F-67D5-7587-DE23E7F320BA}"/>
              </a:ext>
            </a:extLst>
          </p:cNvPr>
          <p:cNvSpPr/>
          <p:nvPr/>
        </p:nvSpPr>
        <p:spPr>
          <a:xfrm>
            <a:off x="7168439" y="5408178"/>
            <a:ext cx="2087735" cy="85433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7" name="pole tekstowe 46">
            <a:extLst>
              <a:ext uri="{FF2B5EF4-FFF2-40B4-BE49-F238E27FC236}">
                <a16:creationId xmlns:a16="http://schemas.microsoft.com/office/drawing/2014/main" id="{49C03FF8-47A4-AC96-5F71-97F53A392857}"/>
              </a:ext>
            </a:extLst>
          </p:cNvPr>
          <p:cNvSpPr txBox="1"/>
          <p:nvPr/>
        </p:nvSpPr>
        <p:spPr>
          <a:xfrm>
            <a:off x="5277714" y="5101827"/>
            <a:ext cx="21002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ipsum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013B6A67-6B5D-B09F-80F1-B0187D1D30F7}"/>
              </a:ext>
            </a:extLst>
          </p:cNvPr>
          <p:cNvSpPr txBox="1"/>
          <p:nvPr/>
        </p:nvSpPr>
        <p:spPr>
          <a:xfrm>
            <a:off x="9642943" y="3242101"/>
            <a:ext cx="16532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ipsum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F180395-330C-A42D-3BE2-447E6936DA56}"/>
              </a:ext>
            </a:extLst>
          </p:cNvPr>
          <p:cNvSpPr txBox="1"/>
          <p:nvPr/>
        </p:nvSpPr>
        <p:spPr>
          <a:xfrm>
            <a:off x="850312" y="5034439"/>
            <a:ext cx="18506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endParaRPr lang="pl-PL" sz="16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B9A7B236-DFE4-009A-EDB7-9AB60E759F92}"/>
              </a:ext>
            </a:extLst>
          </p:cNvPr>
          <p:cNvSpPr txBox="1"/>
          <p:nvPr/>
        </p:nvSpPr>
        <p:spPr>
          <a:xfrm>
            <a:off x="7377357" y="4689516"/>
            <a:ext cx="19572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ipsum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02DDC62E-412A-2DCA-E108-87A5A7DE31F9}"/>
              </a:ext>
            </a:extLst>
          </p:cNvPr>
          <p:cNvSpPr txBox="1"/>
          <p:nvPr/>
        </p:nvSpPr>
        <p:spPr>
          <a:xfrm>
            <a:off x="7355112" y="5655770"/>
            <a:ext cx="17864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endParaRPr lang="pl-PL" sz="16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251A5754-C4EA-1624-9330-5704B4CFB045}"/>
              </a:ext>
            </a:extLst>
          </p:cNvPr>
          <p:cNvSpPr/>
          <p:nvPr/>
        </p:nvSpPr>
        <p:spPr>
          <a:xfrm>
            <a:off x="9364077" y="660489"/>
            <a:ext cx="2087735" cy="180342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6" name="pole tekstowe 45">
            <a:extLst>
              <a:ext uri="{FF2B5EF4-FFF2-40B4-BE49-F238E27FC236}">
                <a16:creationId xmlns:a16="http://schemas.microsoft.com/office/drawing/2014/main" id="{4C062DE1-AFB2-B068-EB2F-1D7AF14A7DFD}"/>
              </a:ext>
            </a:extLst>
          </p:cNvPr>
          <p:cNvSpPr txBox="1"/>
          <p:nvPr/>
        </p:nvSpPr>
        <p:spPr>
          <a:xfrm>
            <a:off x="5199221" y="1394139"/>
            <a:ext cx="18862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endParaRPr lang="pl-PL" sz="16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217EA769-DD85-6E64-C577-883EFA584C02}"/>
              </a:ext>
            </a:extLst>
          </p:cNvPr>
          <p:cNvSpPr txBox="1"/>
          <p:nvPr/>
        </p:nvSpPr>
        <p:spPr>
          <a:xfrm>
            <a:off x="9595718" y="5139069"/>
            <a:ext cx="19572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endParaRPr lang="pl-PL" sz="16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48" name="pole tekstowe 47">
            <a:extLst>
              <a:ext uri="{FF2B5EF4-FFF2-40B4-BE49-F238E27FC236}">
                <a16:creationId xmlns:a16="http://schemas.microsoft.com/office/drawing/2014/main" id="{6C642D4B-4B2B-D684-0BEF-12C8D433908C}"/>
              </a:ext>
            </a:extLst>
          </p:cNvPr>
          <p:cNvSpPr txBox="1"/>
          <p:nvPr/>
        </p:nvSpPr>
        <p:spPr>
          <a:xfrm>
            <a:off x="9654294" y="1386270"/>
            <a:ext cx="19572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endParaRPr lang="pl-PL" sz="16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pic>
        <p:nvPicPr>
          <p:cNvPr id="26" name="Obraz 25">
            <a:extLst>
              <a:ext uri="{FF2B5EF4-FFF2-40B4-BE49-F238E27FC236}">
                <a16:creationId xmlns:a16="http://schemas.microsoft.com/office/drawing/2014/main" id="{A6B9F4E7-0056-C3BE-3590-B966D029170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26649" y="4454554"/>
            <a:ext cx="2074918" cy="180343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5601BE24-4854-437A-BD36-60486BAF920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77"/>
          <a:stretch>
            <a:fillRect/>
          </a:stretch>
        </p:blipFill>
        <p:spPr>
          <a:xfrm>
            <a:off x="611195" y="656967"/>
            <a:ext cx="2087735" cy="1799595"/>
          </a:xfrm>
          <a:prstGeom prst="rect">
            <a:avLst/>
          </a:prstGeom>
        </p:spPr>
      </p:pic>
      <p:pic>
        <p:nvPicPr>
          <p:cNvPr id="39" name="Obraz 38">
            <a:extLst>
              <a:ext uri="{FF2B5EF4-FFF2-40B4-BE49-F238E27FC236}">
                <a16:creationId xmlns:a16="http://schemas.microsoft.com/office/drawing/2014/main" id="{333C28B7-CFD8-ECC7-88E4-35C85F54C28C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>
            <a:fillRect/>
          </a:stretch>
        </p:blipFill>
        <p:spPr>
          <a:xfrm>
            <a:off x="7181195" y="656967"/>
            <a:ext cx="2077089" cy="1802278"/>
          </a:xfrm>
          <a:prstGeom prst="rect">
            <a:avLst/>
          </a:prstGeom>
        </p:spPr>
      </p:pic>
      <p:pic>
        <p:nvPicPr>
          <p:cNvPr id="4" name="Obraz 3" descr="Obraz zawierający tekst, Czcionka, symbol, logo&#10;&#10;Opis wygenerowany automatycznie">
            <a:extLst>
              <a:ext uri="{FF2B5EF4-FFF2-40B4-BE49-F238E27FC236}">
                <a16:creationId xmlns:a16="http://schemas.microsoft.com/office/drawing/2014/main" id="{D00E55BC-CF7F-339B-FCC5-036F346470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8" y="6296723"/>
            <a:ext cx="1672322" cy="435865"/>
          </a:xfrm>
          <a:prstGeom prst="rect">
            <a:avLst/>
          </a:prstGeom>
        </p:spPr>
      </p:pic>
      <p:pic>
        <p:nvPicPr>
          <p:cNvPr id="9" name="Obraz 8" descr="Obraz zawierający tekst, logo, symbol, Czcionka&#10;&#10;Opis wygenerowany automatycznie">
            <a:extLst>
              <a:ext uri="{FF2B5EF4-FFF2-40B4-BE49-F238E27FC236}">
                <a16:creationId xmlns:a16="http://schemas.microsoft.com/office/drawing/2014/main" id="{E0961EA4-8995-35AB-46CE-5C52DEEF37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3224" y="2775223"/>
            <a:ext cx="2849120" cy="1326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7002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F69F0-937F-2F32-FF7E-B9EF55E02F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48388ED7-A1D0-D937-65C7-0AFD7FCE2CA1}"/>
              </a:ext>
            </a:extLst>
          </p:cNvPr>
          <p:cNvSpPr/>
          <p:nvPr/>
        </p:nvSpPr>
        <p:spPr>
          <a:xfrm>
            <a:off x="622042" y="545710"/>
            <a:ext cx="4180803" cy="170537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4" name="TextBox 11">
            <a:extLst>
              <a:ext uri="{FF2B5EF4-FFF2-40B4-BE49-F238E27FC236}">
                <a16:creationId xmlns:a16="http://schemas.microsoft.com/office/drawing/2014/main" id="{0CFD79CE-ECDD-DDCD-1362-CC06F1C62C95}"/>
              </a:ext>
            </a:extLst>
          </p:cNvPr>
          <p:cNvSpPr txBox="1"/>
          <p:nvPr/>
        </p:nvSpPr>
        <p:spPr>
          <a:xfrm>
            <a:off x="10791825" y="6442237"/>
            <a:ext cx="12202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en.uj.edu.pl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7BDC8656-0B68-70AA-78ED-85C295424BE5}"/>
              </a:ext>
            </a:extLst>
          </p:cNvPr>
          <p:cNvSpPr/>
          <p:nvPr/>
        </p:nvSpPr>
        <p:spPr>
          <a:xfrm>
            <a:off x="622042" y="2352026"/>
            <a:ext cx="4180803" cy="358810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" name="Freeform 108">
            <a:extLst>
              <a:ext uri="{FF2B5EF4-FFF2-40B4-BE49-F238E27FC236}">
                <a16:creationId xmlns:a16="http://schemas.microsoft.com/office/drawing/2014/main" id="{B3E6F88E-6099-5211-0262-458D96A910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0096" y="3100838"/>
            <a:ext cx="317814" cy="317814"/>
          </a:xfrm>
          <a:custGeom>
            <a:avLst/>
            <a:gdLst>
              <a:gd name="T0" fmla="*/ 183 w 462"/>
              <a:gd name="T1" fmla="*/ 4 h 462"/>
              <a:gd name="T2" fmla="*/ 100 w 462"/>
              <a:gd name="T3" fmla="*/ 40 h 462"/>
              <a:gd name="T4" fmla="*/ 18 w 462"/>
              <a:gd name="T5" fmla="*/ 141 h 462"/>
              <a:gd name="T6" fmla="*/ 0 w 462"/>
              <a:gd name="T7" fmla="*/ 230 h 462"/>
              <a:gd name="T8" fmla="*/ 11 w 462"/>
              <a:gd name="T9" fmla="*/ 299 h 462"/>
              <a:gd name="T10" fmla="*/ 68 w 462"/>
              <a:gd name="T11" fmla="*/ 393 h 462"/>
              <a:gd name="T12" fmla="*/ 162 w 462"/>
              <a:gd name="T13" fmla="*/ 450 h 462"/>
              <a:gd name="T14" fmla="*/ 230 w 462"/>
              <a:gd name="T15" fmla="*/ 461 h 462"/>
              <a:gd name="T16" fmla="*/ 320 w 462"/>
              <a:gd name="T17" fmla="*/ 443 h 462"/>
              <a:gd name="T18" fmla="*/ 421 w 462"/>
              <a:gd name="T19" fmla="*/ 360 h 462"/>
              <a:gd name="T20" fmla="*/ 457 w 462"/>
              <a:gd name="T21" fmla="*/ 277 h 462"/>
              <a:gd name="T22" fmla="*/ 461 w 462"/>
              <a:gd name="T23" fmla="*/ 206 h 462"/>
              <a:gd name="T24" fmla="*/ 432 w 462"/>
              <a:gd name="T25" fmla="*/ 119 h 462"/>
              <a:gd name="T26" fmla="*/ 342 w 462"/>
              <a:gd name="T27" fmla="*/ 29 h 462"/>
              <a:gd name="T28" fmla="*/ 256 w 462"/>
              <a:gd name="T29" fmla="*/ 0 h 462"/>
              <a:gd name="T30" fmla="*/ 410 w 462"/>
              <a:gd name="T31" fmla="*/ 141 h 462"/>
              <a:gd name="T32" fmla="*/ 317 w 462"/>
              <a:gd name="T33" fmla="*/ 216 h 462"/>
              <a:gd name="T34" fmla="*/ 309 w 462"/>
              <a:gd name="T35" fmla="*/ 137 h 462"/>
              <a:gd name="T36" fmla="*/ 378 w 462"/>
              <a:gd name="T37" fmla="*/ 94 h 462"/>
              <a:gd name="T38" fmla="*/ 291 w 462"/>
              <a:gd name="T39" fmla="*/ 72 h 462"/>
              <a:gd name="T40" fmla="*/ 335 w 462"/>
              <a:gd name="T41" fmla="*/ 58 h 462"/>
              <a:gd name="T42" fmla="*/ 173 w 462"/>
              <a:gd name="T43" fmla="*/ 216 h 462"/>
              <a:gd name="T44" fmla="*/ 230 w 462"/>
              <a:gd name="T45" fmla="*/ 144 h 462"/>
              <a:gd name="T46" fmla="*/ 284 w 462"/>
              <a:gd name="T47" fmla="*/ 180 h 462"/>
              <a:gd name="T48" fmla="*/ 288 w 462"/>
              <a:gd name="T49" fmla="*/ 245 h 462"/>
              <a:gd name="T50" fmla="*/ 230 w 462"/>
              <a:gd name="T51" fmla="*/ 317 h 462"/>
              <a:gd name="T52" fmla="*/ 176 w 462"/>
              <a:gd name="T53" fmla="*/ 281 h 462"/>
              <a:gd name="T54" fmla="*/ 216 w 462"/>
              <a:gd name="T55" fmla="*/ 29 h 462"/>
              <a:gd name="T56" fmla="*/ 245 w 462"/>
              <a:gd name="T57" fmla="*/ 29 h 462"/>
              <a:gd name="T58" fmla="*/ 230 w 462"/>
              <a:gd name="T59" fmla="*/ 115 h 462"/>
              <a:gd name="T60" fmla="*/ 201 w 462"/>
              <a:gd name="T61" fmla="*/ 68 h 462"/>
              <a:gd name="T62" fmla="*/ 169 w 462"/>
              <a:gd name="T63" fmla="*/ 72 h 462"/>
              <a:gd name="T64" fmla="*/ 82 w 462"/>
              <a:gd name="T65" fmla="*/ 94 h 462"/>
              <a:gd name="T66" fmla="*/ 155 w 462"/>
              <a:gd name="T67" fmla="*/ 43 h 462"/>
              <a:gd name="T68" fmla="*/ 108 w 462"/>
              <a:gd name="T69" fmla="*/ 130 h 462"/>
              <a:gd name="T70" fmla="*/ 144 w 462"/>
              <a:gd name="T71" fmla="*/ 216 h 462"/>
              <a:gd name="T72" fmla="*/ 39 w 462"/>
              <a:gd name="T73" fmla="*/ 166 h 462"/>
              <a:gd name="T74" fmla="*/ 64 w 462"/>
              <a:gd name="T75" fmla="*/ 342 h 462"/>
              <a:gd name="T76" fmla="*/ 29 w 462"/>
              <a:gd name="T77" fmla="*/ 245 h 462"/>
              <a:gd name="T78" fmla="*/ 151 w 462"/>
              <a:gd name="T79" fmla="*/ 324 h 462"/>
              <a:gd name="T80" fmla="*/ 82 w 462"/>
              <a:gd name="T81" fmla="*/ 368 h 462"/>
              <a:gd name="T82" fmla="*/ 158 w 462"/>
              <a:gd name="T83" fmla="*/ 353 h 462"/>
              <a:gd name="T84" fmla="*/ 155 w 462"/>
              <a:gd name="T85" fmla="*/ 418 h 462"/>
              <a:gd name="T86" fmla="*/ 245 w 462"/>
              <a:gd name="T87" fmla="*/ 432 h 462"/>
              <a:gd name="T88" fmla="*/ 216 w 462"/>
              <a:gd name="T89" fmla="*/ 432 h 462"/>
              <a:gd name="T90" fmla="*/ 187 w 462"/>
              <a:gd name="T91" fmla="*/ 346 h 462"/>
              <a:gd name="T92" fmla="*/ 274 w 462"/>
              <a:gd name="T93" fmla="*/ 346 h 462"/>
              <a:gd name="T94" fmla="*/ 280 w 462"/>
              <a:gd name="T95" fmla="*/ 425 h 462"/>
              <a:gd name="T96" fmla="*/ 342 w 462"/>
              <a:gd name="T97" fmla="*/ 357 h 462"/>
              <a:gd name="T98" fmla="*/ 335 w 462"/>
              <a:gd name="T99" fmla="*/ 404 h 462"/>
              <a:gd name="T100" fmla="*/ 396 w 462"/>
              <a:gd name="T101" fmla="*/ 342 h 462"/>
              <a:gd name="T102" fmla="*/ 313 w 462"/>
              <a:gd name="T103" fmla="*/ 285 h 462"/>
              <a:gd name="T104" fmla="*/ 428 w 462"/>
              <a:gd name="T105" fmla="*/ 270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462" h="462">
                <a:moveTo>
                  <a:pt x="230" y="0"/>
                </a:moveTo>
                <a:lnTo>
                  <a:pt x="230" y="0"/>
                </a:lnTo>
                <a:lnTo>
                  <a:pt x="205" y="0"/>
                </a:lnTo>
                <a:lnTo>
                  <a:pt x="183" y="4"/>
                </a:lnTo>
                <a:lnTo>
                  <a:pt x="162" y="11"/>
                </a:lnTo>
                <a:lnTo>
                  <a:pt x="140" y="18"/>
                </a:lnTo>
                <a:lnTo>
                  <a:pt x="118" y="29"/>
                </a:lnTo>
                <a:lnTo>
                  <a:pt x="100" y="40"/>
                </a:lnTo>
                <a:lnTo>
                  <a:pt x="68" y="68"/>
                </a:lnTo>
                <a:lnTo>
                  <a:pt x="39" y="101"/>
                </a:lnTo>
                <a:lnTo>
                  <a:pt x="29" y="119"/>
                </a:lnTo>
                <a:lnTo>
                  <a:pt x="18" y="141"/>
                </a:lnTo>
                <a:lnTo>
                  <a:pt x="11" y="162"/>
                </a:lnTo>
                <a:lnTo>
                  <a:pt x="3" y="184"/>
                </a:lnTo>
                <a:lnTo>
                  <a:pt x="0" y="206"/>
                </a:lnTo>
                <a:lnTo>
                  <a:pt x="0" y="230"/>
                </a:lnTo>
                <a:lnTo>
                  <a:pt x="0" y="230"/>
                </a:lnTo>
                <a:lnTo>
                  <a:pt x="0" y="256"/>
                </a:lnTo>
                <a:lnTo>
                  <a:pt x="3" y="277"/>
                </a:lnTo>
                <a:lnTo>
                  <a:pt x="11" y="299"/>
                </a:lnTo>
                <a:lnTo>
                  <a:pt x="18" y="321"/>
                </a:lnTo>
                <a:lnTo>
                  <a:pt x="29" y="342"/>
                </a:lnTo>
                <a:lnTo>
                  <a:pt x="39" y="360"/>
                </a:lnTo>
                <a:lnTo>
                  <a:pt x="68" y="393"/>
                </a:lnTo>
                <a:lnTo>
                  <a:pt x="100" y="422"/>
                </a:lnTo>
                <a:lnTo>
                  <a:pt x="118" y="432"/>
                </a:lnTo>
                <a:lnTo>
                  <a:pt x="140" y="443"/>
                </a:lnTo>
                <a:lnTo>
                  <a:pt x="162" y="450"/>
                </a:lnTo>
                <a:lnTo>
                  <a:pt x="183" y="458"/>
                </a:lnTo>
                <a:lnTo>
                  <a:pt x="205" y="461"/>
                </a:lnTo>
                <a:lnTo>
                  <a:pt x="230" y="461"/>
                </a:lnTo>
                <a:lnTo>
                  <a:pt x="230" y="461"/>
                </a:lnTo>
                <a:lnTo>
                  <a:pt x="256" y="461"/>
                </a:lnTo>
                <a:lnTo>
                  <a:pt x="277" y="458"/>
                </a:lnTo>
                <a:lnTo>
                  <a:pt x="299" y="450"/>
                </a:lnTo>
                <a:lnTo>
                  <a:pt x="320" y="443"/>
                </a:lnTo>
                <a:lnTo>
                  <a:pt x="342" y="432"/>
                </a:lnTo>
                <a:lnTo>
                  <a:pt x="360" y="422"/>
                </a:lnTo>
                <a:lnTo>
                  <a:pt x="392" y="393"/>
                </a:lnTo>
                <a:lnTo>
                  <a:pt x="421" y="360"/>
                </a:lnTo>
                <a:lnTo>
                  <a:pt x="432" y="342"/>
                </a:lnTo>
                <a:lnTo>
                  <a:pt x="443" y="321"/>
                </a:lnTo>
                <a:lnTo>
                  <a:pt x="450" y="299"/>
                </a:lnTo>
                <a:lnTo>
                  <a:pt x="457" y="277"/>
                </a:lnTo>
                <a:lnTo>
                  <a:pt x="461" y="256"/>
                </a:lnTo>
                <a:lnTo>
                  <a:pt x="461" y="230"/>
                </a:lnTo>
                <a:lnTo>
                  <a:pt x="461" y="230"/>
                </a:lnTo>
                <a:lnTo>
                  <a:pt x="461" y="206"/>
                </a:lnTo>
                <a:lnTo>
                  <a:pt x="457" y="184"/>
                </a:lnTo>
                <a:lnTo>
                  <a:pt x="450" y="162"/>
                </a:lnTo>
                <a:lnTo>
                  <a:pt x="443" y="141"/>
                </a:lnTo>
                <a:lnTo>
                  <a:pt x="432" y="119"/>
                </a:lnTo>
                <a:lnTo>
                  <a:pt x="421" y="101"/>
                </a:lnTo>
                <a:lnTo>
                  <a:pt x="392" y="68"/>
                </a:lnTo>
                <a:lnTo>
                  <a:pt x="360" y="40"/>
                </a:lnTo>
                <a:lnTo>
                  <a:pt x="342" y="29"/>
                </a:lnTo>
                <a:lnTo>
                  <a:pt x="320" y="18"/>
                </a:lnTo>
                <a:lnTo>
                  <a:pt x="299" y="11"/>
                </a:lnTo>
                <a:lnTo>
                  <a:pt x="277" y="4"/>
                </a:lnTo>
                <a:lnTo>
                  <a:pt x="256" y="0"/>
                </a:lnTo>
                <a:lnTo>
                  <a:pt x="230" y="0"/>
                </a:lnTo>
                <a:close/>
                <a:moveTo>
                  <a:pt x="396" y="119"/>
                </a:moveTo>
                <a:lnTo>
                  <a:pt x="396" y="119"/>
                </a:lnTo>
                <a:lnTo>
                  <a:pt x="410" y="141"/>
                </a:lnTo>
                <a:lnTo>
                  <a:pt x="421" y="166"/>
                </a:lnTo>
                <a:lnTo>
                  <a:pt x="428" y="191"/>
                </a:lnTo>
                <a:lnTo>
                  <a:pt x="432" y="216"/>
                </a:lnTo>
                <a:lnTo>
                  <a:pt x="317" y="216"/>
                </a:lnTo>
                <a:lnTo>
                  <a:pt x="317" y="216"/>
                </a:lnTo>
                <a:lnTo>
                  <a:pt x="313" y="177"/>
                </a:lnTo>
                <a:lnTo>
                  <a:pt x="309" y="137"/>
                </a:lnTo>
                <a:lnTo>
                  <a:pt x="309" y="137"/>
                </a:lnTo>
                <a:lnTo>
                  <a:pt x="353" y="130"/>
                </a:lnTo>
                <a:lnTo>
                  <a:pt x="396" y="119"/>
                </a:lnTo>
                <a:close/>
                <a:moveTo>
                  <a:pt x="378" y="94"/>
                </a:moveTo>
                <a:lnTo>
                  <a:pt x="378" y="94"/>
                </a:lnTo>
                <a:lnTo>
                  <a:pt x="342" y="105"/>
                </a:lnTo>
                <a:lnTo>
                  <a:pt x="302" y="108"/>
                </a:lnTo>
                <a:lnTo>
                  <a:pt x="302" y="108"/>
                </a:lnTo>
                <a:lnTo>
                  <a:pt x="291" y="72"/>
                </a:lnTo>
                <a:lnTo>
                  <a:pt x="280" y="36"/>
                </a:lnTo>
                <a:lnTo>
                  <a:pt x="280" y="36"/>
                </a:lnTo>
                <a:lnTo>
                  <a:pt x="306" y="43"/>
                </a:lnTo>
                <a:lnTo>
                  <a:pt x="335" y="58"/>
                </a:lnTo>
                <a:lnTo>
                  <a:pt x="356" y="72"/>
                </a:lnTo>
                <a:lnTo>
                  <a:pt x="378" y="94"/>
                </a:lnTo>
                <a:close/>
                <a:moveTo>
                  <a:pt x="173" y="216"/>
                </a:moveTo>
                <a:lnTo>
                  <a:pt x="173" y="216"/>
                </a:lnTo>
                <a:lnTo>
                  <a:pt x="176" y="180"/>
                </a:lnTo>
                <a:lnTo>
                  <a:pt x="180" y="141"/>
                </a:lnTo>
                <a:lnTo>
                  <a:pt x="180" y="141"/>
                </a:lnTo>
                <a:lnTo>
                  <a:pt x="230" y="144"/>
                </a:lnTo>
                <a:lnTo>
                  <a:pt x="230" y="144"/>
                </a:lnTo>
                <a:lnTo>
                  <a:pt x="280" y="141"/>
                </a:lnTo>
                <a:lnTo>
                  <a:pt x="280" y="141"/>
                </a:lnTo>
                <a:lnTo>
                  <a:pt x="284" y="180"/>
                </a:lnTo>
                <a:lnTo>
                  <a:pt x="288" y="216"/>
                </a:lnTo>
                <a:lnTo>
                  <a:pt x="173" y="216"/>
                </a:lnTo>
                <a:close/>
                <a:moveTo>
                  <a:pt x="288" y="245"/>
                </a:moveTo>
                <a:lnTo>
                  <a:pt x="288" y="245"/>
                </a:lnTo>
                <a:lnTo>
                  <a:pt x="284" y="281"/>
                </a:lnTo>
                <a:lnTo>
                  <a:pt x="280" y="321"/>
                </a:lnTo>
                <a:lnTo>
                  <a:pt x="280" y="321"/>
                </a:lnTo>
                <a:lnTo>
                  <a:pt x="230" y="317"/>
                </a:lnTo>
                <a:lnTo>
                  <a:pt x="230" y="317"/>
                </a:lnTo>
                <a:lnTo>
                  <a:pt x="180" y="321"/>
                </a:lnTo>
                <a:lnTo>
                  <a:pt x="180" y="321"/>
                </a:lnTo>
                <a:lnTo>
                  <a:pt x="176" y="281"/>
                </a:lnTo>
                <a:lnTo>
                  <a:pt x="173" y="245"/>
                </a:lnTo>
                <a:lnTo>
                  <a:pt x="288" y="245"/>
                </a:lnTo>
                <a:close/>
                <a:moveTo>
                  <a:pt x="216" y="29"/>
                </a:moveTo>
                <a:lnTo>
                  <a:pt x="216" y="29"/>
                </a:lnTo>
                <a:lnTo>
                  <a:pt x="230" y="29"/>
                </a:lnTo>
                <a:lnTo>
                  <a:pt x="230" y="29"/>
                </a:lnTo>
                <a:lnTo>
                  <a:pt x="245" y="29"/>
                </a:lnTo>
                <a:lnTo>
                  <a:pt x="245" y="29"/>
                </a:lnTo>
                <a:lnTo>
                  <a:pt x="259" y="68"/>
                </a:lnTo>
                <a:lnTo>
                  <a:pt x="274" y="115"/>
                </a:lnTo>
                <a:lnTo>
                  <a:pt x="274" y="115"/>
                </a:lnTo>
                <a:lnTo>
                  <a:pt x="230" y="115"/>
                </a:lnTo>
                <a:lnTo>
                  <a:pt x="230" y="115"/>
                </a:lnTo>
                <a:lnTo>
                  <a:pt x="187" y="115"/>
                </a:lnTo>
                <a:lnTo>
                  <a:pt x="187" y="115"/>
                </a:lnTo>
                <a:lnTo>
                  <a:pt x="201" y="68"/>
                </a:lnTo>
                <a:lnTo>
                  <a:pt x="216" y="29"/>
                </a:lnTo>
                <a:close/>
                <a:moveTo>
                  <a:pt x="180" y="36"/>
                </a:moveTo>
                <a:lnTo>
                  <a:pt x="180" y="36"/>
                </a:lnTo>
                <a:lnTo>
                  <a:pt x="169" y="72"/>
                </a:lnTo>
                <a:lnTo>
                  <a:pt x="158" y="108"/>
                </a:lnTo>
                <a:lnTo>
                  <a:pt x="158" y="108"/>
                </a:lnTo>
                <a:lnTo>
                  <a:pt x="118" y="105"/>
                </a:lnTo>
                <a:lnTo>
                  <a:pt x="82" y="94"/>
                </a:lnTo>
                <a:lnTo>
                  <a:pt x="82" y="94"/>
                </a:lnTo>
                <a:lnTo>
                  <a:pt x="104" y="72"/>
                </a:lnTo>
                <a:lnTo>
                  <a:pt x="126" y="58"/>
                </a:lnTo>
                <a:lnTo>
                  <a:pt x="155" y="43"/>
                </a:lnTo>
                <a:lnTo>
                  <a:pt x="180" y="36"/>
                </a:lnTo>
                <a:close/>
                <a:moveTo>
                  <a:pt x="64" y="119"/>
                </a:moveTo>
                <a:lnTo>
                  <a:pt x="64" y="119"/>
                </a:lnTo>
                <a:lnTo>
                  <a:pt x="108" y="130"/>
                </a:lnTo>
                <a:lnTo>
                  <a:pt x="151" y="137"/>
                </a:lnTo>
                <a:lnTo>
                  <a:pt x="151" y="137"/>
                </a:lnTo>
                <a:lnTo>
                  <a:pt x="147" y="177"/>
                </a:lnTo>
                <a:lnTo>
                  <a:pt x="144" y="216"/>
                </a:lnTo>
                <a:lnTo>
                  <a:pt x="29" y="216"/>
                </a:lnTo>
                <a:lnTo>
                  <a:pt x="29" y="216"/>
                </a:lnTo>
                <a:lnTo>
                  <a:pt x="32" y="191"/>
                </a:lnTo>
                <a:lnTo>
                  <a:pt x="39" y="166"/>
                </a:lnTo>
                <a:lnTo>
                  <a:pt x="50" y="141"/>
                </a:lnTo>
                <a:lnTo>
                  <a:pt x="64" y="119"/>
                </a:lnTo>
                <a:close/>
                <a:moveTo>
                  <a:pt x="64" y="342"/>
                </a:moveTo>
                <a:lnTo>
                  <a:pt x="64" y="342"/>
                </a:lnTo>
                <a:lnTo>
                  <a:pt x="50" y="321"/>
                </a:lnTo>
                <a:lnTo>
                  <a:pt x="39" y="295"/>
                </a:lnTo>
                <a:lnTo>
                  <a:pt x="32" y="270"/>
                </a:lnTo>
                <a:lnTo>
                  <a:pt x="29" y="245"/>
                </a:lnTo>
                <a:lnTo>
                  <a:pt x="144" y="245"/>
                </a:lnTo>
                <a:lnTo>
                  <a:pt x="144" y="245"/>
                </a:lnTo>
                <a:lnTo>
                  <a:pt x="147" y="285"/>
                </a:lnTo>
                <a:lnTo>
                  <a:pt x="151" y="324"/>
                </a:lnTo>
                <a:lnTo>
                  <a:pt x="151" y="324"/>
                </a:lnTo>
                <a:lnTo>
                  <a:pt x="108" y="331"/>
                </a:lnTo>
                <a:lnTo>
                  <a:pt x="64" y="342"/>
                </a:lnTo>
                <a:close/>
                <a:moveTo>
                  <a:pt x="82" y="368"/>
                </a:moveTo>
                <a:lnTo>
                  <a:pt x="82" y="368"/>
                </a:lnTo>
                <a:lnTo>
                  <a:pt x="118" y="357"/>
                </a:lnTo>
                <a:lnTo>
                  <a:pt x="158" y="353"/>
                </a:lnTo>
                <a:lnTo>
                  <a:pt x="158" y="353"/>
                </a:lnTo>
                <a:lnTo>
                  <a:pt x="169" y="389"/>
                </a:lnTo>
                <a:lnTo>
                  <a:pt x="180" y="425"/>
                </a:lnTo>
                <a:lnTo>
                  <a:pt x="180" y="425"/>
                </a:lnTo>
                <a:lnTo>
                  <a:pt x="155" y="418"/>
                </a:lnTo>
                <a:lnTo>
                  <a:pt x="126" y="404"/>
                </a:lnTo>
                <a:lnTo>
                  <a:pt x="104" y="389"/>
                </a:lnTo>
                <a:lnTo>
                  <a:pt x="82" y="368"/>
                </a:lnTo>
                <a:close/>
                <a:moveTo>
                  <a:pt x="245" y="432"/>
                </a:moveTo>
                <a:lnTo>
                  <a:pt x="245" y="432"/>
                </a:lnTo>
                <a:lnTo>
                  <a:pt x="230" y="432"/>
                </a:lnTo>
                <a:lnTo>
                  <a:pt x="230" y="432"/>
                </a:lnTo>
                <a:lnTo>
                  <a:pt x="216" y="432"/>
                </a:lnTo>
                <a:lnTo>
                  <a:pt x="216" y="432"/>
                </a:lnTo>
                <a:lnTo>
                  <a:pt x="201" y="393"/>
                </a:lnTo>
                <a:lnTo>
                  <a:pt x="187" y="346"/>
                </a:lnTo>
                <a:lnTo>
                  <a:pt x="187" y="346"/>
                </a:lnTo>
                <a:lnTo>
                  <a:pt x="230" y="346"/>
                </a:lnTo>
                <a:lnTo>
                  <a:pt x="230" y="346"/>
                </a:lnTo>
                <a:lnTo>
                  <a:pt x="274" y="346"/>
                </a:lnTo>
                <a:lnTo>
                  <a:pt x="274" y="346"/>
                </a:lnTo>
                <a:lnTo>
                  <a:pt x="259" y="393"/>
                </a:lnTo>
                <a:lnTo>
                  <a:pt x="245" y="432"/>
                </a:lnTo>
                <a:close/>
                <a:moveTo>
                  <a:pt x="280" y="425"/>
                </a:moveTo>
                <a:lnTo>
                  <a:pt x="280" y="425"/>
                </a:lnTo>
                <a:lnTo>
                  <a:pt x="291" y="389"/>
                </a:lnTo>
                <a:lnTo>
                  <a:pt x="302" y="353"/>
                </a:lnTo>
                <a:lnTo>
                  <a:pt x="302" y="353"/>
                </a:lnTo>
                <a:lnTo>
                  <a:pt x="342" y="357"/>
                </a:lnTo>
                <a:lnTo>
                  <a:pt x="378" y="368"/>
                </a:lnTo>
                <a:lnTo>
                  <a:pt x="378" y="368"/>
                </a:lnTo>
                <a:lnTo>
                  <a:pt x="356" y="389"/>
                </a:lnTo>
                <a:lnTo>
                  <a:pt x="335" y="404"/>
                </a:lnTo>
                <a:lnTo>
                  <a:pt x="306" y="418"/>
                </a:lnTo>
                <a:lnTo>
                  <a:pt x="280" y="425"/>
                </a:lnTo>
                <a:close/>
                <a:moveTo>
                  <a:pt x="396" y="342"/>
                </a:moveTo>
                <a:lnTo>
                  <a:pt x="396" y="342"/>
                </a:lnTo>
                <a:lnTo>
                  <a:pt x="353" y="331"/>
                </a:lnTo>
                <a:lnTo>
                  <a:pt x="309" y="324"/>
                </a:lnTo>
                <a:lnTo>
                  <a:pt x="309" y="324"/>
                </a:lnTo>
                <a:lnTo>
                  <a:pt x="313" y="285"/>
                </a:lnTo>
                <a:lnTo>
                  <a:pt x="317" y="245"/>
                </a:lnTo>
                <a:lnTo>
                  <a:pt x="432" y="245"/>
                </a:lnTo>
                <a:lnTo>
                  <a:pt x="432" y="245"/>
                </a:lnTo>
                <a:lnTo>
                  <a:pt x="428" y="270"/>
                </a:lnTo>
                <a:lnTo>
                  <a:pt x="421" y="295"/>
                </a:lnTo>
                <a:lnTo>
                  <a:pt x="410" y="321"/>
                </a:lnTo>
                <a:lnTo>
                  <a:pt x="396" y="342"/>
                </a:lnTo>
                <a:close/>
              </a:path>
            </a:pathLst>
          </a:custGeom>
          <a:solidFill>
            <a:srgbClr val="897456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4020B84A-AA30-5F98-A9B7-062251C202F6}"/>
              </a:ext>
            </a:extLst>
          </p:cNvPr>
          <p:cNvSpPr txBox="1"/>
          <p:nvPr/>
        </p:nvSpPr>
        <p:spPr>
          <a:xfrm>
            <a:off x="1533073" y="3095773"/>
            <a:ext cx="17230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en.uj.edu.pl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FF8A4FB7-827D-013F-4E98-3DBB22A34422}"/>
              </a:ext>
            </a:extLst>
          </p:cNvPr>
          <p:cNvSpPr txBox="1"/>
          <p:nvPr/>
        </p:nvSpPr>
        <p:spPr>
          <a:xfrm>
            <a:off x="1533072" y="3692926"/>
            <a:ext cx="27647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jagiellonian.university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466B6F8-88F2-7B3A-7015-C42DB32E8A4C}"/>
              </a:ext>
            </a:extLst>
          </p:cNvPr>
          <p:cNvSpPr txBox="1"/>
          <p:nvPr/>
        </p:nvSpPr>
        <p:spPr>
          <a:xfrm>
            <a:off x="1533072" y="4277337"/>
            <a:ext cx="32392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jagiellonian_university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F0A9581B-4049-BFB0-B15A-6903899CA352}"/>
              </a:ext>
            </a:extLst>
          </p:cNvPr>
          <p:cNvSpPr txBox="1"/>
          <p:nvPr/>
        </p:nvSpPr>
        <p:spPr>
          <a:xfrm>
            <a:off x="1533072" y="4848758"/>
            <a:ext cx="25163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unijagiellonski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pic>
        <p:nvPicPr>
          <p:cNvPr id="16" name="Grafika 15">
            <a:extLst>
              <a:ext uri="{FF2B5EF4-FFF2-40B4-BE49-F238E27FC236}">
                <a16:creationId xmlns:a16="http://schemas.microsoft.com/office/drawing/2014/main" id="{817766D2-A1A8-A7C8-2BC2-2B0EAB5A388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84778" y="4273743"/>
            <a:ext cx="317814" cy="317814"/>
          </a:xfrm>
          <a:prstGeom prst="rect">
            <a:avLst/>
          </a:prstGeom>
        </p:spPr>
      </p:pic>
      <p:pic>
        <p:nvPicPr>
          <p:cNvPr id="27" name="Grafika 26">
            <a:extLst>
              <a:ext uri="{FF2B5EF4-FFF2-40B4-BE49-F238E27FC236}">
                <a16:creationId xmlns:a16="http://schemas.microsoft.com/office/drawing/2014/main" id="{EBFCEF9C-B57C-FBCA-EBA1-ADC4F1DF7C0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88761" y="3702040"/>
            <a:ext cx="321162" cy="319877"/>
          </a:xfrm>
          <a:prstGeom prst="rect">
            <a:avLst/>
          </a:prstGeom>
        </p:spPr>
      </p:pic>
      <p:pic>
        <p:nvPicPr>
          <p:cNvPr id="31" name="Grafika 30">
            <a:extLst>
              <a:ext uri="{FF2B5EF4-FFF2-40B4-BE49-F238E27FC236}">
                <a16:creationId xmlns:a16="http://schemas.microsoft.com/office/drawing/2014/main" id="{4B30A945-35BD-CA55-F305-D6F22819275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95415" y="4907142"/>
            <a:ext cx="307177" cy="215786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644B16F4-E0B4-CDF7-9CA3-5870B1A397EF}"/>
              </a:ext>
            </a:extLst>
          </p:cNvPr>
          <p:cNvSpPr txBox="1"/>
          <p:nvPr/>
        </p:nvSpPr>
        <p:spPr>
          <a:xfrm>
            <a:off x="1047128" y="1156480"/>
            <a:ext cx="31414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Thank</a:t>
            </a:r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you</a:t>
            </a:r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!</a:t>
            </a:r>
          </a:p>
        </p:txBody>
      </p:sp>
      <p:pic>
        <p:nvPicPr>
          <p:cNvPr id="8" name="Obraz 7" descr="Obraz zawierający osoba, ubrania, ściana, Ludzka twarz&#10;&#10;Zawartość wygenerowana przez AI może być niepoprawna.">
            <a:extLst>
              <a:ext uri="{FF2B5EF4-FFF2-40B4-BE49-F238E27FC236}">
                <a16:creationId xmlns:a16="http://schemas.microsoft.com/office/drawing/2014/main" id="{61EF18F1-B761-9822-FFD8-569D0AE2FEFC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47"/>
          <a:stretch>
            <a:fillRect/>
          </a:stretch>
        </p:blipFill>
        <p:spPr>
          <a:xfrm>
            <a:off x="4878405" y="545709"/>
            <a:ext cx="6691552" cy="5759007"/>
          </a:xfrm>
          <a:prstGeom prst="rect">
            <a:avLst/>
          </a:prstGeom>
        </p:spPr>
      </p:pic>
      <p:cxnSp>
        <p:nvCxnSpPr>
          <p:cNvPr id="41" name="Łącznik prosty 40">
            <a:extLst>
              <a:ext uri="{FF2B5EF4-FFF2-40B4-BE49-F238E27FC236}">
                <a16:creationId xmlns:a16="http://schemas.microsoft.com/office/drawing/2014/main" id="{2E118539-650E-643C-BFEB-CEE6718DD4DF}"/>
              </a:ext>
            </a:extLst>
          </p:cNvPr>
          <p:cNvCxnSpPr/>
          <p:nvPr/>
        </p:nvCxnSpPr>
        <p:spPr>
          <a:xfrm>
            <a:off x="1445786" y="1820655"/>
            <a:ext cx="831208" cy="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3" name="Prostokąt 42">
            <a:extLst>
              <a:ext uri="{FF2B5EF4-FFF2-40B4-BE49-F238E27FC236}">
                <a16:creationId xmlns:a16="http://schemas.microsoft.com/office/drawing/2014/main" id="{2F405ABC-DD16-D712-7F6B-7FE79FE87F34}"/>
              </a:ext>
            </a:extLst>
          </p:cNvPr>
          <p:cNvSpPr/>
          <p:nvPr/>
        </p:nvSpPr>
        <p:spPr>
          <a:xfrm>
            <a:off x="622042" y="6045973"/>
            <a:ext cx="4180803" cy="26631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29D62D27-9B34-2375-8D5D-A5137E7CDDA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30564" y="4080813"/>
            <a:ext cx="2134337" cy="2134337"/>
          </a:xfrm>
          <a:prstGeom prst="rect">
            <a:avLst/>
          </a:prstGeom>
        </p:spPr>
      </p:pic>
      <p:pic>
        <p:nvPicPr>
          <p:cNvPr id="6" name="Obraz 5" descr="Obraz zawierający tekst, Czcionka, symbol, logo&#10;&#10;Opis wygenerowany automatycznie">
            <a:extLst>
              <a:ext uri="{FF2B5EF4-FFF2-40B4-BE49-F238E27FC236}">
                <a16:creationId xmlns:a16="http://schemas.microsoft.com/office/drawing/2014/main" id="{2043B0CE-D2BA-4ECC-F016-CF002953088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8" y="6296723"/>
            <a:ext cx="1672322" cy="43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9529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F33D07-E984-698A-A3D5-86D94F9EE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C7BBF41F-710A-F624-C0CC-0EB5CB79B31A}"/>
              </a:ext>
            </a:extLst>
          </p:cNvPr>
          <p:cNvSpPr/>
          <p:nvPr/>
        </p:nvSpPr>
        <p:spPr>
          <a:xfrm>
            <a:off x="2388637" y="1670584"/>
            <a:ext cx="9181323" cy="464170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2" name="Obraz 11" descr="Obraz zawierający na wolnym powietrzu, chmura, niebo, drzewo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4A3C9D85-73B9-2226-9DB5-B5150D59BDA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2040" y="545710"/>
            <a:ext cx="7125012" cy="3824279"/>
          </a:xfrm>
          <a:prstGeom prst="rect">
            <a:avLst/>
          </a:prstGeom>
        </p:spPr>
      </p:pic>
      <p:sp>
        <p:nvSpPr>
          <p:cNvPr id="14" name="pole tekstowe 13">
            <a:extLst>
              <a:ext uri="{FF2B5EF4-FFF2-40B4-BE49-F238E27FC236}">
                <a16:creationId xmlns:a16="http://schemas.microsoft.com/office/drawing/2014/main" id="{3481A770-AC46-85CA-F6DF-9BEF41AF1F91}"/>
              </a:ext>
            </a:extLst>
          </p:cNvPr>
          <p:cNvSpPr txBox="1"/>
          <p:nvPr/>
        </p:nvSpPr>
        <p:spPr>
          <a:xfrm>
            <a:off x="8106315" y="2235457"/>
            <a:ext cx="33940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Jagiellonian</a:t>
            </a:r>
            <a:endParaRPr lang="pl-PL" sz="32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  <a:p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University</a:t>
            </a:r>
          </a:p>
          <a:p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in Kraków</a:t>
            </a:r>
          </a:p>
        </p:txBody>
      </p:sp>
      <p:cxnSp>
        <p:nvCxnSpPr>
          <p:cNvPr id="17" name="Łącznik prosty 16">
            <a:extLst>
              <a:ext uri="{FF2B5EF4-FFF2-40B4-BE49-F238E27FC236}">
                <a16:creationId xmlns:a16="http://schemas.microsoft.com/office/drawing/2014/main" id="{31D230F1-0B3D-A3C5-AC52-DDA147E6F79B}"/>
              </a:ext>
            </a:extLst>
          </p:cNvPr>
          <p:cNvCxnSpPr/>
          <p:nvPr/>
        </p:nvCxnSpPr>
        <p:spPr>
          <a:xfrm>
            <a:off x="8251788" y="3886870"/>
            <a:ext cx="831208" cy="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grpSp>
        <p:nvGrpSpPr>
          <p:cNvPr id="5" name="Grupa 4">
            <a:extLst>
              <a:ext uri="{FF2B5EF4-FFF2-40B4-BE49-F238E27FC236}">
                <a16:creationId xmlns:a16="http://schemas.microsoft.com/office/drawing/2014/main" id="{699DC4D4-07E8-E5AF-B545-710DAF800907}"/>
              </a:ext>
            </a:extLst>
          </p:cNvPr>
          <p:cNvGrpSpPr/>
          <p:nvPr/>
        </p:nvGrpSpPr>
        <p:grpSpPr>
          <a:xfrm>
            <a:off x="2583388" y="4532401"/>
            <a:ext cx="4987963" cy="1747491"/>
            <a:chOff x="2583388" y="4532401"/>
            <a:chExt cx="4987963" cy="1747491"/>
          </a:xfrm>
        </p:grpSpPr>
        <p:sp>
          <p:nvSpPr>
            <p:cNvPr id="18" name="pole tekstowe 17">
              <a:extLst>
                <a:ext uri="{FF2B5EF4-FFF2-40B4-BE49-F238E27FC236}">
                  <a16:creationId xmlns:a16="http://schemas.microsoft.com/office/drawing/2014/main" id="{243F7100-A946-5AAF-19BF-B1C0446950FD}"/>
                </a:ext>
              </a:extLst>
            </p:cNvPr>
            <p:cNvSpPr txBox="1"/>
            <p:nvPr/>
          </p:nvSpPr>
          <p:spPr>
            <a:xfrm>
              <a:off x="2583388" y="4532401"/>
              <a:ext cx="496891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600" b="1" dirty="0" err="1">
                  <a:solidFill>
                    <a:srgbClr val="00539E"/>
                  </a:solidFill>
                  <a:latin typeface="Montserrat" panose="00000500000000000000" pitchFamily="2" charset="-18"/>
                </a:rPr>
                <a:t>Lorem</a:t>
              </a:r>
              <a:r>
                <a:rPr lang="pl-PL" sz="1600" b="1" dirty="0">
                  <a:solidFill>
                    <a:srgbClr val="00539E"/>
                  </a:solidFill>
                  <a:latin typeface="Montserrat" panose="00000500000000000000" pitchFamily="2" charset="-18"/>
                </a:rPr>
                <a:t> </a:t>
              </a:r>
              <a:r>
                <a:rPr lang="pl-PL" sz="1600" b="1" dirty="0" err="1">
                  <a:solidFill>
                    <a:srgbClr val="00539E"/>
                  </a:solidFill>
                  <a:latin typeface="Montserrat" panose="00000500000000000000" pitchFamily="2" charset="-18"/>
                </a:rPr>
                <a:t>ipsum</a:t>
              </a:r>
              <a:endParaRPr lang="pl-PL" sz="1600" b="1" dirty="0">
                <a:solidFill>
                  <a:srgbClr val="00539E"/>
                </a:solidFill>
                <a:latin typeface="Montserrat" panose="00000500000000000000" pitchFamily="2" charset="-18"/>
              </a:endParaRPr>
            </a:p>
          </p:txBody>
        </p:sp>
        <p:sp>
          <p:nvSpPr>
            <p:cNvPr id="20" name="pole tekstowe 19">
              <a:extLst>
                <a:ext uri="{FF2B5EF4-FFF2-40B4-BE49-F238E27FC236}">
                  <a16:creationId xmlns:a16="http://schemas.microsoft.com/office/drawing/2014/main" id="{71997C35-B459-00EE-5CA4-387BDBB53AF6}"/>
                </a:ext>
              </a:extLst>
            </p:cNvPr>
            <p:cNvSpPr txBox="1"/>
            <p:nvPr/>
          </p:nvSpPr>
          <p:spPr>
            <a:xfrm>
              <a:off x="2602438" y="5079563"/>
              <a:ext cx="496891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Lorem ipsum dolor sit amet, consectetur adipiscing elit.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id-ID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Proin sed libero in magna ultrices gravida sit ametat diam.</a:t>
              </a:r>
              <a:endPara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  <a:p>
              <a:endPara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  <a:p>
              <a:r>
                <a:rPr lang="id-ID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Lorem ipsum dolor sit amet, consectetur adipiscing elit.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id-ID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Proin sed libero in magna ultrices gravida sit ametat diam.</a:t>
              </a:r>
              <a:endPara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  <a:p>
              <a:endPara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pic>
        <p:nvPicPr>
          <p:cNvPr id="7" name="Obraz 6" descr="Obraz zawierający arkada, na wolnym powietrzu, budynek, niebo&#10;&#10;Zawartość wygenerowana przez AI może być niepoprawna.">
            <a:extLst>
              <a:ext uri="{FF2B5EF4-FFF2-40B4-BE49-F238E27FC236}">
                <a16:creationId xmlns:a16="http://schemas.microsoft.com/office/drawing/2014/main" id="{BFF87062-F330-DF7B-CCFB-3CFF4D8F548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747054" y="4369989"/>
            <a:ext cx="3822906" cy="1942300"/>
          </a:xfrm>
          <a:prstGeom prst="rect">
            <a:avLst/>
          </a:prstGeom>
        </p:spPr>
      </p:pic>
      <p:sp>
        <p:nvSpPr>
          <p:cNvPr id="9" name="TextBox 11">
            <a:extLst>
              <a:ext uri="{FF2B5EF4-FFF2-40B4-BE49-F238E27FC236}">
                <a16:creationId xmlns:a16="http://schemas.microsoft.com/office/drawing/2014/main" id="{CE5CD01C-A9ED-1B9E-6C4F-4BED6DC901EB}"/>
              </a:ext>
            </a:extLst>
          </p:cNvPr>
          <p:cNvSpPr txBox="1"/>
          <p:nvPr/>
        </p:nvSpPr>
        <p:spPr>
          <a:xfrm>
            <a:off x="11029950" y="6442237"/>
            <a:ext cx="9820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en.uj.edu.pl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2" name="Obraz 1" descr="Obraz zawierający tekst, Czcionka, symbol, logo&#10;&#10;Opis wygenerowany automatycznie">
            <a:extLst>
              <a:ext uri="{FF2B5EF4-FFF2-40B4-BE49-F238E27FC236}">
                <a16:creationId xmlns:a16="http://schemas.microsoft.com/office/drawing/2014/main" id="{7745AA9A-C87B-90E0-31D9-EC932AA198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8" y="6296723"/>
            <a:ext cx="1672322" cy="43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9296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4FBA13-34FE-D193-1CCC-CBE6B0EF3E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Obraz zawierający ubrania, osoba, budynek, uśmiech&#10;&#10;Zawartość wygenerowana przez AI może być niepoprawna.">
            <a:extLst>
              <a:ext uri="{FF2B5EF4-FFF2-40B4-BE49-F238E27FC236}">
                <a16:creationId xmlns:a16="http://schemas.microsoft.com/office/drawing/2014/main" id="{F292092F-37F7-F4D7-120A-5D78DE8B70A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955458" y="3821518"/>
            <a:ext cx="6601777" cy="2484062"/>
          </a:xfrm>
          <a:prstGeom prst="rect">
            <a:avLst/>
          </a:prstGeom>
        </p:spPr>
      </p:pic>
      <p:sp>
        <p:nvSpPr>
          <p:cNvPr id="29" name="Prostokąt 28">
            <a:extLst>
              <a:ext uri="{FF2B5EF4-FFF2-40B4-BE49-F238E27FC236}">
                <a16:creationId xmlns:a16="http://schemas.microsoft.com/office/drawing/2014/main" id="{068B838F-08CD-5B51-8302-0B980A814B40}"/>
              </a:ext>
            </a:extLst>
          </p:cNvPr>
          <p:cNvSpPr/>
          <p:nvPr/>
        </p:nvSpPr>
        <p:spPr>
          <a:xfrm>
            <a:off x="4955458" y="547439"/>
            <a:ext cx="3185395" cy="133012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7" name="Prostokąt 26">
            <a:extLst>
              <a:ext uri="{FF2B5EF4-FFF2-40B4-BE49-F238E27FC236}">
                <a16:creationId xmlns:a16="http://schemas.microsoft.com/office/drawing/2014/main" id="{A0812BB4-B1D4-BDD7-3303-22FEF2DE00A7}"/>
              </a:ext>
            </a:extLst>
          </p:cNvPr>
          <p:cNvSpPr/>
          <p:nvPr/>
        </p:nvSpPr>
        <p:spPr>
          <a:xfrm>
            <a:off x="8229600" y="1967608"/>
            <a:ext cx="3327635" cy="176314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4B286EE5-5B60-EC64-20EA-10AF97980C24}"/>
              </a:ext>
            </a:extLst>
          </p:cNvPr>
          <p:cNvSpPr/>
          <p:nvPr/>
        </p:nvSpPr>
        <p:spPr>
          <a:xfrm>
            <a:off x="4955458" y="1967608"/>
            <a:ext cx="3185395" cy="176314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A1A6469F-0477-BEF6-C8C7-190F5B36C51A}"/>
              </a:ext>
            </a:extLst>
          </p:cNvPr>
          <p:cNvSpPr/>
          <p:nvPr/>
        </p:nvSpPr>
        <p:spPr>
          <a:xfrm>
            <a:off x="8229599" y="547439"/>
            <a:ext cx="3327635" cy="133012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72F4DF8F-6112-46B6-F8D6-D0DDFB3A6BA5}"/>
              </a:ext>
            </a:extLst>
          </p:cNvPr>
          <p:cNvSpPr txBox="1"/>
          <p:nvPr/>
        </p:nvSpPr>
        <p:spPr>
          <a:xfrm>
            <a:off x="5142679" y="821551"/>
            <a:ext cx="26603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rgbClr val="00539E"/>
                </a:solidFill>
                <a:latin typeface="Montserrat" panose="00000500000000000000" pitchFamily="2" charset="-18"/>
              </a:rPr>
              <a:t>LOREM IPSUM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EB0B6D5B-55A2-6D5B-4BEA-7D118E0CA47C}"/>
              </a:ext>
            </a:extLst>
          </p:cNvPr>
          <p:cNvSpPr txBox="1"/>
          <p:nvPr/>
        </p:nvSpPr>
        <p:spPr>
          <a:xfrm>
            <a:off x="5142679" y="1221991"/>
            <a:ext cx="2474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amet, consectetur adipiscing elit.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ADD6C4EF-CAE9-D35A-949E-CF353E4E8B0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2040" y="553333"/>
            <a:ext cx="4244671" cy="5752247"/>
          </a:xfrm>
          <a:prstGeom prst="rect">
            <a:avLst/>
          </a:prstGeom>
        </p:spPr>
      </p:pic>
      <p:sp>
        <p:nvSpPr>
          <p:cNvPr id="6" name="TextBox 11">
            <a:extLst>
              <a:ext uri="{FF2B5EF4-FFF2-40B4-BE49-F238E27FC236}">
                <a16:creationId xmlns:a16="http://schemas.microsoft.com/office/drawing/2014/main" id="{05D52670-9986-B695-EBA7-A12DD6900042}"/>
              </a:ext>
            </a:extLst>
          </p:cNvPr>
          <p:cNvSpPr txBox="1"/>
          <p:nvPr/>
        </p:nvSpPr>
        <p:spPr>
          <a:xfrm>
            <a:off x="11058525" y="6442237"/>
            <a:ext cx="9535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en.uj.edu.pl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71C477C-CFC4-2063-777B-75BEF69D2E29}"/>
              </a:ext>
            </a:extLst>
          </p:cNvPr>
          <p:cNvSpPr txBox="1"/>
          <p:nvPr/>
        </p:nvSpPr>
        <p:spPr>
          <a:xfrm>
            <a:off x="8533579" y="812026"/>
            <a:ext cx="26603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rgbClr val="00539E"/>
                </a:solidFill>
                <a:latin typeface="Montserrat" panose="00000500000000000000" pitchFamily="2" charset="-18"/>
              </a:rPr>
              <a:t>LOREM IPSUM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4D25B7BE-4FA2-2849-0A49-185C4A22C265}"/>
              </a:ext>
            </a:extLst>
          </p:cNvPr>
          <p:cNvSpPr txBox="1"/>
          <p:nvPr/>
        </p:nvSpPr>
        <p:spPr>
          <a:xfrm>
            <a:off x="8533579" y="1212466"/>
            <a:ext cx="2474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amet, consectetur adipiscing elit.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96F5F925-DEAE-6891-242D-119A7633B724}"/>
              </a:ext>
            </a:extLst>
          </p:cNvPr>
          <p:cNvSpPr txBox="1"/>
          <p:nvPr/>
        </p:nvSpPr>
        <p:spPr>
          <a:xfrm>
            <a:off x="5161729" y="2431276"/>
            <a:ext cx="26603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rgbClr val="00539E"/>
                </a:solidFill>
                <a:latin typeface="Montserrat" panose="00000500000000000000" pitchFamily="2" charset="-18"/>
              </a:rPr>
              <a:t>LOREM IPSUM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C155E4E5-02BB-69B3-191D-9F4388D2A514}"/>
              </a:ext>
            </a:extLst>
          </p:cNvPr>
          <p:cNvSpPr txBox="1"/>
          <p:nvPr/>
        </p:nvSpPr>
        <p:spPr>
          <a:xfrm>
            <a:off x="5161729" y="2831716"/>
            <a:ext cx="2474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amet, consectetur adipiscing elit.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DFD913BD-A58F-C525-AA7E-CF234E663657}"/>
              </a:ext>
            </a:extLst>
          </p:cNvPr>
          <p:cNvSpPr txBox="1"/>
          <p:nvPr/>
        </p:nvSpPr>
        <p:spPr>
          <a:xfrm>
            <a:off x="8552629" y="2421751"/>
            <a:ext cx="26603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rgbClr val="00539E"/>
                </a:solidFill>
                <a:latin typeface="Montserrat" panose="00000500000000000000" pitchFamily="2" charset="-18"/>
              </a:rPr>
              <a:t>LOREM IPSUM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63AF1ADB-6122-C566-CBE0-EF24273DE357}"/>
              </a:ext>
            </a:extLst>
          </p:cNvPr>
          <p:cNvSpPr txBox="1"/>
          <p:nvPr/>
        </p:nvSpPr>
        <p:spPr>
          <a:xfrm>
            <a:off x="8552629" y="2822191"/>
            <a:ext cx="2474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amet, consectetur adipiscing elit.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4" name="Obraz 13" descr="Obraz zawierający tekst, Czcionka, symbol, logo&#10;&#10;Opis wygenerowany automatycznie">
            <a:extLst>
              <a:ext uri="{FF2B5EF4-FFF2-40B4-BE49-F238E27FC236}">
                <a16:creationId xmlns:a16="http://schemas.microsoft.com/office/drawing/2014/main" id="{F3F1C2E7-834C-E749-87F4-CBB960CF86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8" y="6296723"/>
            <a:ext cx="1672322" cy="43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1095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DD5902-BF75-0615-4A00-AE167CFCB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95025782-90BA-AE99-6847-C02AB4392CCE}"/>
              </a:ext>
            </a:extLst>
          </p:cNvPr>
          <p:cNvSpPr/>
          <p:nvPr/>
        </p:nvSpPr>
        <p:spPr>
          <a:xfrm>
            <a:off x="3083559" y="545712"/>
            <a:ext cx="3579634" cy="57665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2" name="Obraz 1" descr="Obraz zawierający chmura, niebo, na wolnym powietrzu, drzewo&#10;&#10;Zawartość wygenerowana przez AI może być niepoprawna.">
            <a:extLst>
              <a:ext uri="{FF2B5EF4-FFF2-40B4-BE49-F238E27FC236}">
                <a16:creationId xmlns:a16="http://schemas.microsoft.com/office/drawing/2014/main" id="{07B148DC-AE49-0A77-9E76-BC6924B2AB1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2040" y="545711"/>
            <a:ext cx="2363700" cy="5766577"/>
          </a:xfrm>
          <a:prstGeom prst="rect">
            <a:avLst/>
          </a:prstGeom>
        </p:spPr>
      </p:pic>
      <p:pic>
        <p:nvPicPr>
          <p:cNvPr id="3" name="Obraz 2" descr="Obraz zawierający chmura, niebo, na wolnym powietrzu, Fotografia lotnicza&#10;&#10;Zawartość wygenerowana przez AI może być niepoprawna.">
            <a:extLst>
              <a:ext uri="{FF2B5EF4-FFF2-40B4-BE49-F238E27FC236}">
                <a16:creationId xmlns:a16="http://schemas.microsoft.com/office/drawing/2014/main" id="{05599182-1628-F40A-014F-DFB6C953CE5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206258" y="545711"/>
            <a:ext cx="2363701" cy="5766577"/>
          </a:xfrm>
          <a:prstGeom prst="rect">
            <a:avLst/>
          </a:prstGeom>
        </p:spPr>
      </p:pic>
      <p:pic>
        <p:nvPicPr>
          <p:cNvPr id="5" name="Obraz 4" descr="Obraz zawierający na wolnym powietrzu, chmura, drzewo, niebo&#10;&#10;Zawartość wygenerowana przez AI może być niepoprawna.">
            <a:extLst>
              <a:ext uri="{FF2B5EF4-FFF2-40B4-BE49-F238E27FC236}">
                <a16:creationId xmlns:a16="http://schemas.microsoft.com/office/drawing/2014/main" id="{66F96F40-BBE5-241E-160C-9783A1DD0B0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743048" y="545711"/>
            <a:ext cx="2383356" cy="5766577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A8219908-1C8A-80ED-2CE7-6ABF796F592B}"/>
              </a:ext>
            </a:extLst>
          </p:cNvPr>
          <p:cNvSpPr txBox="1"/>
          <p:nvPr/>
        </p:nvSpPr>
        <p:spPr>
          <a:xfrm>
            <a:off x="3348952" y="1940817"/>
            <a:ext cx="33940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endParaRPr lang="pl-PL" sz="32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D9B6D199-1977-B310-1953-2DE4C895C65F}"/>
              </a:ext>
            </a:extLst>
          </p:cNvPr>
          <p:cNvSpPr txBox="1"/>
          <p:nvPr/>
        </p:nvSpPr>
        <p:spPr>
          <a:xfrm>
            <a:off x="3353781" y="2793465"/>
            <a:ext cx="3268772" cy="2254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id-ID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id-ID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id-ID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id-ID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id-ID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id-ID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0BD8BB18-2595-F1B2-4CAD-12C1679AEBD8}"/>
              </a:ext>
            </a:extLst>
          </p:cNvPr>
          <p:cNvCxnSpPr/>
          <p:nvPr/>
        </p:nvCxnSpPr>
        <p:spPr>
          <a:xfrm>
            <a:off x="3483515" y="2531504"/>
            <a:ext cx="831208" cy="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" name="TextBox 11">
            <a:extLst>
              <a:ext uri="{FF2B5EF4-FFF2-40B4-BE49-F238E27FC236}">
                <a16:creationId xmlns:a16="http://schemas.microsoft.com/office/drawing/2014/main" id="{5D23725B-0682-296F-3368-B1B1971CC3E8}"/>
              </a:ext>
            </a:extLst>
          </p:cNvPr>
          <p:cNvSpPr txBox="1"/>
          <p:nvPr/>
        </p:nvSpPr>
        <p:spPr>
          <a:xfrm>
            <a:off x="11020425" y="6442237"/>
            <a:ext cx="9916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en.uj.edu.pl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6" name="Obraz 5" descr="Obraz zawierający tekst, Czcionka, symbol, logo&#10;&#10;Opis wygenerowany automatycznie">
            <a:extLst>
              <a:ext uri="{FF2B5EF4-FFF2-40B4-BE49-F238E27FC236}">
                <a16:creationId xmlns:a16="http://schemas.microsoft.com/office/drawing/2014/main" id="{DEFF57CE-A284-C936-A19A-8B7BBF81A0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8" y="6296723"/>
            <a:ext cx="1672322" cy="43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1991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95E4A8-99EB-C888-71F6-249C42555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5C1A6820-DDDB-41FF-9F3B-906CBFD76D73}"/>
              </a:ext>
            </a:extLst>
          </p:cNvPr>
          <p:cNvSpPr/>
          <p:nvPr/>
        </p:nvSpPr>
        <p:spPr>
          <a:xfrm>
            <a:off x="622041" y="545712"/>
            <a:ext cx="10947919" cy="57665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06E22965-1286-7A80-DC8D-8BA7D3B85BE0}"/>
              </a:ext>
            </a:extLst>
          </p:cNvPr>
          <p:cNvSpPr txBox="1"/>
          <p:nvPr/>
        </p:nvSpPr>
        <p:spPr>
          <a:xfrm>
            <a:off x="1144232" y="2037652"/>
            <a:ext cx="33940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</a:p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endParaRPr lang="pl-PL" sz="32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8614FD68-9E2E-78EF-63C4-62602DF7E737}"/>
              </a:ext>
            </a:extLst>
          </p:cNvPr>
          <p:cNvSpPr txBox="1"/>
          <p:nvPr/>
        </p:nvSpPr>
        <p:spPr>
          <a:xfrm>
            <a:off x="1144232" y="3236790"/>
            <a:ext cx="33940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Lorem</a:t>
            </a:r>
            <a:r>
              <a:rPr lang="pl-PL" sz="32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</a:p>
          <a:p>
            <a:r>
              <a:rPr lang="pl-PL" sz="32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ipsum</a:t>
            </a:r>
            <a:endParaRPr lang="pl-PL" sz="32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98645D55-FC33-71D1-7826-2B5EB21D7A77}"/>
              </a:ext>
            </a:extLst>
          </p:cNvPr>
          <p:cNvCxnSpPr>
            <a:cxnSpLocks/>
          </p:cNvCxnSpPr>
          <p:nvPr/>
        </p:nvCxnSpPr>
        <p:spPr>
          <a:xfrm>
            <a:off x="1255992" y="3203724"/>
            <a:ext cx="831208" cy="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D8A38CD3-77DB-FC37-7A56-BA13827EEC6A}"/>
              </a:ext>
            </a:extLst>
          </p:cNvPr>
          <p:cNvSpPr txBox="1"/>
          <p:nvPr/>
        </p:nvSpPr>
        <p:spPr>
          <a:xfrm>
            <a:off x="1127087" y="4541345"/>
            <a:ext cx="496891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amet, 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id-ID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consectetur adipiscing elit.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DF38AF87-E106-D646-83A2-A8A2FFBF97A4}"/>
              </a:ext>
            </a:extLst>
          </p:cNvPr>
          <p:cNvSpPr txBox="1"/>
          <p:nvPr/>
        </p:nvSpPr>
        <p:spPr>
          <a:xfrm>
            <a:off x="3790912" y="2153821"/>
            <a:ext cx="49689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ipsum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dolor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sit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amet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FF0DF4C5-61D4-1561-342C-0E41335182D6}"/>
              </a:ext>
            </a:extLst>
          </p:cNvPr>
          <p:cNvSpPr txBox="1"/>
          <p:nvPr/>
        </p:nvSpPr>
        <p:spPr>
          <a:xfrm>
            <a:off x="3752850" y="2715365"/>
            <a:ext cx="7526111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ipsum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dolor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sit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consectetur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adipiscing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elit.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Duis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placerat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neque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eu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enim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luctus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facilisis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Vestibulum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feugiat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lacinia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turpis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nec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aliquam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ante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hendrerit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Sed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congue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ullamcorper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efficitur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Nam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lobortis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ornare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metus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varius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mi.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Morbi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iaculis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nunc a urna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facilisis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congue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Phasellus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laoreet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nisl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vitae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mauris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rutrum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id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hendrerit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enim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vulputate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Morbi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id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mattis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felis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</a:p>
          <a:p>
            <a:pPr algn="just">
              <a:lnSpc>
                <a:spcPct val="150000"/>
              </a:lnSpc>
              <a:defRPr/>
            </a:pP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Cras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nunc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magna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iaculis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vitae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elementum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suscipit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ut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erat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Sed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in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dui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feugiat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lectus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gravida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aliquam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nec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non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sapien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Quisque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ut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elit et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neque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vehicula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lobortis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sodales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in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erat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Fusce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et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efficitur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Duis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id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enim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nec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ante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imperdiet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suscipit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Nam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sed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fermentum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est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quis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molestie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turpis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Donec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et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neque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pretium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ultricies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turpis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scelerisque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turpis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Vestibulum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consequat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eros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purus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dignissim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dapibus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arcu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egestas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sed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Aliquam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tincidunt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ipsum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vitae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laoreet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quis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volutpat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nisl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fermentum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Suspendisse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sit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eu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ante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accumsan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lacinia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id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tempor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ante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  <a:endParaRPr lang="id-ID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id-ID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7" name="TextBox 11">
            <a:extLst>
              <a:ext uri="{FF2B5EF4-FFF2-40B4-BE49-F238E27FC236}">
                <a16:creationId xmlns:a16="http://schemas.microsoft.com/office/drawing/2014/main" id="{16C6A738-C743-31BA-4664-D2D640350D25}"/>
              </a:ext>
            </a:extLst>
          </p:cNvPr>
          <p:cNvSpPr txBox="1"/>
          <p:nvPr/>
        </p:nvSpPr>
        <p:spPr>
          <a:xfrm>
            <a:off x="11010900" y="6442237"/>
            <a:ext cx="10011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en.uj.edu.pl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3" name="Obraz 2" descr="Obraz zawierający tekst, Czcionka, symbol, logo&#10;&#10;Opis wygenerowany automatycznie">
            <a:extLst>
              <a:ext uri="{FF2B5EF4-FFF2-40B4-BE49-F238E27FC236}">
                <a16:creationId xmlns:a16="http://schemas.microsoft.com/office/drawing/2014/main" id="{F4B2C657-4B02-9CEA-E106-93355EF2B4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8" y="6296723"/>
            <a:ext cx="1672322" cy="43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940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AC147-7692-0C1F-E42C-ABB52C15F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61FB18C1-265E-865C-3984-ED32301D70F6}"/>
              </a:ext>
            </a:extLst>
          </p:cNvPr>
          <p:cNvSpPr/>
          <p:nvPr/>
        </p:nvSpPr>
        <p:spPr>
          <a:xfrm>
            <a:off x="622041" y="526662"/>
            <a:ext cx="10947919" cy="57665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764E57E7-C6A1-4FC0-3F3E-833B55CFD3A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2040" y="4022475"/>
            <a:ext cx="10947919" cy="2289813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E105E359-BFF6-8315-920D-7567502E870A}"/>
              </a:ext>
            </a:extLst>
          </p:cNvPr>
          <p:cNvSpPr txBox="1"/>
          <p:nvPr/>
        </p:nvSpPr>
        <p:spPr>
          <a:xfrm>
            <a:off x="1043532" y="1327679"/>
            <a:ext cx="33940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endParaRPr lang="pl-PL" sz="32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AF7E33A3-2114-6445-6D01-B6295DBD9552}"/>
              </a:ext>
            </a:extLst>
          </p:cNvPr>
          <p:cNvCxnSpPr>
            <a:cxnSpLocks/>
          </p:cNvCxnSpPr>
          <p:nvPr/>
        </p:nvCxnSpPr>
        <p:spPr>
          <a:xfrm flipV="1">
            <a:off x="4830221" y="1259031"/>
            <a:ext cx="0" cy="574914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81C83F23-CCB3-CF9C-59EE-CB0A6D643908}"/>
              </a:ext>
            </a:extLst>
          </p:cNvPr>
          <p:cNvSpPr txBox="1"/>
          <p:nvPr/>
        </p:nvSpPr>
        <p:spPr>
          <a:xfrm>
            <a:off x="1544157" y="2743164"/>
            <a:ext cx="30584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dolor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sit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amet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 </a:t>
            </a: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AA49D567-DFE0-7DCA-CA1A-EC95C4EEA350}"/>
              </a:ext>
            </a:extLst>
          </p:cNvPr>
          <p:cNvSpPr txBox="1"/>
          <p:nvPr/>
        </p:nvSpPr>
        <p:spPr>
          <a:xfrm>
            <a:off x="1553282" y="3039465"/>
            <a:ext cx="24748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dolor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sit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endParaRPr lang="pl-PL" sz="10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27" name="Łącznik prosty 26">
            <a:extLst>
              <a:ext uri="{FF2B5EF4-FFF2-40B4-BE49-F238E27FC236}">
                <a16:creationId xmlns:a16="http://schemas.microsoft.com/office/drawing/2014/main" id="{37828247-2B4B-65D4-8D8A-162A3DCF90C7}"/>
              </a:ext>
            </a:extLst>
          </p:cNvPr>
          <p:cNvCxnSpPr>
            <a:cxnSpLocks/>
          </p:cNvCxnSpPr>
          <p:nvPr/>
        </p:nvCxnSpPr>
        <p:spPr>
          <a:xfrm flipV="1">
            <a:off x="8243902" y="1259031"/>
            <a:ext cx="0" cy="574914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8" name="Łącznik prosty 27">
            <a:extLst>
              <a:ext uri="{FF2B5EF4-FFF2-40B4-BE49-F238E27FC236}">
                <a16:creationId xmlns:a16="http://schemas.microsoft.com/office/drawing/2014/main" id="{0A5D3047-3434-CEF5-781D-018D4D7B2F15}"/>
              </a:ext>
            </a:extLst>
          </p:cNvPr>
          <p:cNvCxnSpPr>
            <a:cxnSpLocks/>
          </p:cNvCxnSpPr>
          <p:nvPr/>
        </p:nvCxnSpPr>
        <p:spPr>
          <a:xfrm flipV="1">
            <a:off x="1419932" y="2768266"/>
            <a:ext cx="0" cy="574914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9" name="Łącznik prosty 28">
            <a:extLst>
              <a:ext uri="{FF2B5EF4-FFF2-40B4-BE49-F238E27FC236}">
                <a16:creationId xmlns:a16="http://schemas.microsoft.com/office/drawing/2014/main" id="{FF18D53C-63F6-DC40-C1E2-94E8A4907684}"/>
              </a:ext>
            </a:extLst>
          </p:cNvPr>
          <p:cNvCxnSpPr>
            <a:cxnSpLocks/>
          </p:cNvCxnSpPr>
          <p:nvPr/>
        </p:nvCxnSpPr>
        <p:spPr>
          <a:xfrm flipV="1">
            <a:off x="4830391" y="2768266"/>
            <a:ext cx="0" cy="574914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0" name="Łącznik prosty 29">
            <a:extLst>
              <a:ext uri="{FF2B5EF4-FFF2-40B4-BE49-F238E27FC236}">
                <a16:creationId xmlns:a16="http://schemas.microsoft.com/office/drawing/2014/main" id="{3BE26EFE-4728-B60D-F3EC-23C7F7E29777}"/>
              </a:ext>
            </a:extLst>
          </p:cNvPr>
          <p:cNvCxnSpPr>
            <a:cxnSpLocks/>
          </p:cNvCxnSpPr>
          <p:nvPr/>
        </p:nvCxnSpPr>
        <p:spPr>
          <a:xfrm flipV="1">
            <a:off x="8243902" y="2768266"/>
            <a:ext cx="0" cy="574914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2" name="TextBox 11">
            <a:extLst>
              <a:ext uri="{FF2B5EF4-FFF2-40B4-BE49-F238E27FC236}">
                <a16:creationId xmlns:a16="http://schemas.microsoft.com/office/drawing/2014/main" id="{6CFFAC99-1B0D-C100-9F8A-90B078047BB0}"/>
              </a:ext>
            </a:extLst>
          </p:cNvPr>
          <p:cNvSpPr txBox="1"/>
          <p:nvPr/>
        </p:nvSpPr>
        <p:spPr>
          <a:xfrm>
            <a:off x="11077575" y="6442237"/>
            <a:ext cx="9344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en.uj.edu.pl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3CD5A00-BD0C-6F8C-35F8-CC6C68101723}"/>
              </a:ext>
            </a:extLst>
          </p:cNvPr>
          <p:cNvSpPr txBox="1"/>
          <p:nvPr/>
        </p:nvSpPr>
        <p:spPr>
          <a:xfrm>
            <a:off x="4982682" y="1181064"/>
            <a:ext cx="30584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dolor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sit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amet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 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09F5F0DC-EFAC-9EDD-5267-9C9777AF4930}"/>
              </a:ext>
            </a:extLst>
          </p:cNvPr>
          <p:cNvSpPr txBox="1"/>
          <p:nvPr/>
        </p:nvSpPr>
        <p:spPr>
          <a:xfrm>
            <a:off x="4991807" y="1486890"/>
            <a:ext cx="24748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dolor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sit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endParaRPr lang="pl-PL" sz="10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5A9FC4BB-B1CF-FF40-1BE4-37350BD9C14A}"/>
              </a:ext>
            </a:extLst>
          </p:cNvPr>
          <p:cNvSpPr txBox="1"/>
          <p:nvPr/>
        </p:nvSpPr>
        <p:spPr>
          <a:xfrm>
            <a:off x="5001732" y="2705064"/>
            <a:ext cx="30584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dolor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sit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amet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 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13E3D3E5-0B66-00A3-2FB4-0A585A012165}"/>
              </a:ext>
            </a:extLst>
          </p:cNvPr>
          <p:cNvSpPr txBox="1"/>
          <p:nvPr/>
        </p:nvSpPr>
        <p:spPr>
          <a:xfrm>
            <a:off x="5010857" y="3001365"/>
            <a:ext cx="24748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dolor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sit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endParaRPr lang="pl-PL" sz="10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015AB145-51E6-D6F2-09C7-D2AB2C3DE6C2}"/>
              </a:ext>
            </a:extLst>
          </p:cNvPr>
          <p:cNvSpPr txBox="1"/>
          <p:nvPr/>
        </p:nvSpPr>
        <p:spPr>
          <a:xfrm>
            <a:off x="8430732" y="1181064"/>
            <a:ext cx="30584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dolor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sit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amet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 </a:t>
            </a:r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E309E5CE-7B1E-F63C-DDE0-A07BA74F34B4}"/>
              </a:ext>
            </a:extLst>
          </p:cNvPr>
          <p:cNvSpPr txBox="1"/>
          <p:nvPr/>
        </p:nvSpPr>
        <p:spPr>
          <a:xfrm>
            <a:off x="8439857" y="1486890"/>
            <a:ext cx="24748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dolor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sit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endParaRPr lang="pl-PL" sz="10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35E2BCC7-EBCA-8BF9-5E71-9223ED0C6575}"/>
              </a:ext>
            </a:extLst>
          </p:cNvPr>
          <p:cNvSpPr txBox="1"/>
          <p:nvPr/>
        </p:nvSpPr>
        <p:spPr>
          <a:xfrm>
            <a:off x="8449782" y="2705064"/>
            <a:ext cx="30584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dolor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sit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amet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 </a:t>
            </a:r>
          </a:p>
        </p:txBody>
      </p:sp>
      <p:sp>
        <p:nvSpPr>
          <p:cNvPr id="33" name="pole tekstowe 32">
            <a:extLst>
              <a:ext uri="{FF2B5EF4-FFF2-40B4-BE49-F238E27FC236}">
                <a16:creationId xmlns:a16="http://schemas.microsoft.com/office/drawing/2014/main" id="{14F7BADD-C83C-151C-9C01-1A75DF0929E5}"/>
              </a:ext>
            </a:extLst>
          </p:cNvPr>
          <p:cNvSpPr txBox="1"/>
          <p:nvPr/>
        </p:nvSpPr>
        <p:spPr>
          <a:xfrm>
            <a:off x="8458907" y="3001365"/>
            <a:ext cx="24748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dolor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sit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endParaRPr lang="pl-PL" sz="10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5" name="Obraz 4" descr="Obraz zawierający tekst, Czcionka, symbol, logo&#10;&#10;Opis wygenerowany automatycznie">
            <a:extLst>
              <a:ext uri="{FF2B5EF4-FFF2-40B4-BE49-F238E27FC236}">
                <a16:creationId xmlns:a16="http://schemas.microsoft.com/office/drawing/2014/main" id="{8DD2015F-8AD7-841E-1F39-EED716DE5D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8" y="6296723"/>
            <a:ext cx="1672322" cy="43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5464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F60ABC-1EFD-F500-3338-3B8015F8B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9F7C8781-680A-4819-48E8-CE0AC2DCD630}"/>
              </a:ext>
            </a:extLst>
          </p:cNvPr>
          <p:cNvSpPr/>
          <p:nvPr/>
        </p:nvSpPr>
        <p:spPr>
          <a:xfrm>
            <a:off x="622041" y="545712"/>
            <a:ext cx="10947919" cy="57665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C629CB5E-8F55-3017-7704-6E2F3AD4535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50081" y="869334"/>
            <a:ext cx="2952409" cy="5119332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EF94FBD4-7FF7-620E-5481-B77D0958619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79248" y="869333"/>
            <a:ext cx="2952409" cy="5119333"/>
          </a:xfrm>
          <a:prstGeom prst="rect">
            <a:avLst/>
          </a:prstGeom>
        </p:spPr>
      </p:pic>
      <p:sp>
        <p:nvSpPr>
          <p:cNvPr id="2" name="Rectangle 4">
            <a:extLst>
              <a:ext uri="{FF2B5EF4-FFF2-40B4-BE49-F238E27FC236}">
                <a16:creationId xmlns:a16="http://schemas.microsoft.com/office/drawing/2014/main" id="{C9B7D75F-2D52-B680-AA83-1476209DC0BD}"/>
              </a:ext>
            </a:extLst>
          </p:cNvPr>
          <p:cNvSpPr/>
          <p:nvPr/>
        </p:nvSpPr>
        <p:spPr>
          <a:xfrm>
            <a:off x="3602783" y="1930214"/>
            <a:ext cx="2310882" cy="1158424"/>
          </a:xfrm>
          <a:prstGeom prst="rect">
            <a:avLst/>
          </a:prstGeom>
          <a:solidFill>
            <a:schemeClr val="bg1">
              <a:lumMod val="95000"/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F48B6D89-33CC-12FA-A74E-902973A97468}"/>
              </a:ext>
            </a:extLst>
          </p:cNvPr>
          <p:cNvSpPr txBox="1"/>
          <p:nvPr/>
        </p:nvSpPr>
        <p:spPr>
          <a:xfrm>
            <a:off x="3150887" y="1930214"/>
            <a:ext cx="30859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</a:p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endParaRPr lang="pl-PL" sz="32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2B4211FE-0F60-70D4-C555-0AD80C3E3F78}"/>
              </a:ext>
            </a:extLst>
          </p:cNvPr>
          <p:cNvCxnSpPr>
            <a:cxnSpLocks/>
          </p:cNvCxnSpPr>
          <p:nvPr/>
        </p:nvCxnSpPr>
        <p:spPr>
          <a:xfrm>
            <a:off x="4211499" y="3129278"/>
            <a:ext cx="831208" cy="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70AF47C3-26EF-040C-E251-16B9EBE1B97C}"/>
              </a:ext>
            </a:extLst>
          </p:cNvPr>
          <p:cNvSpPr txBox="1"/>
          <p:nvPr/>
        </p:nvSpPr>
        <p:spPr>
          <a:xfrm>
            <a:off x="2356316" y="4181210"/>
            <a:ext cx="26648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dolor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sit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179045F7-E371-9A19-4E47-BBD80BF75FF2}"/>
              </a:ext>
            </a:extLst>
          </p:cNvPr>
          <p:cNvSpPr txBox="1"/>
          <p:nvPr/>
        </p:nvSpPr>
        <p:spPr>
          <a:xfrm>
            <a:off x="2356316" y="4558018"/>
            <a:ext cx="26648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dolor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sit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DD60C545-5F4B-C3F7-E1F6-70BC47DC4CA0}"/>
              </a:ext>
            </a:extLst>
          </p:cNvPr>
          <p:cNvSpPr txBox="1"/>
          <p:nvPr/>
        </p:nvSpPr>
        <p:spPr>
          <a:xfrm>
            <a:off x="2356316" y="4934826"/>
            <a:ext cx="26648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dolor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sit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6688FA88-CF99-930E-0C74-58AB073D12CF}"/>
              </a:ext>
            </a:extLst>
          </p:cNvPr>
          <p:cNvSpPr txBox="1"/>
          <p:nvPr/>
        </p:nvSpPr>
        <p:spPr>
          <a:xfrm>
            <a:off x="2356316" y="5311633"/>
            <a:ext cx="26648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dolor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sit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F093B387-3970-B9FB-95E7-97AE49A479E8}"/>
              </a:ext>
            </a:extLst>
          </p:cNvPr>
          <p:cNvSpPr txBox="1"/>
          <p:nvPr/>
        </p:nvSpPr>
        <p:spPr>
          <a:xfrm>
            <a:off x="1265161" y="4159021"/>
            <a:ext cx="1141955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800"/>
              </a:lnSpc>
            </a:pPr>
            <a:r>
              <a:rPr lang="pl-PL" sz="1400" b="1" dirty="0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100</a:t>
            </a:r>
            <a:endParaRPr lang="en-US" sz="1400" b="1" dirty="0">
              <a:solidFill>
                <a:srgbClr val="00539E"/>
              </a:solidFill>
              <a:latin typeface="Roboto"/>
              <a:ea typeface="Prata" charset="0"/>
              <a:cs typeface="Prata" charset="0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32D3DEF4-5A67-77CD-B6B8-D456C40C41A2}"/>
              </a:ext>
            </a:extLst>
          </p:cNvPr>
          <p:cNvSpPr txBox="1"/>
          <p:nvPr/>
        </p:nvSpPr>
        <p:spPr>
          <a:xfrm>
            <a:off x="1265161" y="4546923"/>
            <a:ext cx="1141955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800"/>
              </a:lnSpc>
            </a:pPr>
            <a:r>
              <a:rPr lang="pl-PL" sz="1400" b="1" dirty="0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100</a:t>
            </a:r>
            <a:endParaRPr lang="en-US" sz="1400" b="1" dirty="0">
              <a:solidFill>
                <a:srgbClr val="00539E"/>
              </a:solidFill>
              <a:latin typeface="Roboto"/>
              <a:ea typeface="Prata" charset="0"/>
              <a:cs typeface="Prata" charset="0"/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6D331893-381D-9B28-6733-CBE2045D6648}"/>
              </a:ext>
            </a:extLst>
          </p:cNvPr>
          <p:cNvSpPr txBox="1"/>
          <p:nvPr/>
        </p:nvSpPr>
        <p:spPr>
          <a:xfrm>
            <a:off x="1265161" y="4916110"/>
            <a:ext cx="1141955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800"/>
              </a:lnSpc>
            </a:pPr>
            <a:r>
              <a:rPr lang="pl-PL" sz="1400" b="1" dirty="0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100</a:t>
            </a:r>
            <a:endParaRPr lang="en-US" sz="1400" b="1" dirty="0">
              <a:solidFill>
                <a:srgbClr val="00539E"/>
              </a:solidFill>
              <a:latin typeface="Roboto"/>
              <a:ea typeface="Prata" charset="0"/>
              <a:cs typeface="Prata" charset="0"/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6ECD352E-B481-F761-1B40-8BE6C00AA25F}"/>
              </a:ext>
            </a:extLst>
          </p:cNvPr>
          <p:cNvSpPr txBox="1"/>
          <p:nvPr/>
        </p:nvSpPr>
        <p:spPr>
          <a:xfrm>
            <a:off x="1265161" y="5278291"/>
            <a:ext cx="1141955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800"/>
              </a:lnSpc>
            </a:pPr>
            <a:r>
              <a:rPr lang="pl-PL" sz="1400" b="1" dirty="0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100</a:t>
            </a:r>
            <a:endParaRPr lang="en-US" sz="1400" b="1" dirty="0">
              <a:solidFill>
                <a:srgbClr val="00539E"/>
              </a:solidFill>
              <a:latin typeface="Roboto"/>
              <a:ea typeface="Prata" charset="0"/>
              <a:cs typeface="Prata" charset="0"/>
            </a:endParaRPr>
          </a:p>
        </p:txBody>
      </p:sp>
      <p:sp>
        <p:nvSpPr>
          <p:cNvPr id="20" name="TextBox 11">
            <a:extLst>
              <a:ext uri="{FF2B5EF4-FFF2-40B4-BE49-F238E27FC236}">
                <a16:creationId xmlns:a16="http://schemas.microsoft.com/office/drawing/2014/main" id="{0AE43376-DC83-144B-2373-FB1EFCDC7886}"/>
              </a:ext>
            </a:extLst>
          </p:cNvPr>
          <p:cNvSpPr txBox="1"/>
          <p:nvPr/>
        </p:nvSpPr>
        <p:spPr>
          <a:xfrm>
            <a:off x="10982325" y="6442237"/>
            <a:ext cx="10297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en.uj.edu.pl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6" name="Obraz 5" descr="Obraz zawierający tekst, Czcionka, symbol, logo&#10;&#10;Opis wygenerowany automatycznie">
            <a:extLst>
              <a:ext uri="{FF2B5EF4-FFF2-40B4-BE49-F238E27FC236}">
                <a16:creationId xmlns:a16="http://schemas.microsoft.com/office/drawing/2014/main" id="{B3A0EE96-2589-A815-6A5F-ACE0D3066F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8" y="6296723"/>
            <a:ext cx="1672322" cy="43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4589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48EEF1-2BB9-3BAD-8CAE-668029033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F9726145-2EFF-9E36-70D4-E926A47989AA}"/>
              </a:ext>
            </a:extLst>
          </p:cNvPr>
          <p:cNvSpPr/>
          <p:nvPr/>
        </p:nvSpPr>
        <p:spPr>
          <a:xfrm>
            <a:off x="622041" y="555237"/>
            <a:ext cx="10947919" cy="57665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C21AD137-DD0E-A681-B25C-DC7AD325E334}"/>
              </a:ext>
            </a:extLst>
          </p:cNvPr>
          <p:cNvSpPr txBox="1"/>
          <p:nvPr/>
        </p:nvSpPr>
        <p:spPr>
          <a:xfrm>
            <a:off x="1291607" y="1219014"/>
            <a:ext cx="30859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</a:p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endParaRPr lang="pl-PL" sz="32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id="{BF45A1AA-FF5A-D3FD-6658-8E97B4C4B7CB}"/>
              </a:ext>
            </a:extLst>
          </p:cNvPr>
          <p:cNvCxnSpPr>
            <a:cxnSpLocks/>
          </p:cNvCxnSpPr>
          <p:nvPr/>
        </p:nvCxnSpPr>
        <p:spPr>
          <a:xfrm flipV="1">
            <a:off x="4580748" y="1465235"/>
            <a:ext cx="0" cy="64008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7" name="pole tekstowe 6">
            <a:extLst>
              <a:ext uri="{FF2B5EF4-FFF2-40B4-BE49-F238E27FC236}">
                <a16:creationId xmlns:a16="http://schemas.microsoft.com/office/drawing/2014/main" id="{C024C4D1-F11A-4DFF-7FC3-E989DA500F56}"/>
              </a:ext>
            </a:extLst>
          </p:cNvPr>
          <p:cNvSpPr txBox="1"/>
          <p:nvPr/>
        </p:nvSpPr>
        <p:spPr>
          <a:xfrm>
            <a:off x="4700570" y="1617635"/>
            <a:ext cx="64055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ipsum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dolor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sit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amet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,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consectetur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adipiscing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elit. 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538C7D44-A256-E2DA-3985-A18AF0E0E0AF}"/>
              </a:ext>
            </a:extLst>
          </p:cNvPr>
          <p:cNvSpPr txBox="1"/>
          <p:nvPr/>
        </p:nvSpPr>
        <p:spPr>
          <a:xfrm>
            <a:off x="1068479" y="2904646"/>
            <a:ext cx="18999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838E1B68-D6C6-3594-BC41-D710ACFAF35A}"/>
              </a:ext>
            </a:extLst>
          </p:cNvPr>
          <p:cNvSpPr txBox="1"/>
          <p:nvPr/>
        </p:nvSpPr>
        <p:spPr>
          <a:xfrm>
            <a:off x="3558424" y="2904646"/>
            <a:ext cx="11075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E3E3C4C0-00D8-2D19-FD99-DA8C9FA0A5C7}"/>
              </a:ext>
            </a:extLst>
          </p:cNvPr>
          <p:cNvSpPr txBox="1"/>
          <p:nvPr/>
        </p:nvSpPr>
        <p:spPr>
          <a:xfrm>
            <a:off x="6522741" y="2904646"/>
            <a:ext cx="17335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AAD2FB7B-B4D4-4EF4-2908-19727E83504F}"/>
              </a:ext>
            </a:extLst>
          </p:cNvPr>
          <p:cNvSpPr txBox="1"/>
          <p:nvPr/>
        </p:nvSpPr>
        <p:spPr>
          <a:xfrm>
            <a:off x="9570119" y="2904646"/>
            <a:ext cx="1863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8" name="TextBox 11">
            <a:extLst>
              <a:ext uri="{FF2B5EF4-FFF2-40B4-BE49-F238E27FC236}">
                <a16:creationId xmlns:a16="http://schemas.microsoft.com/office/drawing/2014/main" id="{1F2771C0-62F1-97B5-A3B6-C1EF072A44AA}"/>
              </a:ext>
            </a:extLst>
          </p:cNvPr>
          <p:cNvSpPr txBox="1"/>
          <p:nvPr/>
        </p:nvSpPr>
        <p:spPr>
          <a:xfrm>
            <a:off x="10848975" y="6442237"/>
            <a:ext cx="11630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en.uj.edu.pl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B2D0792B-9385-CDD4-751F-9ABB2C6D4F5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107"/>
          <a:stretch>
            <a:fillRect/>
          </a:stretch>
        </p:blipFill>
        <p:spPr>
          <a:xfrm>
            <a:off x="622040" y="3582242"/>
            <a:ext cx="5364232" cy="2729615"/>
          </a:xfrm>
          <a:prstGeom prst="rect">
            <a:avLst/>
          </a:prstGeom>
        </p:spPr>
      </p:pic>
      <p:pic>
        <p:nvPicPr>
          <p:cNvPr id="14" name="Obraz 13" descr="Obraz zawierający osoba, ubrania, Ludzka twarz, w pomieszczeniu&#10;&#10;Zawartość wygenerowana przez AI może być niepoprawna.">
            <a:extLst>
              <a:ext uri="{FF2B5EF4-FFF2-40B4-BE49-F238E27FC236}">
                <a16:creationId xmlns:a16="http://schemas.microsoft.com/office/drawing/2014/main" id="{E95E5B53-7BA7-0FC8-BF9D-DBF089B9F23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05730" y="3581811"/>
            <a:ext cx="5364232" cy="2730046"/>
          </a:xfrm>
          <a:prstGeom prst="rect">
            <a:avLst/>
          </a:prstGeom>
        </p:spPr>
      </p:pic>
      <p:pic>
        <p:nvPicPr>
          <p:cNvPr id="6" name="Obraz 5" descr="Obraz zawierający tekst, Czcionka, symbol, logo&#10;&#10;Opis wygenerowany automatycznie">
            <a:extLst>
              <a:ext uri="{FF2B5EF4-FFF2-40B4-BE49-F238E27FC236}">
                <a16:creationId xmlns:a16="http://schemas.microsoft.com/office/drawing/2014/main" id="{0E8DD473-C404-1017-7B38-561DED2A91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8" y="6296723"/>
            <a:ext cx="1672322" cy="43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5312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106C3A-DEF6-3846-150E-540EA2496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D3B6A48A-143C-1388-581F-A82C6B241325}"/>
              </a:ext>
            </a:extLst>
          </p:cNvPr>
          <p:cNvSpPr/>
          <p:nvPr/>
        </p:nvSpPr>
        <p:spPr>
          <a:xfrm>
            <a:off x="5045087" y="545712"/>
            <a:ext cx="6524873" cy="57665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A9246AA7-2DB1-9ED0-1A6C-C61DF6EE2438}"/>
              </a:ext>
            </a:extLst>
          </p:cNvPr>
          <p:cNvSpPr txBox="1"/>
          <p:nvPr/>
        </p:nvSpPr>
        <p:spPr>
          <a:xfrm>
            <a:off x="5802110" y="1137432"/>
            <a:ext cx="4316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endParaRPr lang="pl-PL" sz="32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34" name="TextBox 11">
            <a:extLst>
              <a:ext uri="{FF2B5EF4-FFF2-40B4-BE49-F238E27FC236}">
                <a16:creationId xmlns:a16="http://schemas.microsoft.com/office/drawing/2014/main" id="{CBEEF2B2-5722-31E0-2E22-846BAA6E45C9}"/>
              </a:ext>
            </a:extLst>
          </p:cNvPr>
          <p:cNvSpPr txBox="1"/>
          <p:nvPr/>
        </p:nvSpPr>
        <p:spPr>
          <a:xfrm>
            <a:off x="10934700" y="6442237"/>
            <a:ext cx="10773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en.uj.edu.pl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F202736D-4E5E-9ECF-EC42-D158433203A2}"/>
              </a:ext>
            </a:extLst>
          </p:cNvPr>
          <p:cNvSpPr txBox="1"/>
          <p:nvPr/>
        </p:nvSpPr>
        <p:spPr>
          <a:xfrm>
            <a:off x="5830685" y="2090280"/>
            <a:ext cx="42277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ipsum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: 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DE5EF7D7-4ABE-2CE1-1A5D-2693D6E39341}"/>
              </a:ext>
            </a:extLst>
          </p:cNvPr>
          <p:cNvCxnSpPr>
            <a:cxnSpLocks/>
          </p:cNvCxnSpPr>
          <p:nvPr/>
        </p:nvCxnSpPr>
        <p:spPr>
          <a:xfrm flipV="1">
            <a:off x="5658458" y="1968073"/>
            <a:ext cx="0" cy="64008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2509ABD6-CD12-0F7E-B748-A7DA99C78C98}"/>
              </a:ext>
            </a:extLst>
          </p:cNvPr>
          <p:cNvSpPr txBox="1"/>
          <p:nvPr/>
        </p:nvSpPr>
        <p:spPr>
          <a:xfrm>
            <a:off x="5658458" y="2753284"/>
            <a:ext cx="5285767" cy="33624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3" name="Symbol zastępczy obrazu 5">
            <a:extLst>
              <a:ext uri="{FF2B5EF4-FFF2-40B4-BE49-F238E27FC236}">
                <a16:creationId xmlns:a16="http://schemas.microsoft.com/office/drawing/2014/main" id="{7B9C3264-F33C-BD88-646C-22ADD4D69A3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2040" y="545711"/>
            <a:ext cx="4423047" cy="5766576"/>
          </a:xfrm>
          <a:prstGeom prst="rect">
            <a:avLst/>
          </a:prstGeom>
        </p:spPr>
      </p:pic>
      <p:pic>
        <p:nvPicPr>
          <p:cNvPr id="5" name="Obraz 4" descr="Obraz zawierający tekst, Czcionka, symbol, logo&#10;&#10;Opis wygenerowany automatycznie">
            <a:extLst>
              <a:ext uri="{FF2B5EF4-FFF2-40B4-BE49-F238E27FC236}">
                <a16:creationId xmlns:a16="http://schemas.microsoft.com/office/drawing/2014/main" id="{D5A6AC53-6281-8136-44B6-53D6172A29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8" y="6296723"/>
            <a:ext cx="1672322" cy="43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6261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8509</TotalTime>
  <Words>613</Words>
  <Application>Microsoft Office PowerPoint</Application>
  <PresentationFormat>Panoramiczny</PresentationFormat>
  <Paragraphs>107</Paragraphs>
  <Slides>12</Slides>
  <Notes>4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8" baseType="lpstr">
      <vt:lpstr>Aptos</vt:lpstr>
      <vt:lpstr>Aptos Display</vt:lpstr>
      <vt:lpstr>Arial</vt:lpstr>
      <vt:lpstr>Montserrat</vt:lpstr>
      <vt:lpstr>Roboto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Paulina Ostapińska</dc:creator>
  <cp:lastModifiedBy>Estera Podobińska</cp:lastModifiedBy>
  <cp:revision>66</cp:revision>
  <dcterms:created xsi:type="dcterms:W3CDTF">2025-06-09T10:15:09Z</dcterms:created>
  <dcterms:modified xsi:type="dcterms:W3CDTF">2025-07-09T13:13:28Z</dcterms:modified>
</cp:coreProperties>
</file>