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0" r:id="rId2"/>
    <p:sldId id="293" r:id="rId3"/>
    <p:sldId id="294" r:id="rId4"/>
    <p:sldId id="259" r:id="rId5"/>
    <p:sldId id="260" r:id="rId6"/>
    <p:sldId id="261" r:id="rId7"/>
    <p:sldId id="262" r:id="rId8"/>
    <p:sldId id="263" r:id="rId9"/>
    <p:sldId id="28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 Slides" id="{A0AA3277-16F0-490B-B608-812398EB62A7}">
          <p14:sldIdLst>
            <p14:sldId id="290"/>
            <p14:sldId id="293"/>
            <p14:sldId id="294"/>
            <p14:sldId id="259"/>
            <p14:sldId id="260"/>
            <p14:sldId id="261"/>
            <p14:sldId id="262"/>
            <p14:sldId id="263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404040"/>
    <a:srgbClr val="32201E"/>
    <a:srgbClr val="A0A0A0"/>
    <a:srgbClr val="F2F2F2"/>
    <a:srgbClr val="EED1C9"/>
    <a:srgbClr val="D8C8C3"/>
    <a:srgbClr val="EDEBE2"/>
    <a:srgbClr val="A43627"/>
    <a:srgbClr val="CD5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15" autoAdjust="0"/>
    <p:restoredTop sz="94394" autoAdjust="0"/>
  </p:normalViewPr>
  <p:slideViewPr>
    <p:cSldViewPr snapToGrid="0">
      <p:cViewPr varScale="1">
        <p:scale>
          <a:sx n="113" d="100"/>
          <a:sy n="113" d="100"/>
        </p:scale>
        <p:origin x="8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7A7B0-E8CB-4034-87F3-10D90F8C75C6}" type="datetimeFigureOut">
              <a:rPr lang="id-ID" smtClean="0"/>
              <a:t>09/11/2020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4B58F-B2B4-4694-82C9-9AED9A60D86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8456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D653E109-354F-4C53-AC7B-784F772848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70963" y="2"/>
            <a:ext cx="6321037" cy="6857999"/>
          </a:xfrm>
          <a:custGeom>
            <a:avLst/>
            <a:gdLst>
              <a:gd name="connsiteX0" fmla="*/ 1955146 w 6321037"/>
              <a:gd name="connsiteY0" fmla="*/ 0 h 6857999"/>
              <a:gd name="connsiteX1" fmla="*/ 6315515 w 6321037"/>
              <a:gd name="connsiteY1" fmla="*/ 0 h 6857999"/>
              <a:gd name="connsiteX2" fmla="*/ 4360368 w 6321037"/>
              <a:gd name="connsiteY2" fmla="*/ 6857998 h 6857999"/>
              <a:gd name="connsiteX3" fmla="*/ 6321037 w 6321037"/>
              <a:gd name="connsiteY3" fmla="*/ 6857998 h 6857999"/>
              <a:gd name="connsiteX4" fmla="*/ 6321037 w 6321037"/>
              <a:gd name="connsiteY4" fmla="*/ 6857999 h 6857999"/>
              <a:gd name="connsiteX5" fmla="*/ 0 w 6321037"/>
              <a:gd name="connsiteY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1037" h="6857999">
                <a:moveTo>
                  <a:pt x="1955146" y="0"/>
                </a:moveTo>
                <a:lnTo>
                  <a:pt x="6315515" y="0"/>
                </a:lnTo>
                <a:lnTo>
                  <a:pt x="4360368" y="6857998"/>
                </a:lnTo>
                <a:lnTo>
                  <a:pt x="6321037" y="6857998"/>
                </a:lnTo>
                <a:lnTo>
                  <a:pt x="6321037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92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159BB46-FA31-405A-9560-2824D9613B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9940" y="542925"/>
            <a:ext cx="3632019" cy="2762692"/>
          </a:xfrm>
          <a:custGeom>
            <a:avLst/>
            <a:gdLst>
              <a:gd name="connsiteX0" fmla="*/ 712775 w 3632019"/>
              <a:gd name="connsiteY0" fmla="*/ 0 h 2762692"/>
              <a:gd name="connsiteX1" fmla="*/ 3632019 w 3632019"/>
              <a:gd name="connsiteY1" fmla="*/ 0 h 2762692"/>
              <a:gd name="connsiteX2" fmla="*/ 2919244 w 3632019"/>
              <a:gd name="connsiteY2" fmla="*/ 2762692 h 2762692"/>
              <a:gd name="connsiteX3" fmla="*/ 0 w 3632019"/>
              <a:gd name="connsiteY3" fmla="*/ 2762692 h 276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019" h="2762692">
                <a:moveTo>
                  <a:pt x="712775" y="0"/>
                </a:moveTo>
                <a:lnTo>
                  <a:pt x="3632019" y="0"/>
                </a:lnTo>
                <a:lnTo>
                  <a:pt x="2919244" y="2762692"/>
                </a:lnTo>
                <a:lnTo>
                  <a:pt x="0" y="27626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A9521EF7-C24B-42D5-AE63-4DE0128D51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36046" y="3552383"/>
            <a:ext cx="3632019" cy="2762692"/>
          </a:xfrm>
          <a:custGeom>
            <a:avLst/>
            <a:gdLst>
              <a:gd name="connsiteX0" fmla="*/ 712775 w 3632019"/>
              <a:gd name="connsiteY0" fmla="*/ 0 h 2762692"/>
              <a:gd name="connsiteX1" fmla="*/ 3632019 w 3632019"/>
              <a:gd name="connsiteY1" fmla="*/ 0 h 2762692"/>
              <a:gd name="connsiteX2" fmla="*/ 2919244 w 3632019"/>
              <a:gd name="connsiteY2" fmla="*/ 2762692 h 2762692"/>
              <a:gd name="connsiteX3" fmla="*/ 0 w 3632019"/>
              <a:gd name="connsiteY3" fmla="*/ 2762692 h 276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019" h="2762692">
                <a:moveTo>
                  <a:pt x="712775" y="0"/>
                </a:moveTo>
                <a:lnTo>
                  <a:pt x="3632019" y="0"/>
                </a:lnTo>
                <a:lnTo>
                  <a:pt x="2919244" y="2762692"/>
                </a:lnTo>
                <a:lnTo>
                  <a:pt x="0" y="27626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352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0A0B98C-34B7-4EBF-A8C3-1A8084EFFD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821682" cy="6858000"/>
          </a:xfrm>
          <a:custGeom>
            <a:avLst/>
            <a:gdLst>
              <a:gd name="connsiteX0" fmla="*/ 0 w 5821682"/>
              <a:gd name="connsiteY0" fmla="*/ 0 h 6858000"/>
              <a:gd name="connsiteX1" fmla="*/ 3922066 w 5821682"/>
              <a:gd name="connsiteY1" fmla="*/ 0 h 6858000"/>
              <a:gd name="connsiteX2" fmla="*/ 5821682 w 5821682"/>
              <a:gd name="connsiteY2" fmla="*/ 3429000 h 6858000"/>
              <a:gd name="connsiteX3" fmla="*/ 3922066 w 5821682"/>
              <a:gd name="connsiteY3" fmla="*/ 6858000 h 6858000"/>
              <a:gd name="connsiteX4" fmla="*/ 0 w 5821682"/>
              <a:gd name="connsiteY4" fmla="*/ 6858000 h 6858000"/>
              <a:gd name="connsiteX5" fmla="*/ 1899614 w 5821682"/>
              <a:gd name="connsiteY5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21682" h="6858000">
                <a:moveTo>
                  <a:pt x="0" y="0"/>
                </a:moveTo>
                <a:lnTo>
                  <a:pt x="3922066" y="0"/>
                </a:lnTo>
                <a:lnTo>
                  <a:pt x="5821682" y="3429000"/>
                </a:lnTo>
                <a:lnTo>
                  <a:pt x="3922066" y="6858000"/>
                </a:lnTo>
                <a:lnTo>
                  <a:pt x="0" y="6858000"/>
                </a:lnTo>
                <a:lnTo>
                  <a:pt x="1899614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7277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35055D9B-F5C2-4CCF-AD16-566C325F08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50807" y="0"/>
            <a:ext cx="6341192" cy="6858000"/>
          </a:xfrm>
          <a:custGeom>
            <a:avLst/>
            <a:gdLst>
              <a:gd name="connsiteX0" fmla="*/ 666146 w 6341192"/>
              <a:gd name="connsiteY0" fmla="*/ 0 h 6858000"/>
              <a:gd name="connsiteX1" fmla="*/ 2017845 w 6341192"/>
              <a:gd name="connsiteY1" fmla="*/ 0 h 6858000"/>
              <a:gd name="connsiteX2" fmla="*/ 5274644 w 6341192"/>
              <a:gd name="connsiteY2" fmla="*/ 0 h 6858000"/>
              <a:gd name="connsiteX3" fmla="*/ 6341192 w 6341192"/>
              <a:gd name="connsiteY3" fmla="*/ 0 h 6858000"/>
              <a:gd name="connsiteX4" fmla="*/ 6341192 w 6341192"/>
              <a:gd name="connsiteY4" fmla="*/ 6858000 h 6858000"/>
              <a:gd name="connsiteX5" fmla="*/ 5274644 w 6341192"/>
              <a:gd name="connsiteY5" fmla="*/ 6858000 h 6858000"/>
              <a:gd name="connsiteX6" fmla="*/ 2017845 w 6341192"/>
              <a:gd name="connsiteY6" fmla="*/ 6858000 h 6858000"/>
              <a:gd name="connsiteX7" fmla="*/ 1699899 w 6341192"/>
              <a:gd name="connsiteY7" fmla="*/ 6858000 h 6858000"/>
              <a:gd name="connsiteX8" fmla="*/ 0 w 6341192"/>
              <a:gd name="connsiteY8" fmla="*/ 19308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41192" h="6858000">
                <a:moveTo>
                  <a:pt x="666146" y="0"/>
                </a:moveTo>
                <a:lnTo>
                  <a:pt x="2017845" y="0"/>
                </a:lnTo>
                <a:lnTo>
                  <a:pt x="5274644" y="0"/>
                </a:lnTo>
                <a:lnTo>
                  <a:pt x="6341192" y="0"/>
                </a:lnTo>
                <a:lnTo>
                  <a:pt x="6341192" y="6858000"/>
                </a:lnTo>
                <a:lnTo>
                  <a:pt x="5274644" y="6858000"/>
                </a:lnTo>
                <a:lnTo>
                  <a:pt x="2017845" y="6858000"/>
                </a:lnTo>
                <a:lnTo>
                  <a:pt x="1699899" y="6858000"/>
                </a:lnTo>
                <a:lnTo>
                  <a:pt x="0" y="19308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4477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84DE55A-F0CA-4AC8-8353-74173A2BB1EE}"/>
              </a:ext>
            </a:extLst>
          </p:cNvPr>
          <p:cNvSpPr/>
          <p:nvPr userDrawn="1"/>
        </p:nvSpPr>
        <p:spPr>
          <a:xfrm>
            <a:off x="1433315" y="1969625"/>
            <a:ext cx="2773066" cy="3878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4426054-E465-4B8D-948D-9109AC187436}"/>
              </a:ext>
            </a:extLst>
          </p:cNvPr>
          <p:cNvSpPr/>
          <p:nvPr userDrawn="1"/>
        </p:nvSpPr>
        <p:spPr>
          <a:xfrm>
            <a:off x="4709466" y="1977294"/>
            <a:ext cx="2773066" cy="3853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0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7148236-2AB9-4E3D-BB24-9067422537A5}"/>
              </a:ext>
            </a:extLst>
          </p:cNvPr>
          <p:cNvSpPr/>
          <p:nvPr userDrawn="1"/>
        </p:nvSpPr>
        <p:spPr>
          <a:xfrm>
            <a:off x="7985619" y="1969624"/>
            <a:ext cx="2773066" cy="3878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E5B25561-0BCD-486C-8998-860D4AEDA5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3315" y="4720631"/>
            <a:ext cx="2773066" cy="1127720"/>
          </a:xfrm>
          <a:custGeom>
            <a:avLst/>
            <a:gdLst>
              <a:gd name="connsiteX0" fmla="*/ 0 w 2773066"/>
              <a:gd name="connsiteY0" fmla="*/ 0 h 1127720"/>
              <a:gd name="connsiteX1" fmla="*/ 2773066 w 2773066"/>
              <a:gd name="connsiteY1" fmla="*/ 0 h 1127720"/>
              <a:gd name="connsiteX2" fmla="*/ 2773066 w 2773066"/>
              <a:gd name="connsiteY2" fmla="*/ 1127720 h 1127720"/>
              <a:gd name="connsiteX3" fmla="*/ 0 w 2773066"/>
              <a:gd name="connsiteY3" fmla="*/ 1127720 h 112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066" h="1127720">
                <a:moveTo>
                  <a:pt x="0" y="0"/>
                </a:moveTo>
                <a:lnTo>
                  <a:pt x="2773066" y="0"/>
                </a:lnTo>
                <a:lnTo>
                  <a:pt x="2773066" y="1127720"/>
                </a:lnTo>
                <a:lnTo>
                  <a:pt x="0" y="11277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74128558-7BA2-44C8-B6DB-D3D6632148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9466" y="4703502"/>
            <a:ext cx="2773066" cy="1127720"/>
          </a:xfrm>
          <a:custGeom>
            <a:avLst/>
            <a:gdLst>
              <a:gd name="connsiteX0" fmla="*/ 0 w 2773066"/>
              <a:gd name="connsiteY0" fmla="*/ 0 h 1127720"/>
              <a:gd name="connsiteX1" fmla="*/ 2773066 w 2773066"/>
              <a:gd name="connsiteY1" fmla="*/ 0 h 1127720"/>
              <a:gd name="connsiteX2" fmla="*/ 2773066 w 2773066"/>
              <a:gd name="connsiteY2" fmla="*/ 1127720 h 1127720"/>
              <a:gd name="connsiteX3" fmla="*/ 0 w 2773066"/>
              <a:gd name="connsiteY3" fmla="*/ 1127720 h 112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066" h="1127720">
                <a:moveTo>
                  <a:pt x="0" y="0"/>
                </a:moveTo>
                <a:lnTo>
                  <a:pt x="2773066" y="0"/>
                </a:lnTo>
                <a:lnTo>
                  <a:pt x="2773066" y="1127720"/>
                </a:lnTo>
                <a:lnTo>
                  <a:pt x="0" y="11277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87EBAF3A-16DE-48D4-98B8-9F17305BBB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85619" y="4720630"/>
            <a:ext cx="2773066" cy="1127720"/>
          </a:xfrm>
          <a:custGeom>
            <a:avLst/>
            <a:gdLst>
              <a:gd name="connsiteX0" fmla="*/ 0 w 2773066"/>
              <a:gd name="connsiteY0" fmla="*/ 0 h 1127720"/>
              <a:gd name="connsiteX1" fmla="*/ 2773066 w 2773066"/>
              <a:gd name="connsiteY1" fmla="*/ 0 h 1127720"/>
              <a:gd name="connsiteX2" fmla="*/ 2773066 w 2773066"/>
              <a:gd name="connsiteY2" fmla="*/ 1127720 h 1127720"/>
              <a:gd name="connsiteX3" fmla="*/ 0 w 2773066"/>
              <a:gd name="connsiteY3" fmla="*/ 1127720 h 112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066" h="1127720">
                <a:moveTo>
                  <a:pt x="0" y="0"/>
                </a:moveTo>
                <a:lnTo>
                  <a:pt x="2773066" y="0"/>
                </a:lnTo>
                <a:lnTo>
                  <a:pt x="2773066" y="1127720"/>
                </a:lnTo>
                <a:lnTo>
                  <a:pt x="0" y="11277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3722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7499686-BA6B-412E-8D05-B3D3314965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0389" y="531225"/>
            <a:ext cx="4834862" cy="5703528"/>
          </a:xfrm>
          <a:custGeom>
            <a:avLst/>
            <a:gdLst>
              <a:gd name="connsiteX0" fmla="*/ 3407430 w 4834862"/>
              <a:gd name="connsiteY0" fmla="*/ 982835 h 5703528"/>
              <a:gd name="connsiteX1" fmla="*/ 4834862 w 4834862"/>
              <a:gd name="connsiteY1" fmla="*/ 982835 h 5703528"/>
              <a:gd name="connsiteX2" fmla="*/ 4517650 w 4834862"/>
              <a:gd name="connsiteY2" fmla="*/ 5703528 h 5703528"/>
              <a:gd name="connsiteX3" fmla="*/ 3090219 w 4834862"/>
              <a:gd name="connsiteY3" fmla="*/ 5703528 h 5703528"/>
              <a:gd name="connsiteX4" fmla="*/ 317211 w 4834862"/>
              <a:gd name="connsiteY4" fmla="*/ 513332 h 5703528"/>
              <a:gd name="connsiteX5" fmla="*/ 1744642 w 4834862"/>
              <a:gd name="connsiteY5" fmla="*/ 513332 h 5703528"/>
              <a:gd name="connsiteX6" fmla="*/ 1427432 w 4834862"/>
              <a:gd name="connsiteY6" fmla="*/ 5234025 h 5703528"/>
              <a:gd name="connsiteX7" fmla="*/ 0 w 4834862"/>
              <a:gd name="connsiteY7" fmla="*/ 5234025 h 5703528"/>
              <a:gd name="connsiteX8" fmla="*/ 1895254 w 4834862"/>
              <a:gd name="connsiteY8" fmla="*/ 0 h 5703528"/>
              <a:gd name="connsiteX9" fmla="*/ 3322686 w 4834862"/>
              <a:gd name="connsiteY9" fmla="*/ 0 h 5703528"/>
              <a:gd name="connsiteX10" fmla="*/ 3005475 w 4834862"/>
              <a:gd name="connsiteY10" fmla="*/ 4720693 h 5703528"/>
              <a:gd name="connsiteX11" fmla="*/ 1578043 w 4834862"/>
              <a:gd name="connsiteY11" fmla="*/ 4720693 h 570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34862" h="5703528">
                <a:moveTo>
                  <a:pt x="3407430" y="982835"/>
                </a:moveTo>
                <a:lnTo>
                  <a:pt x="4834862" y="982835"/>
                </a:lnTo>
                <a:lnTo>
                  <a:pt x="4517650" y="5703528"/>
                </a:lnTo>
                <a:lnTo>
                  <a:pt x="3090219" y="5703528"/>
                </a:lnTo>
                <a:close/>
                <a:moveTo>
                  <a:pt x="317211" y="513332"/>
                </a:moveTo>
                <a:lnTo>
                  <a:pt x="1744642" y="513332"/>
                </a:lnTo>
                <a:lnTo>
                  <a:pt x="1427432" y="5234025"/>
                </a:lnTo>
                <a:lnTo>
                  <a:pt x="0" y="5234025"/>
                </a:lnTo>
                <a:close/>
                <a:moveTo>
                  <a:pt x="1895254" y="0"/>
                </a:moveTo>
                <a:lnTo>
                  <a:pt x="3322686" y="0"/>
                </a:lnTo>
                <a:lnTo>
                  <a:pt x="3005475" y="4720693"/>
                </a:lnTo>
                <a:lnTo>
                  <a:pt x="1578043" y="47206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4255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ADBBD46E-CA25-43F2-B20F-31F6223D9E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628650"/>
            <a:ext cx="4434893" cy="5575934"/>
          </a:xfrm>
          <a:custGeom>
            <a:avLst/>
            <a:gdLst>
              <a:gd name="connsiteX0" fmla="*/ 1287716 w 4434893"/>
              <a:gd name="connsiteY0" fmla="*/ 0 h 5575934"/>
              <a:gd name="connsiteX1" fmla="*/ 4434893 w 4434893"/>
              <a:gd name="connsiteY1" fmla="*/ 0 h 5575934"/>
              <a:gd name="connsiteX2" fmla="*/ 3147177 w 4434893"/>
              <a:gd name="connsiteY2" fmla="*/ 5575934 h 5575934"/>
              <a:gd name="connsiteX3" fmla="*/ 0 w 4434893"/>
              <a:gd name="connsiteY3" fmla="*/ 5575934 h 557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4893" h="5575934">
                <a:moveTo>
                  <a:pt x="1287716" y="0"/>
                </a:moveTo>
                <a:lnTo>
                  <a:pt x="4434893" y="0"/>
                </a:lnTo>
                <a:lnTo>
                  <a:pt x="3147177" y="5575934"/>
                </a:lnTo>
                <a:lnTo>
                  <a:pt x="0" y="55759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5849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C783202-9120-4431-A6CD-E38DAF5FBF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1148" y="0"/>
            <a:ext cx="7620852" cy="6858000"/>
          </a:xfrm>
          <a:custGeom>
            <a:avLst/>
            <a:gdLst>
              <a:gd name="connsiteX0" fmla="*/ 5021856 w 7620852"/>
              <a:gd name="connsiteY0" fmla="*/ 0 h 6858000"/>
              <a:gd name="connsiteX1" fmla="*/ 7620852 w 7620852"/>
              <a:gd name="connsiteY1" fmla="*/ 0 h 6858000"/>
              <a:gd name="connsiteX2" fmla="*/ 7620852 w 7620852"/>
              <a:gd name="connsiteY2" fmla="*/ 3672361 h 6858000"/>
              <a:gd name="connsiteX3" fmla="*/ 5288129 w 7620852"/>
              <a:gd name="connsiteY3" fmla="*/ 6858000 h 6858000"/>
              <a:gd name="connsiteX4" fmla="*/ 0 w 762085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852" h="6858000">
                <a:moveTo>
                  <a:pt x="5021856" y="0"/>
                </a:moveTo>
                <a:lnTo>
                  <a:pt x="7620852" y="0"/>
                </a:lnTo>
                <a:lnTo>
                  <a:pt x="7620852" y="3672361"/>
                </a:lnTo>
                <a:lnTo>
                  <a:pt x="528812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0268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C2BBFE7-BABB-4475-A684-0D2F53BCE7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8750" y="531225"/>
            <a:ext cx="4834862" cy="5703528"/>
          </a:xfrm>
          <a:custGeom>
            <a:avLst/>
            <a:gdLst>
              <a:gd name="connsiteX0" fmla="*/ 3407430 w 4834862"/>
              <a:gd name="connsiteY0" fmla="*/ 982835 h 5703528"/>
              <a:gd name="connsiteX1" fmla="*/ 4834862 w 4834862"/>
              <a:gd name="connsiteY1" fmla="*/ 982835 h 5703528"/>
              <a:gd name="connsiteX2" fmla="*/ 4517650 w 4834862"/>
              <a:gd name="connsiteY2" fmla="*/ 5703528 h 5703528"/>
              <a:gd name="connsiteX3" fmla="*/ 3090219 w 4834862"/>
              <a:gd name="connsiteY3" fmla="*/ 5703528 h 5703528"/>
              <a:gd name="connsiteX4" fmla="*/ 317211 w 4834862"/>
              <a:gd name="connsiteY4" fmla="*/ 513332 h 5703528"/>
              <a:gd name="connsiteX5" fmla="*/ 1744642 w 4834862"/>
              <a:gd name="connsiteY5" fmla="*/ 513332 h 5703528"/>
              <a:gd name="connsiteX6" fmla="*/ 1427432 w 4834862"/>
              <a:gd name="connsiteY6" fmla="*/ 5234025 h 5703528"/>
              <a:gd name="connsiteX7" fmla="*/ 0 w 4834862"/>
              <a:gd name="connsiteY7" fmla="*/ 5234025 h 5703528"/>
              <a:gd name="connsiteX8" fmla="*/ 1895254 w 4834862"/>
              <a:gd name="connsiteY8" fmla="*/ 0 h 5703528"/>
              <a:gd name="connsiteX9" fmla="*/ 3322686 w 4834862"/>
              <a:gd name="connsiteY9" fmla="*/ 0 h 5703528"/>
              <a:gd name="connsiteX10" fmla="*/ 3005475 w 4834862"/>
              <a:gd name="connsiteY10" fmla="*/ 4720693 h 5703528"/>
              <a:gd name="connsiteX11" fmla="*/ 1578043 w 4834862"/>
              <a:gd name="connsiteY11" fmla="*/ 4720693 h 570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34862" h="5703528">
                <a:moveTo>
                  <a:pt x="3407430" y="982835"/>
                </a:moveTo>
                <a:lnTo>
                  <a:pt x="4834862" y="982835"/>
                </a:lnTo>
                <a:lnTo>
                  <a:pt x="4517650" y="5703528"/>
                </a:lnTo>
                <a:lnTo>
                  <a:pt x="3090219" y="5703528"/>
                </a:lnTo>
                <a:close/>
                <a:moveTo>
                  <a:pt x="317211" y="513332"/>
                </a:moveTo>
                <a:lnTo>
                  <a:pt x="1744642" y="513332"/>
                </a:lnTo>
                <a:lnTo>
                  <a:pt x="1427432" y="5234025"/>
                </a:lnTo>
                <a:lnTo>
                  <a:pt x="0" y="5234025"/>
                </a:lnTo>
                <a:close/>
                <a:moveTo>
                  <a:pt x="1895254" y="0"/>
                </a:moveTo>
                <a:lnTo>
                  <a:pt x="3322686" y="0"/>
                </a:lnTo>
                <a:lnTo>
                  <a:pt x="3005475" y="4720693"/>
                </a:lnTo>
                <a:lnTo>
                  <a:pt x="1578043" y="472069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1451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BF8265A-B7B9-43DC-9D10-02DEF997A1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8972" y="2571750"/>
            <a:ext cx="6163028" cy="4286250"/>
          </a:xfrm>
          <a:custGeom>
            <a:avLst/>
            <a:gdLst>
              <a:gd name="connsiteX0" fmla="*/ 2230641 w 6163028"/>
              <a:gd name="connsiteY0" fmla="*/ 0 h 4286250"/>
              <a:gd name="connsiteX1" fmla="*/ 6163028 w 6163028"/>
              <a:gd name="connsiteY1" fmla="*/ 0 h 4286250"/>
              <a:gd name="connsiteX2" fmla="*/ 6163028 w 6163028"/>
              <a:gd name="connsiteY2" fmla="*/ 833622 h 4286250"/>
              <a:gd name="connsiteX3" fmla="*/ 6163028 w 6163028"/>
              <a:gd name="connsiteY3" fmla="*/ 2297541 h 4286250"/>
              <a:gd name="connsiteX4" fmla="*/ 6163028 w 6163028"/>
              <a:gd name="connsiteY4" fmla="*/ 3378115 h 4286250"/>
              <a:gd name="connsiteX5" fmla="*/ 3851394 w 6163028"/>
              <a:gd name="connsiteY5" fmla="*/ 3382096 h 4286250"/>
              <a:gd name="connsiteX6" fmla="*/ 3379686 w 6163028"/>
              <a:gd name="connsiteY6" fmla="*/ 4286250 h 4286250"/>
              <a:gd name="connsiteX7" fmla="*/ 0 w 6163028"/>
              <a:gd name="connsiteY7" fmla="*/ 4286250 h 4286250"/>
              <a:gd name="connsiteX8" fmla="*/ 2033336 w 6163028"/>
              <a:gd name="connsiteY8" fmla="*/ 388808 h 4286250"/>
              <a:gd name="connsiteX9" fmla="*/ 2039257 w 6163028"/>
              <a:gd name="connsiteY9" fmla="*/ 388797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3028" h="4286250">
                <a:moveTo>
                  <a:pt x="2230641" y="0"/>
                </a:moveTo>
                <a:lnTo>
                  <a:pt x="6163028" y="0"/>
                </a:lnTo>
                <a:lnTo>
                  <a:pt x="6163028" y="833622"/>
                </a:lnTo>
                <a:lnTo>
                  <a:pt x="6163028" y="2297541"/>
                </a:lnTo>
                <a:lnTo>
                  <a:pt x="6163028" y="3378115"/>
                </a:lnTo>
                <a:lnTo>
                  <a:pt x="3851394" y="3382096"/>
                </a:lnTo>
                <a:lnTo>
                  <a:pt x="3379686" y="4286250"/>
                </a:lnTo>
                <a:lnTo>
                  <a:pt x="0" y="4286250"/>
                </a:lnTo>
                <a:lnTo>
                  <a:pt x="2033336" y="388808"/>
                </a:lnTo>
                <a:lnTo>
                  <a:pt x="2039257" y="388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4825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23711147-1622-4074-A19F-3681E8FB61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A1FC7DC5-B9F8-4800-AA17-326D54DC9D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45956CD1-DDA4-491E-BA4F-57407D30D2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528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68241A7-3809-4AE2-A667-D950BB4F44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6321037" cy="6857999"/>
          </a:xfrm>
          <a:custGeom>
            <a:avLst/>
            <a:gdLst>
              <a:gd name="connsiteX0" fmla="*/ 5522 w 6321037"/>
              <a:gd name="connsiteY0" fmla="*/ 0 h 6857999"/>
              <a:gd name="connsiteX1" fmla="*/ 4365891 w 6321037"/>
              <a:gd name="connsiteY1" fmla="*/ 0 h 6857999"/>
              <a:gd name="connsiteX2" fmla="*/ 6321037 w 6321037"/>
              <a:gd name="connsiteY2" fmla="*/ 6857999 h 6857999"/>
              <a:gd name="connsiteX3" fmla="*/ 0 w 6321037"/>
              <a:gd name="connsiteY3" fmla="*/ 6857999 h 6857999"/>
              <a:gd name="connsiteX4" fmla="*/ 0 w 6321037"/>
              <a:gd name="connsiteY4" fmla="*/ 6857998 h 6857999"/>
              <a:gd name="connsiteX5" fmla="*/ 1960669 w 6321037"/>
              <a:gd name="connsiteY5" fmla="*/ 685799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1037" h="6857999">
                <a:moveTo>
                  <a:pt x="5522" y="0"/>
                </a:moveTo>
                <a:lnTo>
                  <a:pt x="4365891" y="0"/>
                </a:lnTo>
                <a:lnTo>
                  <a:pt x="6321037" y="6857999"/>
                </a:lnTo>
                <a:lnTo>
                  <a:pt x="0" y="6857999"/>
                </a:lnTo>
                <a:lnTo>
                  <a:pt x="0" y="6857998"/>
                </a:lnTo>
                <a:lnTo>
                  <a:pt x="1960669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10869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1355389A-AD28-4006-A0DA-9847422FA7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2767" y="0"/>
            <a:ext cx="6009234" cy="6858000"/>
          </a:xfrm>
          <a:custGeom>
            <a:avLst/>
            <a:gdLst>
              <a:gd name="connsiteX0" fmla="*/ 1261699 w 6009234"/>
              <a:gd name="connsiteY0" fmla="*/ 0 h 6858000"/>
              <a:gd name="connsiteX1" fmla="*/ 6009234 w 6009234"/>
              <a:gd name="connsiteY1" fmla="*/ 0 h 6858000"/>
              <a:gd name="connsiteX2" fmla="*/ 4747535 w 6009234"/>
              <a:gd name="connsiteY2" fmla="*/ 6858000 h 6858000"/>
              <a:gd name="connsiteX3" fmla="*/ 0 w 600923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9234" h="6858000">
                <a:moveTo>
                  <a:pt x="1261699" y="0"/>
                </a:moveTo>
                <a:lnTo>
                  <a:pt x="6009234" y="0"/>
                </a:lnTo>
                <a:lnTo>
                  <a:pt x="47475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8693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EB4DA60-C115-4C4A-BB9E-CE000F5EAE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568" y="524607"/>
            <a:ext cx="5808785" cy="580878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B58C70DA-2327-4954-93EE-F6EC2DB06A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2552" y="893136"/>
            <a:ext cx="2356884" cy="5050465"/>
          </a:xfrm>
          <a:custGeom>
            <a:avLst/>
            <a:gdLst>
              <a:gd name="connsiteX0" fmla="*/ 286503 w 2356884"/>
              <a:gd name="connsiteY0" fmla="*/ 0 h 5050465"/>
              <a:gd name="connsiteX1" fmla="*/ 2070381 w 2356884"/>
              <a:gd name="connsiteY1" fmla="*/ 0 h 5050465"/>
              <a:gd name="connsiteX2" fmla="*/ 2356884 w 2356884"/>
              <a:gd name="connsiteY2" fmla="*/ 286503 h 5050465"/>
              <a:gd name="connsiteX3" fmla="*/ 2356884 w 2356884"/>
              <a:gd name="connsiteY3" fmla="*/ 4763962 h 5050465"/>
              <a:gd name="connsiteX4" fmla="*/ 2070381 w 2356884"/>
              <a:gd name="connsiteY4" fmla="*/ 5050465 h 5050465"/>
              <a:gd name="connsiteX5" fmla="*/ 286503 w 2356884"/>
              <a:gd name="connsiteY5" fmla="*/ 5050465 h 5050465"/>
              <a:gd name="connsiteX6" fmla="*/ 0 w 2356884"/>
              <a:gd name="connsiteY6" fmla="*/ 4763962 h 5050465"/>
              <a:gd name="connsiteX7" fmla="*/ 0 w 2356884"/>
              <a:gd name="connsiteY7" fmla="*/ 286503 h 5050465"/>
              <a:gd name="connsiteX8" fmla="*/ 286503 w 2356884"/>
              <a:gd name="connsiteY8" fmla="*/ 0 h 505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884" h="5050465">
                <a:moveTo>
                  <a:pt x="286503" y="0"/>
                </a:moveTo>
                <a:lnTo>
                  <a:pt x="2070381" y="0"/>
                </a:lnTo>
                <a:cubicBezTo>
                  <a:pt x="2228612" y="0"/>
                  <a:pt x="2356884" y="128272"/>
                  <a:pt x="2356884" y="286503"/>
                </a:cubicBezTo>
                <a:lnTo>
                  <a:pt x="2356884" y="4763962"/>
                </a:lnTo>
                <a:cubicBezTo>
                  <a:pt x="2356884" y="4922194"/>
                  <a:pt x="2228612" y="5050465"/>
                  <a:pt x="2070381" y="5050465"/>
                </a:cubicBezTo>
                <a:lnTo>
                  <a:pt x="286503" y="5050465"/>
                </a:lnTo>
                <a:cubicBezTo>
                  <a:pt x="128271" y="5050465"/>
                  <a:pt x="0" y="4922194"/>
                  <a:pt x="0" y="4763962"/>
                </a:cubicBezTo>
                <a:lnTo>
                  <a:pt x="0" y="286503"/>
                </a:lnTo>
                <a:cubicBezTo>
                  <a:pt x="0" y="128272"/>
                  <a:pt x="128271" y="0"/>
                  <a:pt x="28650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5723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F5357D1-FCE1-4CB7-8358-D47400D22A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06" y="1138614"/>
            <a:ext cx="5214357" cy="5214357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68BEE354-B010-40CF-8788-382B7332AD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70264" y="1840448"/>
            <a:ext cx="4034239" cy="2355039"/>
          </a:xfrm>
          <a:custGeom>
            <a:avLst/>
            <a:gdLst>
              <a:gd name="connsiteX0" fmla="*/ 0 w 4034239"/>
              <a:gd name="connsiteY0" fmla="*/ 0 h 2355039"/>
              <a:gd name="connsiteX1" fmla="*/ 4034239 w 4034239"/>
              <a:gd name="connsiteY1" fmla="*/ 0 h 2355039"/>
              <a:gd name="connsiteX2" fmla="*/ 4034239 w 4034239"/>
              <a:gd name="connsiteY2" fmla="*/ 2355039 h 2355039"/>
              <a:gd name="connsiteX3" fmla="*/ 0 w 4034239"/>
              <a:gd name="connsiteY3" fmla="*/ 2355039 h 235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4239" h="2355039">
                <a:moveTo>
                  <a:pt x="0" y="0"/>
                </a:moveTo>
                <a:lnTo>
                  <a:pt x="4034239" y="0"/>
                </a:lnTo>
                <a:lnTo>
                  <a:pt x="4034239" y="2355039"/>
                </a:lnTo>
                <a:lnTo>
                  <a:pt x="0" y="235503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6680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1C2524C-471F-4843-AEA9-F73108D8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067902"/>
            <a:ext cx="8343900" cy="503872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5D4BEDE-D21A-4893-9212-060A4FA169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3133" y="1337900"/>
            <a:ext cx="4958867" cy="4009292"/>
          </a:xfrm>
          <a:custGeom>
            <a:avLst/>
            <a:gdLst>
              <a:gd name="connsiteX0" fmla="*/ 0 w 4958867"/>
              <a:gd name="connsiteY0" fmla="*/ 0 h 4009292"/>
              <a:gd name="connsiteX1" fmla="*/ 4958867 w 4958867"/>
              <a:gd name="connsiteY1" fmla="*/ 0 h 4009292"/>
              <a:gd name="connsiteX2" fmla="*/ 4958867 w 4958867"/>
              <a:gd name="connsiteY2" fmla="*/ 4009292 h 4009292"/>
              <a:gd name="connsiteX3" fmla="*/ 0 w 4958867"/>
              <a:gd name="connsiteY3" fmla="*/ 4009292 h 4009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8867" h="4009292">
                <a:moveTo>
                  <a:pt x="0" y="0"/>
                </a:moveTo>
                <a:lnTo>
                  <a:pt x="4958867" y="0"/>
                </a:lnTo>
                <a:lnTo>
                  <a:pt x="4958867" y="4009292"/>
                </a:lnTo>
                <a:lnTo>
                  <a:pt x="0" y="40092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4508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5C81930-DFA2-46CA-95EC-2EF829DD0F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1" y="650631"/>
            <a:ext cx="5556739" cy="5556739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70A1D2CF-1B44-4BA6-8AE2-FB93F06AA7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7447" y="975946"/>
            <a:ext cx="3429000" cy="4906108"/>
          </a:xfrm>
          <a:custGeom>
            <a:avLst/>
            <a:gdLst>
              <a:gd name="connsiteX0" fmla="*/ 131879 w 3429000"/>
              <a:gd name="connsiteY0" fmla="*/ 0 h 4906108"/>
              <a:gd name="connsiteX1" fmla="*/ 3297121 w 3429000"/>
              <a:gd name="connsiteY1" fmla="*/ 0 h 4906108"/>
              <a:gd name="connsiteX2" fmla="*/ 3429000 w 3429000"/>
              <a:gd name="connsiteY2" fmla="*/ 131879 h 4906108"/>
              <a:gd name="connsiteX3" fmla="*/ 3429000 w 3429000"/>
              <a:gd name="connsiteY3" fmla="*/ 4774229 h 4906108"/>
              <a:gd name="connsiteX4" fmla="*/ 3297121 w 3429000"/>
              <a:gd name="connsiteY4" fmla="*/ 4906108 h 4906108"/>
              <a:gd name="connsiteX5" fmla="*/ 131879 w 3429000"/>
              <a:gd name="connsiteY5" fmla="*/ 4906108 h 4906108"/>
              <a:gd name="connsiteX6" fmla="*/ 0 w 3429000"/>
              <a:gd name="connsiteY6" fmla="*/ 4774229 h 4906108"/>
              <a:gd name="connsiteX7" fmla="*/ 0 w 3429000"/>
              <a:gd name="connsiteY7" fmla="*/ 131879 h 4906108"/>
              <a:gd name="connsiteX8" fmla="*/ 131879 w 3429000"/>
              <a:gd name="connsiteY8" fmla="*/ 0 h 4906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4906108">
                <a:moveTo>
                  <a:pt x="131879" y="0"/>
                </a:moveTo>
                <a:lnTo>
                  <a:pt x="3297121" y="0"/>
                </a:lnTo>
                <a:cubicBezTo>
                  <a:pt x="3369956" y="0"/>
                  <a:pt x="3429000" y="59044"/>
                  <a:pt x="3429000" y="131879"/>
                </a:cubicBezTo>
                <a:lnTo>
                  <a:pt x="3429000" y="4774229"/>
                </a:lnTo>
                <a:cubicBezTo>
                  <a:pt x="3429000" y="4847064"/>
                  <a:pt x="3369956" y="4906108"/>
                  <a:pt x="3297121" y="4906108"/>
                </a:cubicBezTo>
                <a:lnTo>
                  <a:pt x="131879" y="4906108"/>
                </a:lnTo>
                <a:cubicBezTo>
                  <a:pt x="59044" y="4906108"/>
                  <a:pt x="0" y="4847064"/>
                  <a:pt x="0" y="4774229"/>
                </a:cubicBezTo>
                <a:lnTo>
                  <a:pt x="0" y="131879"/>
                </a:lnTo>
                <a:cubicBezTo>
                  <a:pt x="0" y="59044"/>
                  <a:pt x="59044" y="0"/>
                  <a:pt x="13187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3505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A2041A6E-0FA0-43FE-AF3F-C9F1CE03FF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1465" y="0"/>
            <a:ext cx="5182680" cy="5353050"/>
          </a:xfrm>
          <a:custGeom>
            <a:avLst/>
            <a:gdLst>
              <a:gd name="connsiteX0" fmla="*/ 1409948 w 5182680"/>
              <a:gd name="connsiteY0" fmla="*/ 0 h 5353050"/>
              <a:gd name="connsiteX1" fmla="*/ 5182680 w 5182680"/>
              <a:gd name="connsiteY1" fmla="*/ 0 h 5353050"/>
              <a:gd name="connsiteX2" fmla="*/ 3772732 w 5182680"/>
              <a:gd name="connsiteY2" fmla="*/ 5353050 h 5353050"/>
              <a:gd name="connsiteX3" fmla="*/ 0 w 5182680"/>
              <a:gd name="connsiteY3" fmla="*/ 5353050 h 535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82680" h="5353050">
                <a:moveTo>
                  <a:pt x="1409948" y="0"/>
                </a:moveTo>
                <a:lnTo>
                  <a:pt x="5182680" y="0"/>
                </a:lnTo>
                <a:lnTo>
                  <a:pt x="3772732" y="5353050"/>
                </a:lnTo>
                <a:lnTo>
                  <a:pt x="0" y="53530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7298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3688F09-5410-487A-9CA4-9296DD6A11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1800" y="0"/>
            <a:ext cx="5360200" cy="2971799"/>
          </a:xfrm>
          <a:custGeom>
            <a:avLst/>
            <a:gdLst>
              <a:gd name="connsiteX0" fmla="*/ 0 w 5360200"/>
              <a:gd name="connsiteY0" fmla="*/ 0 h 2971799"/>
              <a:gd name="connsiteX1" fmla="*/ 5360200 w 5360200"/>
              <a:gd name="connsiteY1" fmla="*/ 0 h 2971799"/>
              <a:gd name="connsiteX2" fmla="*/ 5360200 w 5360200"/>
              <a:gd name="connsiteY2" fmla="*/ 2971799 h 2971799"/>
              <a:gd name="connsiteX3" fmla="*/ 0 w 5360200"/>
              <a:gd name="connsiteY3" fmla="*/ 2971799 h 2971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0200" h="2971799">
                <a:moveTo>
                  <a:pt x="0" y="0"/>
                </a:moveTo>
                <a:lnTo>
                  <a:pt x="5360200" y="0"/>
                </a:lnTo>
                <a:lnTo>
                  <a:pt x="5360200" y="2971799"/>
                </a:lnTo>
                <a:lnTo>
                  <a:pt x="0" y="297179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563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26203A6F-3334-42C2-90D6-9C6E9135C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9122" y="0"/>
            <a:ext cx="9832879" cy="6858000"/>
          </a:xfrm>
          <a:custGeom>
            <a:avLst/>
            <a:gdLst>
              <a:gd name="connsiteX0" fmla="*/ 1095566 w 9832879"/>
              <a:gd name="connsiteY0" fmla="*/ 0 h 6858000"/>
              <a:gd name="connsiteX1" fmla="*/ 9832879 w 9832879"/>
              <a:gd name="connsiteY1" fmla="*/ 0 h 6858000"/>
              <a:gd name="connsiteX2" fmla="*/ 9832879 w 9832879"/>
              <a:gd name="connsiteY2" fmla="*/ 6858000 h 6858000"/>
              <a:gd name="connsiteX3" fmla="*/ 0 w 983287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32879" h="6858000">
                <a:moveTo>
                  <a:pt x="1095566" y="0"/>
                </a:moveTo>
                <a:lnTo>
                  <a:pt x="9832879" y="0"/>
                </a:lnTo>
                <a:lnTo>
                  <a:pt x="98328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2977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42BEBE8-5A1D-43D6-BE58-74013D438E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781595" cy="6858000"/>
          </a:xfrm>
          <a:custGeom>
            <a:avLst/>
            <a:gdLst>
              <a:gd name="connsiteX0" fmla="*/ 0 w 6781595"/>
              <a:gd name="connsiteY0" fmla="*/ 0 h 6858000"/>
              <a:gd name="connsiteX1" fmla="*/ 6781595 w 6781595"/>
              <a:gd name="connsiteY1" fmla="*/ 0 h 6858000"/>
              <a:gd name="connsiteX2" fmla="*/ 3441690 w 6781595"/>
              <a:gd name="connsiteY2" fmla="*/ 6858000 h 6858000"/>
              <a:gd name="connsiteX3" fmla="*/ 0 w 67815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595" h="6858000">
                <a:moveTo>
                  <a:pt x="0" y="0"/>
                </a:moveTo>
                <a:lnTo>
                  <a:pt x="6781595" y="0"/>
                </a:lnTo>
                <a:lnTo>
                  <a:pt x="34416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9695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336E22BA-F825-4D32-905A-DD9E5862A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10404" y="0"/>
            <a:ext cx="6781595" cy="6858000"/>
          </a:xfrm>
          <a:custGeom>
            <a:avLst/>
            <a:gdLst>
              <a:gd name="connsiteX0" fmla="*/ 0 w 6781595"/>
              <a:gd name="connsiteY0" fmla="*/ 0 h 6858000"/>
              <a:gd name="connsiteX1" fmla="*/ 6781595 w 6781595"/>
              <a:gd name="connsiteY1" fmla="*/ 0 h 6858000"/>
              <a:gd name="connsiteX2" fmla="*/ 6781595 w 6781595"/>
              <a:gd name="connsiteY2" fmla="*/ 6858000 h 6858000"/>
              <a:gd name="connsiteX3" fmla="*/ 3339905 w 67815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595" h="6858000">
                <a:moveTo>
                  <a:pt x="0" y="0"/>
                </a:moveTo>
                <a:lnTo>
                  <a:pt x="6781595" y="0"/>
                </a:lnTo>
                <a:lnTo>
                  <a:pt x="6781595" y="6858000"/>
                </a:lnTo>
                <a:lnTo>
                  <a:pt x="3339905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277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5C5E2513-3076-4129-90F3-C448FADE05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0206" y="0"/>
            <a:ext cx="6121793" cy="5486400"/>
          </a:xfrm>
          <a:custGeom>
            <a:avLst/>
            <a:gdLst>
              <a:gd name="connsiteX0" fmla="*/ 1720594 w 6121793"/>
              <a:gd name="connsiteY0" fmla="*/ 0 h 5486400"/>
              <a:gd name="connsiteX1" fmla="*/ 6121793 w 6121793"/>
              <a:gd name="connsiteY1" fmla="*/ 0 h 5486400"/>
              <a:gd name="connsiteX2" fmla="*/ 6121793 w 6121793"/>
              <a:gd name="connsiteY2" fmla="*/ 3045595 h 5486400"/>
              <a:gd name="connsiteX3" fmla="*/ 4170889 w 6121793"/>
              <a:gd name="connsiteY3" fmla="*/ 5486400 h 5486400"/>
              <a:gd name="connsiteX4" fmla="*/ 0 w 6121793"/>
              <a:gd name="connsiteY4" fmla="*/ 2152663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1793" h="5486400">
                <a:moveTo>
                  <a:pt x="1720594" y="0"/>
                </a:moveTo>
                <a:lnTo>
                  <a:pt x="6121793" y="0"/>
                </a:lnTo>
                <a:lnTo>
                  <a:pt x="6121793" y="3045595"/>
                </a:lnTo>
                <a:lnTo>
                  <a:pt x="4170889" y="5486400"/>
                </a:lnTo>
                <a:lnTo>
                  <a:pt x="0" y="2152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6397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62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0B532655-BC3B-420F-82D1-DDA02681D4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2571750"/>
            <a:ext cx="6163028" cy="4286250"/>
          </a:xfrm>
          <a:custGeom>
            <a:avLst/>
            <a:gdLst>
              <a:gd name="connsiteX0" fmla="*/ 0 w 6163028"/>
              <a:gd name="connsiteY0" fmla="*/ 0 h 4286250"/>
              <a:gd name="connsiteX1" fmla="*/ 3932387 w 6163028"/>
              <a:gd name="connsiteY1" fmla="*/ 0 h 4286250"/>
              <a:gd name="connsiteX2" fmla="*/ 4123771 w 6163028"/>
              <a:gd name="connsiteY2" fmla="*/ 388797 h 4286250"/>
              <a:gd name="connsiteX3" fmla="*/ 4129692 w 6163028"/>
              <a:gd name="connsiteY3" fmla="*/ 388808 h 4286250"/>
              <a:gd name="connsiteX4" fmla="*/ 6163028 w 6163028"/>
              <a:gd name="connsiteY4" fmla="*/ 4286250 h 4286250"/>
              <a:gd name="connsiteX5" fmla="*/ 2783342 w 6163028"/>
              <a:gd name="connsiteY5" fmla="*/ 4286250 h 4286250"/>
              <a:gd name="connsiteX6" fmla="*/ 2311634 w 6163028"/>
              <a:gd name="connsiteY6" fmla="*/ 3382096 h 4286250"/>
              <a:gd name="connsiteX7" fmla="*/ 0 w 6163028"/>
              <a:gd name="connsiteY7" fmla="*/ 3378115 h 4286250"/>
              <a:gd name="connsiteX8" fmla="*/ 0 w 6163028"/>
              <a:gd name="connsiteY8" fmla="*/ 2297541 h 4286250"/>
              <a:gd name="connsiteX9" fmla="*/ 0 w 6163028"/>
              <a:gd name="connsiteY9" fmla="*/ 833623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3028" h="4286250">
                <a:moveTo>
                  <a:pt x="0" y="0"/>
                </a:moveTo>
                <a:lnTo>
                  <a:pt x="3932387" y="0"/>
                </a:lnTo>
                <a:lnTo>
                  <a:pt x="4123771" y="388797"/>
                </a:lnTo>
                <a:lnTo>
                  <a:pt x="4129692" y="388808"/>
                </a:lnTo>
                <a:lnTo>
                  <a:pt x="6163028" y="4286250"/>
                </a:lnTo>
                <a:lnTo>
                  <a:pt x="2783342" y="4286250"/>
                </a:lnTo>
                <a:lnTo>
                  <a:pt x="2311634" y="3382096"/>
                </a:lnTo>
                <a:lnTo>
                  <a:pt x="0" y="3378115"/>
                </a:lnTo>
                <a:lnTo>
                  <a:pt x="0" y="2297541"/>
                </a:lnTo>
                <a:lnTo>
                  <a:pt x="0" y="833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3097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ECFC15DE-0F5D-4164-804E-D606265C84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7950" y="0"/>
            <a:ext cx="5726456" cy="6858000"/>
          </a:xfrm>
          <a:custGeom>
            <a:avLst/>
            <a:gdLst>
              <a:gd name="connsiteX0" fmla="*/ 1583081 w 5726456"/>
              <a:gd name="connsiteY0" fmla="*/ 0 h 6858000"/>
              <a:gd name="connsiteX1" fmla="*/ 3124200 w 5726456"/>
              <a:gd name="connsiteY1" fmla="*/ 0 h 6858000"/>
              <a:gd name="connsiteX2" fmla="*/ 5718810 w 5726456"/>
              <a:gd name="connsiteY2" fmla="*/ 0 h 6858000"/>
              <a:gd name="connsiteX3" fmla="*/ 5726456 w 5726456"/>
              <a:gd name="connsiteY3" fmla="*/ 0 h 6858000"/>
              <a:gd name="connsiteX4" fmla="*/ 4143375 w 5726456"/>
              <a:gd name="connsiteY4" fmla="*/ 4791075 h 6858000"/>
              <a:gd name="connsiteX5" fmla="*/ 4826334 w 5726456"/>
              <a:gd name="connsiteY5" fmla="*/ 6858000 h 6858000"/>
              <a:gd name="connsiteX6" fmla="*/ 4818688 w 5726456"/>
              <a:gd name="connsiteY6" fmla="*/ 6858000 h 6858000"/>
              <a:gd name="connsiteX7" fmla="*/ 3124200 w 5726456"/>
              <a:gd name="connsiteY7" fmla="*/ 6858000 h 6858000"/>
              <a:gd name="connsiteX8" fmla="*/ 682959 w 5726456"/>
              <a:gd name="connsiteY8" fmla="*/ 6858000 h 6858000"/>
              <a:gd name="connsiteX9" fmla="*/ 0 w 5726456"/>
              <a:gd name="connsiteY9" fmla="*/ 47910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6456" h="6858000">
                <a:moveTo>
                  <a:pt x="1583081" y="0"/>
                </a:moveTo>
                <a:lnTo>
                  <a:pt x="3124200" y="0"/>
                </a:lnTo>
                <a:lnTo>
                  <a:pt x="5718810" y="0"/>
                </a:lnTo>
                <a:lnTo>
                  <a:pt x="5726456" y="0"/>
                </a:lnTo>
                <a:lnTo>
                  <a:pt x="4143375" y="4791075"/>
                </a:lnTo>
                <a:lnTo>
                  <a:pt x="4826334" y="6858000"/>
                </a:lnTo>
                <a:lnTo>
                  <a:pt x="4818688" y="6858000"/>
                </a:lnTo>
                <a:lnTo>
                  <a:pt x="3124200" y="6858000"/>
                </a:lnTo>
                <a:lnTo>
                  <a:pt x="682959" y="6858000"/>
                </a:lnTo>
                <a:lnTo>
                  <a:pt x="0" y="47910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287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5A58949-098E-4C02-B54E-D049D37C1E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5886448" cy="6857999"/>
          </a:xfrm>
          <a:custGeom>
            <a:avLst/>
            <a:gdLst>
              <a:gd name="connsiteX0" fmla="*/ 0 w 5886448"/>
              <a:gd name="connsiteY0" fmla="*/ 0 h 6857999"/>
              <a:gd name="connsiteX1" fmla="*/ 2333004 w 5886448"/>
              <a:gd name="connsiteY1" fmla="*/ 0 h 6857999"/>
              <a:gd name="connsiteX2" fmla="*/ 4671307 w 5886448"/>
              <a:gd name="connsiteY2" fmla="*/ 3041594 h 6857999"/>
              <a:gd name="connsiteX3" fmla="*/ 5886448 w 5886448"/>
              <a:gd name="connsiteY3" fmla="*/ 4589346 h 6857999"/>
              <a:gd name="connsiteX4" fmla="*/ 2996816 w 5886448"/>
              <a:gd name="connsiteY4" fmla="*/ 6857999 h 6857999"/>
              <a:gd name="connsiteX5" fmla="*/ 0 w 5886448"/>
              <a:gd name="connsiteY5" fmla="*/ 6857999 h 6857999"/>
              <a:gd name="connsiteX6" fmla="*/ 0 w 5886448"/>
              <a:gd name="connsiteY6" fmla="*/ 5740969 h 6857999"/>
              <a:gd name="connsiteX7" fmla="*/ 1466848 w 5886448"/>
              <a:gd name="connsiteY7" fmla="*/ 4589345 h 6857999"/>
              <a:gd name="connsiteX8" fmla="*/ 251707 w 5886448"/>
              <a:gd name="connsiteY8" fmla="*/ 3041593 h 6857999"/>
              <a:gd name="connsiteX9" fmla="*/ 0 w 5886448"/>
              <a:gd name="connsiteY9" fmla="*/ 27141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86448" h="6857999">
                <a:moveTo>
                  <a:pt x="0" y="0"/>
                </a:moveTo>
                <a:lnTo>
                  <a:pt x="2333004" y="0"/>
                </a:lnTo>
                <a:lnTo>
                  <a:pt x="4671307" y="3041594"/>
                </a:lnTo>
                <a:lnTo>
                  <a:pt x="5886448" y="4589346"/>
                </a:lnTo>
                <a:lnTo>
                  <a:pt x="2996816" y="6857999"/>
                </a:lnTo>
                <a:lnTo>
                  <a:pt x="0" y="6857999"/>
                </a:lnTo>
                <a:lnTo>
                  <a:pt x="0" y="5740969"/>
                </a:lnTo>
                <a:lnTo>
                  <a:pt x="1466848" y="4589345"/>
                </a:lnTo>
                <a:lnTo>
                  <a:pt x="251707" y="3041593"/>
                </a:lnTo>
                <a:lnTo>
                  <a:pt x="0" y="27141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434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DA9AB1C3-43E4-4371-A40E-BC1CBB425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43700" y="628650"/>
            <a:ext cx="4434893" cy="5575934"/>
          </a:xfrm>
          <a:custGeom>
            <a:avLst/>
            <a:gdLst>
              <a:gd name="connsiteX0" fmla="*/ 1287716 w 4434893"/>
              <a:gd name="connsiteY0" fmla="*/ 0 h 5575934"/>
              <a:gd name="connsiteX1" fmla="*/ 4434893 w 4434893"/>
              <a:gd name="connsiteY1" fmla="*/ 0 h 5575934"/>
              <a:gd name="connsiteX2" fmla="*/ 3147177 w 4434893"/>
              <a:gd name="connsiteY2" fmla="*/ 5575934 h 5575934"/>
              <a:gd name="connsiteX3" fmla="*/ 0 w 4434893"/>
              <a:gd name="connsiteY3" fmla="*/ 5575934 h 557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4893" h="5575934">
                <a:moveTo>
                  <a:pt x="1287716" y="0"/>
                </a:moveTo>
                <a:lnTo>
                  <a:pt x="4434893" y="0"/>
                </a:lnTo>
                <a:lnTo>
                  <a:pt x="3147177" y="5575934"/>
                </a:lnTo>
                <a:lnTo>
                  <a:pt x="0" y="55759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094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7DB28CB5-6616-4FB5-9949-48F56E10A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428348" cy="6858000"/>
          </a:xfrm>
          <a:custGeom>
            <a:avLst/>
            <a:gdLst>
              <a:gd name="connsiteX0" fmla="*/ 0 w 7428348"/>
              <a:gd name="connsiteY0" fmla="*/ 0 h 6858000"/>
              <a:gd name="connsiteX1" fmla="*/ 2406492 w 7428348"/>
              <a:gd name="connsiteY1" fmla="*/ 0 h 6858000"/>
              <a:gd name="connsiteX2" fmla="*/ 7428348 w 7428348"/>
              <a:gd name="connsiteY2" fmla="*/ 6858000 h 6858000"/>
              <a:gd name="connsiteX3" fmla="*/ 2140219 w 7428348"/>
              <a:gd name="connsiteY3" fmla="*/ 6858000 h 6858000"/>
              <a:gd name="connsiteX4" fmla="*/ 0 w 7428348"/>
              <a:gd name="connsiteY4" fmla="*/ 3935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8348" h="6858000">
                <a:moveTo>
                  <a:pt x="0" y="0"/>
                </a:moveTo>
                <a:lnTo>
                  <a:pt x="2406492" y="0"/>
                </a:lnTo>
                <a:lnTo>
                  <a:pt x="7428348" y="6858000"/>
                </a:lnTo>
                <a:lnTo>
                  <a:pt x="2140219" y="6858000"/>
                </a:lnTo>
                <a:lnTo>
                  <a:pt x="0" y="3935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916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55A1578-B5D0-4C5A-A957-146C2A99F4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0629" y="628652"/>
            <a:ext cx="5334744" cy="5862561"/>
          </a:xfrm>
          <a:custGeom>
            <a:avLst/>
            <a:gdLst>
              <a:gd name="connsiteX0" fmla="*/ 3315033 w 5334744"/>
              <a:gd name="connsiteY0" fmla="*/ 895712 h 5862561"/>
              <a:gd name="connsiteX1" fmla="*/ 5334744 w 5334744"/>
              <a:gd name="connsiteY1" fmla="*/ 895712 h 5862561"/>
              <a:gd name="connsiteX2" fmla="*/ 4062664 w 5334744"/>
              <a:gd name="connsiteY2" fmla="*/ 5862561 h 5862561"/>
              <a:gd name="connsiteX3" fmla="*/ 2042953 w 5334744"/>
              <a:gd name="connsiteY3" fmla="*/ 5862561 h 5862561"/>
              <a:gd name="connsiteX4" fmla="*/ 1272080 w 5334744"/>
              <a:gd name="connsiteY4" fmla="*/ 0 h 5862561"/>
              <a:gd name="connsiteX5" fmla="*/ 3291791 w 5334744"/>
              <a:gd name="connsiteY5" fmla="*/ 0 h 5862561"/>
              <a:gd name="connsiteX6" fmla="*/ 2019711 w 5334744"/>
              <a:gd name="connsiteY6" fmla="*/ 4966849 h 5862561"/>
              <a:gd name="connsiteX7" fmla="*/ 0 w 5334744"/>
              <a:gd name="connsiteY7" fmla="*/ 4966849 h 586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4744" h="5862561">
                <a:moveTo>
                  <a:pt x="3315033" y="895712"/>
                </a:moveTo>
                <a:lnTo>
                  <a:pt x="5334744" y="895712"/>
                </a:lnTo>
                <a:lnTo>
                  <a:pt x="4062664" y="5862561"/>
                </a:lnTo>
                <a:lnTo>
                  <a:pt x="2042953" y="5862561"/>
                </a:lnTo>
                <a:close/>
                <a:moveTo>
                  <a:pt x="1272080" y="0"/>
                </a:moveTo>
                <a:lnTo>
                  <a:pt x="3291791" y="0"/>
                </a:lnTo>
                <a:lnTo>
                  <a:pt x="2019711" y="4966849"/>
                </a:lnTo>
                <a:lnTo>
                  <a:pt x="0" y="49668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116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26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01055437-2C2F-45CD-8A62-44C1639E0CEB}"/>
              </a:ext>
            </a:extLst>
          </p:cNvPr>
          <p:cNvSpPr/>
          <p:nvPr/>
        </p:nvSpPr>
        <p:spPr>
          <a:xfrm>
            <a:off x="0" y="0"/>
            <a:ext cx="5943022" cy="6858000"/>
          </a:xfrm>
          <a:custGeom>
            <a:avLst/>
            <a:gdLst>
              <a:gd name="connsiteX0" fmla="*/ 0 w 5943022"/>
              <a:gd name="connsiteY0" fmla="*/ 0 h 6858000"/>
              <a:gd name="connsiteX1" fmla="*/ 3411726 w 5943022"/>
              <a:gd name="connsiteY1" fmla="*/ 0 h 6858000"/>
              <a:gd name="connsiteX2" fmla="*/ 5943022 w 5943022"/>
              <a:gd name="connsiteY2" fmla="*/ 6858000 h 6858000"/>
              <a:gd name="connsiteX3" fmla="*/ 0 w 59430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022" h="6858000">
                <a:moveTo>
                  <a:pt x="0" y="0"/>
                </a:moveTo>
                <a:lnTo>
                  <a:pt x="3411726" y="0"/>
                </a:lnTo>
                <a:lnTo>
                  <a:pt x="594302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5190F88-481F-47DC-AA00-C599388DA082}"/>
              </a:ext>
            </a:extLst>
          </p:cNvPr>
          <p:cNvSpPr txBox="1"/>
          <p:nvPr/>
        </p:nvSpPr>
        <p:spPr>
          <a:xfrm>
            <a:off x="5943022" y="1953302"/>
            <a:ext cx="5378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JAGIELLONIAN</a:t>
            </a:r>
          </a:p>
          <a:p>
            <a:r>
              <a:rPr lang="pl-PL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UNIVERSITY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9891A9A-CF07-4455-87A3-D69C6AABEBF9}"/>
              </a:ext>
            </a:extLst>
          </p:cNvPr>
          <p:cNvSpPr/>
          <p:nvPr/>
        </p:nvSpPr>
        <p:spPr>
          <a:xfrm>
            <a:off x="6063374" y="3584281"/>
            <a:ext cx="4267200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 smtClean="0">
                <a:solidFill>
                  <a:srgbClr val="969696"/>
                </a:solidFill>
                <a:latin typeface="+mj-lt"/>
              </a:rPr>
              <a:t>in Kraków</a:t>
            </a:r>
            <a:endParaRPr lang="id-ID" sz="2000" b="1" dirty="0">
              <a:solidFill>
                <a:srgbClr val="969696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93BC8D6-0716-46B7-BC96-E20B1201B197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A81FAC3-9F0C-4DF2-A5DB-9CF8F9ED21A6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F61363E-CC53-491A-B57F-DAB84B38B73A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r="12941"/>
          <a:stretch>
            <a:fillRect/>
          </a:stretch>
        </p:blipFill>
        <p:spPr/>
      </p:pic>
      <p:sp>
        <p:nvSpPr>
          <p:cNvPr id="5" name="Prostokąt 4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01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672" y="121739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3ABE143C-22A4-4054-9204-0145B2AE6245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BAE0501A-F300-43F3-9A3C-29725EFDE66E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5FAE38DE-5182-4208-9549-E624A9E6242F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3ED4AD-242F-4D16-BC30-708623F33DD6}"/>
              </a:ext>
            </a:extLst>
          </p:cNvPr>
          <p:cNvSpPr txBox="1"/>
          <p:nvPr/>
        </p:nvSpPr>
        <p:spPr>
          <a:xfrm>
            <a:off x="1427748" y="1540877"/>
            <a:ext cx="45960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endParaRPr lang="pl-PL" sz="4400" dirty="0">
              <a:solidFill>
                <a:srgbClr val="969696"/>
              </a:solidFill>
              <a:latin typeface="+mj-lt"/>
            </a:endParaRPr>
          </a:p>
          <a:p>
            <a:r>
              <a:rPr lang="pl-PL" sz="4400" dirty="0" err="1" smtClean="0">
                <a:solidFill>
                  <a:srgbClr val="969696"/>
                </a:solidFill>
                <a:latin typeface="+mj-lt"/>
              </a:rPr>
              <a:t>text</a:t>
            </a:r>
            <a:r>
              <a:rPr lang="pl-PL" sz="4400" dirty="0" smtClean="0">
                <a:solidFill>
                  <a:srgbClr val="969696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rgbClr val="969696"/>
                </a:solidFill>
                <a:latin typeface="+mj-lt"/>
              </a:rPr>
              <a:t>here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E1958A-070B-48A5-987A-0B412CC052C8}"/>
              </a:ext>
            </a:extLst>
          </p:cNvPr>
          <p:cNvSpPr/>
          <p:nvPr/>
        </p:nvSpPr>
        <p:spPr>
          <a:xfrm>
            <a:off x="1410607" y="4296822"/>
            <a:ext cx="4336892" cy="1170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 ipsum dolor sit amet, consecte sit amet, consectetur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11FEB94-BEEB-4D86-A1AD-C3A2A1B5D107}"/>
              </a:ext>
            </a:extLst>
          </p:cNvPr>
          <p:cNvSpPr/>
          <p:nvPr/>
        </p:nvSpPr>
        <p:spPr>
          <a:xfrm>
            <a:off x="1410607" y="384445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Welcome Here!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C5CB95A-24FB-467B-83EC-423823BEFD02}"/>
              </a:ext>
            </a:extLst>
          </p:cNvPr>
          <p:cNvSpPr/>
          <p:nvPr/>
        </p:nvSpPr>
        <p:spPr>
          <a:xfrm>
            <a:off x="3516296" y="4117697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3" name="Symbol zastępczy obrazu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7" r="15457"/>
          <a:stretch>
            <a:fillRect/>
          </a:stretch>
        </p:blipFill>
        <p:spPr/>
      </p:pic>
      <p:sp>
        <p:nvSpPr>
          <p:cNvPr id="21" name="Prostokąt 20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02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1" y="91047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2C6B354-C2DE-42E7-A4C2-7EB91E16F790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1EA0C02-049F-42EE-B7D8-F6980ED82C36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6CE96B8-4149-47D4-AC2E-17D7F875670E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BAC69C1-FEF4-4290-9840-DFB53B983E85}"/>
              </a:ext>
            </a:extLst>
          </p:cNvPr>
          <p:cNvSpPr txBox="1"/>
          <p:nvPr/>
        </p:nvSpPr>
        <p:spPr>
          <a:xfrm>
            <a:off x="6081926" y="1473659"/>
            <a:ext cx="4890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text</a:t>
            </a:r>
            <a:endParaRPr lang="pl-PL" sz="4400" dirty="0" smtClean="0">
              <a:solidFill>
                <a:schemeClr val="accent1"/>
              </a:solidFill>
              <a:latin typeface="+mj-lt"/>
            </a:endParaRPr>
          </a:p>
          <a:p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here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0AD774F-2855-4B63-B965-EC41F9FA7988}"/>
              </a:ext>
            </a:extLst>
          </p:cNvPr>
          <p:cNvSpPr/>
          <p:nvPr/>
        </p:nvSpPr>
        <p:spPr>
          <a:xfrm>
            <a:off x="6092914" y="3710373"/>
            <a:ext cx="463925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Suspendisse placerat gravida magn alorem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B0B819D-DC9A-4605-9BCD-A5CF79B586F6}"/>
              </a:ext>
            </a:extLst>
          </p:cNvPr>
          <p:cNvSpPr/>
          <p:nvPr/>
        </p:nvSpPr>
        <p:spPr>
          <a:xfrm>
            <a:off x="6092914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Your Text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FE1B5E3-6EEB-4A1B-A33C-E72C5A9F5311}"/>
              </a:ext>
            </a:extLst>
          </p:cNvPr>
          <p:cNvSpPr/>
          <p:nvPr/>
        </p:nvSpPr>
        <p:spPr>
          <a:xfrm>
            <a:off x="6092914" y="4715215"/>
            <a:ext cx="1245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rgbClr val="002060"/>
                </a:solidFill>
                <a:latin typeface="+mn-lt"/>
              </a:rPr>
              <a:t>450+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B027FAA-C396-4F98-BA53-659980B32FC0}"/>
              </a:ext>
            </a:extLst>
          </p:cNvPr>
          <p:cNvSpPr/>
          <p:nvPr/>
        </p:nvSpPr>
        <p:spPr>
          <a:xfrm>
            <a:off x="8456082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3959549-4886-4380-8F6D-2B85D0137EC9}"/>
              </a:ext>
            </a:extLst>
          </p:cNvPr>
          <p:cNvSpPr/>
          <p:nvPr/>
        </p:nvSpPr>
        <p:spPr>
          <a:xfrm>
            <a:off x="8456082" y="4715215"/>
            <a:ext cx="1245374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 dirty="0">
                <a:solidFill>
                  <a:srgbClr val="002060"/>
                </a:solidFill>
                <a:latin typeface="+mn-lt"/>
              </a:rPr>
              <a:t>2020</a:t>
            </a:r>
            <a:endParaRPr lang="id-ID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B46EA01-D6B7-4A43-81C7-9FDF868B7F64}"/>
              </a:ext>
            </a:extLst>
          </p:cNvPr>
          <p:cNvSpPr/>
          <p:nvPr/>
        </p:nvSpPr>
        <p:spPr>
          <a:xfrm>
            <a:off x="6092914" y="3281692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D3B8D08-ACF8-4818-8B6A-F3C551411E23}"/>
              </a:ext>
            </a:extLst>
          </p:cNvPr>
          <p:cNvSpPr/>
          <p:nvPr/>
        </p:nvSpPr>
        <p:spPr>
          <a:xfrm>
            <a:off x="8032605" y="3554938"/>
            <a:ext cx="1005840" cy="45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Symbol zastępczy obrazu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r="30805"/>
          <a:stretch/>
        </p:blipFill>
        <p:spPr/>
      </p:pic>
      <p:sp>
        <p:nvSpPr>
          <p:cNvPr id="24" name="Prostokąt 23"/>
          <p:cNvSpPr/>
          <p:nvPr/>
        </p:nvSpPr>
        <p:spPr>
          <a:xfrm>
            <a:off x="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03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672" y="121739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DDEBE2B-353E-4E83-B4E5-E9350CE2EE47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7CC3A9-B5D4-4CE6-B265-4BC575451E11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BCE98D7-E96A-4036-9206-EB6DB2573AE7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59D06FA-79CE-43FC-A98D-99BF1E6690F7}"/>
              </a:ext>
            </a:extLst>
          </p:cNvPr>
          <p:cNvSpPr txBox="1"/>
          <p:nvPr/>
        </p:nvSpPr>
        <p:spPr>
          <a:xfrm>
            <a:off x="1446640" y="1521785"/>
            <a:ext cx="4369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text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here</a:t>
            </a:r>
            <a:endParaRPr lang="pl-PL" sz="4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81700F1-9FC1-4A24-9309-BE7E6DFDA030}"/>
              </a:ext>
            </a:extLst>
          </p:cNvPr>
          <p:cNvSpPr/>
          <p:nvPr/>
        </p:nvSpPr>
        <p:spPr>
          <a:xfrm>
            <a:off x="1446641" y="3887925"/>
            <a:ext cx="2979700" cy="616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9037F72-2793-4CD1-9F25-0862601FD7D9}"/>
              </a:ext>
            </a:extLst>
          </p:cNvPr>
          <p:cNvSpPr txBox="1"/>
          <p:nvPr/>
        </p:nvSpPr>
        <p:spPr>
          <a:xfrm flipH="1">
            <a:off x="1440976" y="3358042"/>
            <a:ext cx="2207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D2B770F-0740-46BF-BABC-9F9BC6101BDE}"/>
              </a:ext>
            </a:extLst>
          </p:cNvPr>
          <p:cNvSpPr/>
          <p:nvPr/>
        </p:nvSpPr>
        <p:spPr>
          <a:xfrm>
            <a:off x="1440978" y="3563809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19B1A24-37F8-484A-8896-C0256E32E66F}"/>
              </a:ext>
            </a:extLst>
          </p:cNvPr>
          <p:cNvSpPr/>
          <p:nvPr/>
        </p:nvSpPr>
        <p:spPr>
          <a:xfrm>
            <a:off x="1446640" y="5437977"/>
            <a:ext cx="29797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6974D0F-7BE2-4D7F-8C74-45FC8106A4AA}"/>
              </a:ext>
            </a:extLst>
          </p:cNvPr>
          <p:cNvSpPr txBox="1"/>
          <p:nvPr/>
        </p:nvSpPr>
        <p:spPr>
          <a:xfrm flipH="1">
            <a:off x="1440977" y="4908094"/>
            <a:ext cx="1838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9B04D7B-7276-4FCE-968B-29A3A0CE7601}"/>
              </a:ext>
            </a:extLst>
          </p:cNvPr>
          <p:cNvSpPr/>
          <p:nvPr/>
        </p:nvSpPr>
        <p:spPr>
          <a:xfrm>
            <a:off x="1440978" y="5113861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B8F7CAE-8213-4157-BBB4-DAB46F5C9859}"/>
              </a:ext>
            </a:extLst>
          </p:cNvPr>
          <p:cNvSpPr/>
          <p:nvPr/>
        </p:nvSpPr>
        <p:spPr>
          <a:xfrm>
            <a:off x="4850045" y="3887925"/>
            <a:ext cx="29797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1556FE6-E58A-4D55-9DA2-0DA25B1F695A}"/>
              </a:ext>
            </a:extLst>
          </p:cNvPr>
          <p:cNvSpPr txBox="1"/>
          <p:nvPr/>
        </p:nvSpPr>
        <p:spPr>
          <a:xfrm flipH="1">
            <a:off x="4844382" y="3358042"/>
            <a:ext cx="1838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19C12F1-E50E-4D5B-BBAC-D0B5DD28C75E}"/>
              </a:ext>
            </a:extLst>
          </p:cNvPr>
          <p:cNvSpPr/>
          <p:nvPr/>
        </p:nvSpPr>
        <p:spPr>
          <a:xfrm>
            <a:off x="4844383" y="3563809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6A29B2A-5809-4244-A21E-5F95527C697C}"/>
              </a:ext>
            </a:extLst>
          </p:cNvPr>
          <p:cNvSpPr/>
          <p:nvPr/>
        </p:nvSpPr>
        <p:spPr>
          <a:xfrm>
            <a:off x="4850045" y="5437977"/>
            <a:ext cx="29797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 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A3F459D-8AF1-4954-A297-5B73305CCDE2}"/>
              </a:ext>
            </a:extLst>
          </p:cNvPr>
          <p:cNvSpPr txBox="1"/>
          <p:nvPr/>
        </p:nvSpPr>
        <p:spPr>
          <a:xfrm flipH="1">
            <a:off x="4844382" y="4908094"/>
            <a:ext cx="1838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Your Text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0F4239C-D55A-4884-B6E9-07E52209DD4A}"/>
              </a:ext>
            </a:extLst>
          </p:cNvPr>
          <p:cNvSpPr/>
          <p:nvPr/>
        </p:nvSpPr>
        <p:spPr>
          <a:xfrm>
            <a:off x="4844383" y="5113861"/>
            <a:ext cx="1756470" cy="340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 Text Here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04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1" y="91047"/>
            <a:ext cx="1913467" cy="497501"/>
          </a:xfrm>
          <a:prstGeom prst="rect">
            <a:avLst/>
          </a:prstGeom>
        </p:spPr>
      </p:pic>
      <p:pic>
        <p:nvPicPr>
          <p:cNvPr id="7" name="Symbol zastępczy obrazu 6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1" r="130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23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30FCE66-E38B-4689-8221-261758A461E5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5D03964-36AC-47D3-87FA-755140EF8DF8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0EEBD35-DB3E-4007-A6D4-FDE86F9B1021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E83E21-3A27-4ED8-B495-DA1E7381CF5F}"/>
              </a:ext>
            </a:extLst>
          </p:cNvPr>
          <p:cNvSpPr txBox="1"/>
          <p:nvPr/>
        </p:nvSpPr>
        <p:spPr>
          <a:xfrm>
            <a:off x="5999748" y="1401470"/>
            <a:ext cx="51762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text</a:t>
            </a:r>
            <a:endParaRPr lang="pl-PL" sz="4400" dirty="0" smtClean="0">
              <a:solidFill>
                <a:schemeClr val="accent1"/>
              </a:solidFill>
              <a:latin typeface="+mj-lt"/>
            </a:endParaRPr>
          </a:p>
          <a:p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here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770662-313C-43FD-BB1C-7D05FCA559FA}"/>
              </a:ext>
            </a:extLst>
          </p:cNvPr>
          <p:cNvSpPr/>
          <p:nvPr/>
        </p:nvSpPr>
        <p:spPr>
          <a:xfrm>
            <a:off x="6010179" y="3469452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08A17E0-15E9-4F57-8DB4-E2A0D45E3B60}"/>
              </a:ext>
            </a:extLst>
          </p:cNvPr>
          <p:cNvSpPr/>
          <p:nvPr/>
        </p:nvSpPr>
        <p:spPr>
          <a:xfrm>
            <a:off x="6010180" y="301708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36E9D44-DDBD-4E8F-9092-5B39B1C2A37D}"/>
              </a:ext>
            </a:extLst>
          </p:cNvPr>
          <p:cNvSpPr/>
          <p:nvPr/>
        </p:nvSpPr>
        <p:spPr>
          <a:xfrm>
            <a:off x="8115869" y="3290327"/>
            <a:ext cx="1005840" cy="45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702EAA5-7884-4E05-967F-13838D5152D8}"/>
              </a:ext>
            </a:extLst>
          </p:cNvPr>
          <p:cNvSpPr/>
          <p:nvPr/>
        </p:nvSpPr>
        <p:spPr>
          <a:xfrm>
            <a:off x="6071937" y="5075456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9B2E67A-1DA0-42EE-8481-9F416CF54E8D}"/>
              </a:ext>
            </a:extLst>
          </p:cNvPr>
          <p:cNvSpPr/>
          <p:nvPr/>
        </p:nvSpPr>
        <p:spPr>
          <a:xfrm>
            <a:off x="6071938" y="4623085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EBDC0E3-9CDA-435F-A619-CE896E0CB887}"/>
              </a:ext>
            </a:extLst>
          </p:cNvPr>
          <p:cNvSpPr/>
          <p:nvPr/>
        </p:nvSpPr>
        <p:spPr>
          <a:xfrm>
            <a:off x="8177627" y="4896331"/>
            <a:ext cx="1005840" cy="45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" r="2253"/>
          <a:stretch>
            <a:fillRect/>
          </a:stretch>
        </p:blipFill>
        <p:spPr/>
      </p:pic>
      <p:sp>
        <p:nvSpPr>
          <p:cNvPr id="19" name="Prostokąt 18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05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672" y="121739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3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264D9C-4DAB-4EA6-A020-5ABAF13DD451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32ECB8-22F5-4762-82B7-E8F511D385C5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EB18571-764E-4850-B26D-127C378A7EC0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A7FFBD2-8D21-4DC7-AB8D-6587A04C72E3}"/>
              </a:ext>
            </a:extLst>
          </p:cNvPr>
          <p:cNvSpPr txBox="1"/>
          <p:nvPr/>
        </p:nvSpPr>
        <p:spPr>
          <a:xfrm>
            <a:off x="1457205" y="1618037"/>
            <a:ext cx="3840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text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here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892D003-0A9F-4793-95CC-EFDD5610DE1C}"/>
              </a:ext>
            </a:extLst>
          </p:cNvPr>
          <p:cNvSpPr/>
          <p:nvPr/>
        </p:nvSpPr>
        <p:spPr>
          <a:xfrm>
            <a:off x="1410607" y="4296822"/>
            <a:ext cx="4336892" cy="1170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 ipsum dolor sit amet, consecte sit amet, consectetur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52A6458-862F-4396-AB24-B31D9D682B5C}"/>
              </a:ext>
            </a:extLst>
          </p:cNvPr>
          <p:cNvSpPr/>
          <p:nvPr/>
        </p:nvSpPr>
        <p:spPr>
          <a:xfrm>
            <a:off x="1410607" y="384445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C77BAB8-D92E-4B35-B84C-7DD8EF65DAFA}"/>
              </a:ext>
            </a:extLst>
          </p:cNvPr>
          <p:cNvSpPr/>
          <p:nvPr/>
        </p:nvSpPr>
        <p:spPr>
          <a:xfrm>
            <a:off x="3516296" y="4117697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9" r="22349"/>
          <a:stretch>
            <a:fillRect/>
          </a:stretch>
        </p:blipFill>
        <p:spPr/>
      </p:pic>
      <p:sp>
        <p:nvSpPr>
          <p:cNvPr id="20" name="Prostokąt 19"/>
          <p:cNvSpPr/>
          <p:nvPr/>
        </p:nvSpPr>
        <p:spPr>
          <a:xfrm>
            <a:off x="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06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1" y="91047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E9B4801-54B4-49B8-A438-5AC08681686D}"/>
              </a:ext>
            </a:extLst>
          </p:cNvPr>
          <p:cNvSpPr/>
          <p:nvPr/>
        </p:nvSpPr>
        <p:spPr>
          <a:xfrm flipH="1">
            <a:off x="10040786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428C99C-3046-44A6-A00F-581DFB58136F}"/>
              </a:ext>
            </a:extLst>
          </p:cNvPr>
          <p:cNvSpPr/>
          <p:nvPr/>
        </p:nvSpPr>
        <p:spPr>
          <a:xfrm flipH="1">
            <a:off x="1034890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EA62E56-9F22-45E1-A27D-040B45E7B644}"/>
              </a:ext>
            </a:extLst>
          </p:cNvPr>
          <p:cNvSpPr/>
          <p:nvPr/>
        </p:nvSpPr>
        <p:spPr>
          <a:xfrm flipH="1">
            <a:off x="9732672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52C2E6A-BC97-4E72-8A3C-C9AE2E6CCFF4}"/>
              </a:ext>
            </a:extLst>
          </p:cNvPr>
          <p:cNvSpPr txBox="1"/>
          <p:nvPr/>
        </p:nvSpPr>
        <p:spPr>
          <a:xfrm>
            <a:off x="6099642" y="1329281"/>
            <a:ext cx="3840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text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here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3896234-B1D4-498F-BB85-D7AC2B08DB40}"/>
              </a:ext>
            </a:extLst>
          </p:cNvPr>
          <p:cNvSpPr/>
          <p:nvPr/>
        </p:nvSpPr>
        <p:spPr>
          <a:xfrm>
            <a:off x="6127684" y="3469452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FB52AE0-31F3-4C62-BEF2-8EBB6B93FC93}"/>
              </a:ext>
            </a:extLst>
          </p:cNvPr>
          <p:cNvSpPr/>
          <p:nvPr/>
        </p:nvSpPr>
        <p:spPr>
          <a:xfrm>
            <a:off x="6127685" y="3017081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C750632-C3B1-4151-9E15-C2B6A108CFB1}"/>
              </a:ext>
            </a:extLst>
          </p:cNvPr>
          <p:cNvSpPr/>
          <p:nvPr/>
        </p:nvSpPr>
        <p:spPr>
          <a:xfrm>
            <a:off x="8233374" y="3290327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DEE73A0-01D3-4FE4-AD83-AF7094EEB2C0}"/>
              </a:ext>
            </a:extLst>
          </p:cNvPr>
          <p:cNvSpPr/>
          <p:nvPr/>
        </p:nvSpPr>
        <p:spPr>
          <a:xfrm>
            <a:off x="6189442" y="5075456"/>
            <a:ext cx="468539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Suspendisse placerat gravida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magn alorem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ED1C972-5831-4CBF-AB77-2D8768C728E4}"/>
              </a:ext>
            </a:extLst>
          </p:cNvPr>
          <p:cNvSpPr/>
          <p:nvPr/>
        </p:nvSpPr>
        <p:spPr>
          <a:xfrm>
            <a:off x="6189443" y="4623085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588FA98-9606-4187-A5B7-D592CF08707B}"/>
              </a:ext>
            </a:extLst>
          </p:cNvPr>
          <p:cNvSpPr/>
          <p:nvPr/>
        </p:nvSpPr>
        <p:spPr>
          <a:xfrm>
            <a:off x="8295132" y="4896331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accent1"/>
              </a:solidFill>
            </a:endParaRPr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21389"/>
          <a:stretch>
            <a:fillRect/>
          </a:stretch>
        </p:blipFill>
        <p:spPr/>
      </p:pic>
      <p:sp>
        <p:nvSpPr>
          <p:cNvPr id="24" name="Prostokąt 23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07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672" y="121739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3240985-20C7-46E1-B955-22C5EAED95E1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8B8CA20-EC9B-4202-AD00-ECD5245ED814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A842EC8-769A-4942-823A-83DD8955B9C6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F6EB090-479E-489A-AA63-605486AE81AC}"/>
              </a:ext>
            </a:extLst>
          </p:cNvPr>
          <p:cNvSpPr txBox="1"/>
          <p:nvPr/>
        </p:nvSpPr>
        <p:spPr>
          <a:xfrm>
            <a:off x="1463859" y="1521785"/>
            <a:ext cx="4434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Heading</a:t>
            </a:r>
            <a:r>
              <a:rPr lang="pl-PL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your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text</a:t>
            </a:r>
            <a:r>
              <a:rPr lang="pl-PL" sz="4400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pl-PL" sz="4400" dirty="0" err="1" smtClean="0">
                <a:solidFill>
                  <a:schemeClr val="accent1"/>
                </a:solidFill>
                <a:latin typeface="+mj-lt"/>
              </a:rPr>
              <a:t>here</a:t>
            </a:r>
            <a:endParaRPr lang="id-ID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4D8DA56-8E4F-45D1-A549-90B0F1EA5DAF}"/>
              </a:ext>
            </a:extLst>
          </p:cNvPr>
          <p:cNvSpPr/>
          <p:nvPr/>
        </p:nvSpPr>
        <p:spPr>
          <a:xfrm>
            <a:off x="1504106" y="3710373"/>
            <a:ext cx="463925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Proin sed libero in magna ultrices gravida sit ametat diam.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Suspendisse placerat gravida magn alorem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0D10ECC-264E-405B-A1C4-9BE3303F5691}"/>
              </a:ext>
            </a:extLst>
          </p:cNvPr>
          <p:cNvSpPr/>
          <p:nvPr/>
        </p:nvSpPr>
        <p:spPr>
          <a:xfrm>
            <a:off x="1504106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Your Text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7B3E6D0-DD04-4FC6-A6C6-F870A066C8D2}"/>
              </a:ext>
            </a:extLst>
          </p:cNvPr>
          <p:cNvSpPr/>
          <p:nvPr/>
        </p:nvSpPr>
        <p:spPr>
          <a:xfrm>
            <a:off x="1504106" y="4715215"/>
            <a:ext cx="1245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rgbClr val="FFC000"/>
                </a:solidFill>
                <a:latin typeface="+mn-lt"/>
              </a:rPr>
              <a:t>450+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B37111E-78D7-4E29-AC5E-3F7A0FA9F7CC}"/>
              </a:ext>
            </a:extLst>
          </p:cNvPr>
          <p:cNvSpPr/>
          <p:nvPr/>
        </p:nvSpPr>
        <p:spPr>
          <a:xfrm>
            <a:off x="3867274" y="5178060"/>
            <a:ext cx="1790805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8F50834-3AFA-4D4E-A8B2-6CE956CA3393}"/>
              </a:ext>
            </a:extLst>
          </p:cNvPr>
          <p:cNvSpPr/>
          <p:nvPr/>
        </p:nvSpPr>
        <p:spPr>
          <a:xfrm>
            <a:off x="3867274" y="4715215"/>
            <a:ext cx="1245374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 dirty="0">
                <a:solidFill>
                  <a:srgbClr val="FFC000"/>
                </a:solidFill>
                <a:latin typeface="+mn-lt"/>
              </a:rPr>
              <a:t>2020</a:t>
            </a:r>
            <a:endParaRPr lang="id-ID" sz="24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84EE391-B8DD-4F6B-A7AC-3C71DE8C307E}"/>
              </a:ext>
            </a:extLst>
          </p:cNvPr>
          <p:cNvSpPr/>
          <p:nvPr/>
        </p:nvSpPr>
        <p:spPr>
          <a:xfrm>
            <a:off x="1504106" y="3281692"/>
            <a:ext cx="373380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8FE957A-50A4-4E46-8694-A4E3A31FD63D}"/>
              </a:ext>
            </a:extLst>
          </p:cNvPr>
          <p:cNvSpPr/>
          <p:nvPr/>
        </p:nvSpPr>
        <p:spPr>
          <a:xfrm>
            <a:off x="3443797" y="3554938"/>
            <a:ext cx="1005840" cy="45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1" r="23481"/>
          <a:stretch>
            <a:fillRect/>
          </a:stretch>
        </p:blipFill>
        <p:spPr>
          <a:xfrm>
            <a:off x="6743700" y="-6792"/>
            <a:ext cx="4940300" cy="6864792"/>
          </a:xfrm>
        </p:spPr>
      </p:pic>
      <p:sp>
        <p:nvSpPr>
          <p:cNvPr id="23" name="Prostokąt 22"/>
          <p:cNvSpPr/>
          <p:nvPr/>
        </p:nvSpPr>
        <p:spPr>
          <a:xfrm>
            <a:off x="1063837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08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1" y="91047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7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AD384B9-2D41-4970-8211-C15BD9E61D27}"/>
              </a:ext>
            </a:extLst>
          </p:cNvPr>
          <p:cNvSpPr/>
          <p:nvPr/>
        </p:nvSpPr>
        <p:spPr>
          <a:xfrm>
            <a:off x="1944180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AF09B81-1D3B-4DB8-818A-391814B7C172}"/>
              </a:ext>
            </a:extLst>
          </p:cNvPr>
          <p:cNvSpPr/>
          <p:nvPr/>
        </p:nvSpPr>
        <p:spPr>
          <a:xfrm>
            <a:off x="0" y="692743"/>
            <a:ext cx="1843100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FA38ADB-EF45-48C0-A65D-B5665243D1A0}"/>
              </a:ext>
            </a:extLst>
          </p:cNvPr>
          <p:cNvSpPr/>
          <p:nvPr/>
        </p:nvSpPr>
        <p:spPr>
          <a:xfrm>
            <a:off x="2252294" y="692743"/>
            <a:ext cx="207034" cy="914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C5CCA0-B75A-485C-A164-89498AF26FF6}"/>
              </a:ext>
            </a:extLst>
          </p:cNvPr>
          <p:cNvSpPr txBox="1"/>
          <p:nvPr/>
        </p:nvSpPr>
        <p:spPr>
          <a:xfrm>
            <a:off x="1480584" y="1953302"/>
            <a:ext cx="5783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Thank</a:t>
            </a:r>
            <a:r>
              <a:rPr lang="pl-PL" sz="7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7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</a:t>
            </a:r>
            <a:endParaRPr lang="id-ID" sz="7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3C41E81-A370-468B-9DAD-276932C83201}"/>
              </a:ext>
            </a:extLst>
          </p:cNvPr>
          <p:cNvSpPr/>
          <p:nvPr/>
        </p:nvSpPr>
        <p:spPr>
          <a:xfrm>
            <a:off x="1562491" y="2893270"/>
            <a:ext cx="4267200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pl-PL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your</a:t>
            </a:r>
            <a:r>
              <a:rPr lang="pl-PL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pl-PL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attention</a:t>
            </a:r>
            <a:endParaRPr lang="id-ID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2" name="Graphic 42">
            <a:extLst>
              <a:ext uri="{FF2B5EF4-FFF2-40B4-BE49-F238E27FC236}">
                <a16:creationId xmlns:a16="http://schemas.microsoft.com/office/drawing/2014/main" xmlns="" id="{DB01A76A-312D-4804-85D7-45770DD3EF99}"/>
              </a:ext>
            </a:extLst>
          </p:cNvPr>
          <p:cNvSpPr/>
          <p:nvPr/>
        </p:nvSpPr>
        <p:spPr>
          <a:xfrm>
            <a:off x="1619262" y="4714875"/>
            <a:ext cx="212725" cy="161925"/>
          </a:xfrm>
          <a:custGeom>
            <a:avLst/>
            <a:gdLst>
              <a:gd name="connsiteX0" fmla="*/ 248654 w 250723"/>
              <a:gd name="connsiteY0" fmla="*/ 3326 h 191557"/>
              <a:gd name="connsiteX1" fmla="*/ 238504 w 250723"/>
              <a:gd name="connsiteY1" fmla="*/ 557 h 191557"/>
              <a:gd name="connsiteX2" fmla="*/ 8517 w 250723"/>
              <a:gd name="connsiteY2" fmla="*/ 83669 h 191557"/>
              <a:gd name="connsiteX3" fmla="*/ 98 w 250723"/>
              <a:gd name="connsiteY3" fmla="*/ 94237 h 191557"/>
              <a:gd name="connsiteX4" fmla="*/ 5622 w 250723"/>
              <a:gd name="connsiteY4" fmla="*/ 106441 h 191557"/>
              <a:gd name="connsiteX5" fmla="*/ 38497 w 250723"/>
              <a:gd name="connsiteY5" fmla="*/ 128883 h 191557"/>
              <a:gd name="connsiteX6" fmla="*/ 49188 w 250723"/>
              <a:gd name="connsiteY6" fmla="*/ 129491 h 191557"/>
              <a:gd name="connsiteX7" fmla="*/ 120500 w 250723"/>
              <a:gd name="connsiteY7" fmla="*/ 91886 h 191557"/>
              <a:gd name="connsiteX8" fmla="*/ 64921 w 250723"/>
              <a:gd name="connsiteY8" fmla="*/ 133386 h 191557"/>
              <a:gd name="connsiteX9" fmla="*/ 60753 w 250723"/>
              <a:gd name="connsiteY9" fmla="*/ 141699 h 191557"/>
              <a:gd name="connsiteX10" fmla="*/ 60753 w 250723"/>
              <a:gd name="connsiteY10" fmla="*/ 180140 h 191557"/>
              <a:gd name="connsiteX11" fmla="*/ 66429 w 250723"/>
              <a:gd name="connsiteY11" fmla="*/ 189624 h 191557"/>
              <a:gd name="connsiteX12" fmla="*/ 77500 w 250723"/>
              <a:gd name="connsiteY12" fmla="*/ 189127 h 191557"/>
              <a:gd name="connsiteX13" fmla="*/ 102477 w 250723"/>
              <a:gd name="connsiteY13" fmla="*/ 172559 h 191557"/>
              <a:gd name="connsiteX14" fmla="*/ 127038 w 250723"/>
              <a:gd name="connsiteY14" fmla="*/ 189306 h 191557"/>
              <a:gd name="connsiteX15" fmla="*/ 134339 w 250723"/>
              <a:gd name="connsiteY15" fmla="*/ 191558 h 191557"/>
              <a:gd name="connsiteX16" fmla="*/ 136956 w 250723"/>
              <a:gd name="connsiteY16" fmla="*/ 191288 h 191557"/>
              <a:gd name="connsiteX17" fmla="*/ 145329 w 250723"/>
              <a:gd name="connsiteY17" fmla="*/ 185442 h 191557"/>
              <a:gd name="connsiteX18" fmla="*/ 249383 w 250723"/>
              <a:gd name="connsiteY18" fmla="*/ 13862 h 191557"/>
              <a:gd name="connsiteX19" fmla="*/ 248654 w 250723"/>
              <a:gd name="connsiteY19" fmla="*/ 3326 h 19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50723" h="191557">
                <a:moveTo>
                  <a:pt x="248654" y="3326"/>
                </a:moveTo>
                <a:cubicBezTo>
                  <a:pt x="246198" y="335"/>
                  <a:pt x="242125" y="-775"/>
                  <a:pt x="238504" y="557"/>
                </a:cubicBezTo>
                <a:lnTo>
                  <a:pt x="8517" y="83669"/>
                </a:lnTo>
                <a:cubicBezTo>
                  <a:pt x="3922" y="85338"/>
                  <a:pt x="697" y="89388"/>
                  <a:pt x="98" y="94237"/>
                </a:cubicBezTo>
                <a:cubicBezTo>
                  <a:pt x="-495" y="99063"/>
                  <a:pt x="1632" y="103746"/>
                  <a:pt x="5622" y="106441"/>
                </a:cubicBezTo>
                <a:lnTo>
                  <a:pt x="38497" y="128883"/>
                </a:lnTo>
                <a:cubicBezTo>
                  <a:pt x="41682" y="131058"/>
                  <a:pt x="45777" y="131291"/>
                  <a:pt x="49188" y="129491"/>
                </a:cubicBezTo>
                <a:lnTo>
                  <a:pt x="120500" y="91886"/>
                </a:lnTo>
                <a:lnTo>
                  <a:pt x="64921" y="133386"/>
                </a:lnTo>
                <a:cubicBezTo>
                  <a:pt x="62312" y="135335"/>
                  <a:pt x="60753" y="138443"/>
                  <a:pt x="60753" y="141699"/>
                </a:cubicBezTo>
                <a:lnTo>
                  <a:pt x="60753" y="180140"/>
                </a:lnTo>
                <a:cubicBezTo>
                  <a:pt x="60753" y="184105"/>
                  <a:pt x="62928" y="187738"/>
                  <a:pt x="66429" y="189624"/>
                </a:cubicBezTo>
                <a:cubicBezTo>
                  <a:pt x="69935" y="191510"/>
                  <a:pt x="74170" y="191322"/>
                  <a:pt x="77500" y="189127"/>
                </a:cubicBezTo>
                <a:lnTo>
                  <a:pt x="102477" y="172559"/>
                </a:lnTo>
                <a:lnTo>
                  <a:pt x="127038" y="189306"/>
                </a:lnTo>
                <a:cubicBezTo>
                  <a:pt x="129190" y="190781"/>
                  <a:pt x="131753" y="191558"/>
                  <a:pt x="134339" y="191558"/>
                </a:cubicBezTo>
                <a:cubicBezTo>
                  <a:pt x="135213" y="191558"/>
                  <a:pt x="136091" y="191468"/>
                  <a:pt x="136956" y="191288"/>
                </a:cubicBezTo>
                <a:cubicBezTo>
                  <a:pt x="140405" y="190569"/>
                  <a:pt x="143456" y="188438"/>
                  <a:pt x="145329" y="185442"/>
                </a:cubicBezTo>
                <a:lnTo>
                  <a:pt x="249383" y="13862"/>
                </a:lnTo>
                <a:cubicBezTo>
                  <a:pt x="251408" y="10559"/>
                  <a:pt x="251118" y="6331"/>
                  <a:pt x="248654" y="3326"/>
                </a:cubicBezTo>
                <a:close/>
              </a:path>
            </a:pathLst>
          </a:custGeom>
          <a:solidFill>
            <a:schemeClr val="accent1"/>
          </a:solidFill>
          <a:ln w="484" cap="flat">
            <a:noFill/>
            <a:prstDash val="solid"/>
            <a:miter/>
          </a:ln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54C3A77-C069-462D-A176-EF9B1FE9A71D}"/>
              </a:ext>
            </a:extLst>
          </p:cNvPr>
          <p:cNvSpPr/>
          <p:nvPr/>
        </p:nvSpPr>
        <p:spPr>
          <a:xfrm>
            <a:off x="1928825" y="4660900"/>
            <a:ext cx="1290481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ID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www.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uj.edu.pl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aphic 88">
            <a:extLst>
              <a:ext uri="{FF2B5EF4-FFF2-40B4-BE49-F238E27FC236}">
                <a16:creationId xmlns:a16="http://schemas.microsoft.com/office/drawing/2014/main" xmlns="" id="{629BCD51-C58A-4380-81D7-D71A99B852B3}"/>
              </a:ext>
            </a:extLst>
          </p:cNvPr>
          <p:cNvGrpSpPr/>
          <p:nvPr/>
        </p:nvGrpSpPr>
        <p:grpSpPr>
          <a:xfrm>
            <a:off x="1619757" y="5144494"/>
            <a:ext cx="212950" cy="212950"/>
            <a:chOff x="5350807" y="577645"/>
            <a:chExt cx="250723" cy="250723"/>
          </a:xfrm>
          <a:solidFill>
            <a:schemeClr val="accent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DF55E18-BC66-4230-9473-E62A5A33FD48}"/>
                </a:ext>
              </a:extLst>
            </p:cNvPr>
            <p:cNvSpPr/>
            <p:nvPr/>
          </p:nvSpPr>
          <p:spPr>
            <a:xfrm>
              <a:off x="5350807" y="588714"/>
              <a:ext cx="85024" cy="130685"/>
            </a:xfrm>
            <a:custGeom>
              <a:avLst/>
              <a:gdLst>
                <a:gd name="connsiteX0" fmla="*/ 0 w 85024"/>
                <a:gd name="connsiteY0" fmla="*/ 0 h 130685"/>
                <a:gd name="connsiteX1" fmla="*/ 0 w 85024"/>
                <a:gd name="connsiteY1" fmla="*/ 130685 h 130685"/>
                <a:gd name="connsiteX2" fmla="*/ 85025 w 85024"/>
                <a:gd name="connsiteY2" fmla="*/ 56671 h 13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24" h="130685">
                  <a:moveTo>
                    <a:pt x="0" y="0"/>
                  </a:moveTo>
                  <a:lnTo>
                    <a:pt x="0" y="130685"/>
                  </a:lnTo>
                  <a:lnTo>
                    <a:pt x="85025" y="56671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5D49A47D-9294-44F3-952B-EE82153727B4}"/>
                </a:ext>
              </a:extLst>
            </p:cNvPr>
            <p:cNvSpPr/>
            <p:nvPr/>
          </p:nvSpPr>
          <p:spPr>
            <a:xfrm>
              <a:off x="5360882" y="653840"/>
              <a:ext cx="230572" cy="76286"/>
            </a:xfrm>
            <a:custGeom>
              <a:avLst/>
              <a:gdLst>
                <a:gd name="connsiteX0" fmla="*/ 142981 w 230572"/>
                <a:gd name="connsiteY0" fmla="*/ 36 h 76286"/>
                <a:gd name="connsiteX1" fmla="*/ 120017 w 230572"/>
                <a:gd name="connsiteY1" fmla="*/ 15278 h 76286"/>
                <a:gd name="connsiteX2" fmla="*/ 115288 w 230572"/>
                <a:gd name="connsiteY2" fmla="*/ 16709 h 76286"/>
                <a:gd name="connsiteX3" fmla="*/ 110554 w 230572"/>
                <a:gd name="connsiteY3" fmla="*/ 15276 h 76286"/>
                <a:gd name="connsiteX4" fmla="*/ 87636 w 230572"/>
                <a:gd name="connsiteY4" fmla="*/ 0 h 76286"/>
                <a:gd name="connsiteX5" fmla="*/ 0 w 230572"/>
                <a:gd name="connsiteY5" fmla="*/ 76287 h 76286"/>
                <a:gd name="connsiteX6" fmla="*/ 230573 w 230572"/>
                <a:gd name="connsiteY6" fmla="*/ 76287 h 7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572" h="76286">
                  <a:moveTo>
                    <a:pt x="142981" y="36"/>
                  </a:moveTo>
                  <a:lnTo>
                    <a:pt x="120017" y="15278"/>
                  </a:lnTo>
                  <a:cubicBezTo>
                    <a:pt x="118580" y="16231"/>
                    <a:pt x="116933" y="16709"/>
                    <a:pt x="115288" y="16709"/>
                  </a:cubicBezTo>
                  <a:cubicBezTo>
                    <a:pt x="113639" y="16709"/>
                    <a:pt x="111992" y="16231"/>
                    <a:pt x="110554" y="15276"/>
                  </a:cubicBezTo>
                  <a:lnTo>
                    <a:pt x="87636" y="0"/>
                  </a:lnTo>
                  <a:lnTo>
                    <a:pt x="0" y="76287"/>
                  </a:lnTo>
                  <a:lnTo>
                    <a:pt x="230573" y="76287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24755CB-69AA-4A46-9FA5-9D499B2BBCF0}"/>
                </a:ext>
              </a:extLst>
            </p:cNvPr>
            <p:cNvSpPr/>
            <p:nvPr/>
          </p:nvSpPr>
          <p:spPr>
            <a:xfrm>
              <a:off x="5516572" y="589057"/>
              <a:ext cx="84957" cy="130342"/>
            </a:xfrm>
            <a:custGeom>
              <a:avLst/>
              <a:gdLst>
                <a:gd name="connsiteX0" fmla="*/ 84958 w 84957"/>
                <a:gd name="connsiteY0" fmla="*/ 130343 h 130342"/>
                <a:gd name="connsiteX1" fmla="*/ 84958 w 84957"/>
                <a:gd name="connsiteY1" fmla="*/ 0 h 130342"/>
                <a:gd name="connsiteX2" fmla="*/ 0 w 84957"/>
                <a:gd name="connsiteY2" fmla="*/ 56386 h 130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957" h="130342">
                  <a:moveTo>
                    <a:pt x="84958" y="130343"/>
                  </a:moveTo>
                  <a:lnTo>
                    <a:pt x="84958" y="0"/>
                  </a:lnTo>
                  <a:lnTo>
                    <a:pt x="0" y="56386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81E63740-FC1D-43EC-8E0D-DD22839D25C0}"/>
                </a:ext>
              </a:extLst>
            </p:cNvPr>
            <p:cNvSpPr/>
            <p:nvPr/>
          </p:nvSpPr>
          <p:spPr>
            <a:xfrm>
              <a:off x="5360715" y="577645"/>
              <a:ext cx="231414" cy="76956"/>
            </a:xfrm>
            <a:custGeom>
              <a:avLst/>
              <a:gdLst>
                <a:gd name="connsiteX0" fmla="*/ 0 w 231414"/>
                <a:gd name="connsiteY0" fmla="*/ 0 h 76956"/>
                <a:gd name="connsiteX1" fmla="*/ 115461 w 231414"/>
                <a:gd name="connsiteY1" fmla="*/ 76956 h 76956"/>
                <a:gd name="connsiteX2" fmla="*/ 231415 w 231414"/>
                <a:gd name="connsiteY2" fmla="*/ 0 h 7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414" h="76956">
                  <a:moveTo>
                    <a:pt x="0" y="0"/>
                  </a:moveTo>
                  <a:lnTo>
                    <a:pt x="115461" y="76956"/>
                  </a:lnTo>
                  <a:lnTo>
                    <a:pt x="231415" y="0"/>
                  </a:lnTo>
                  <a:close/>
                </a:path>
              </a:pathLst>
            </a:custGeom>
            <a:grpFill/>
            <a:ln w="484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D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82A6422-D5FC-494A-B6E8-DB8F615A49EF}"/>
              </a:ext>
            </a:extLst>
          </p:cNvPr>
          <p:cNvSpPr/>
          <p:nvPr/>
        </p:nvSpPr>
        <p:spPr>
          <a:xfrm>
            <a:off x="1928825" y="5054600"/>
            <a:ext cx="1273105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….@uj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.edu.pl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95FE866C-575D-44D2-9900-11A6F88C1323}"/>
              </a:ext>
            </a:extLst>
          </p:cNvPr>
          <p:cNvSpPr/>
          <p:nvPr/>
        </p:nvSpPr>
        <p:spPr>
          <a:xfrm flipH="1">
            <a:off x="6248978" y="0"/>
            <a:ext cx="5943022" cy="6858000"/>
          </a:xfrm>
          <a:custGeom>
            <a:avLst/>
            <a:gdLst>
              <a:gd name="connsiteX0" fmla="*/ 0 w 5943022"/>
              <a:gd name="connsiteY0" fmla="*/ 0 h 6858000"/>
              <a:gd name="connsiteX1" fmla="*/ 3411726 w 5943022"/>
              <a:gd name="connsiteY1" fmla="*/ 0 h 6858000"/>
              <a:gd name="connsiteX2" fmla="*/ 5943022 w 5943022"/>
              <a:gd name="connsiteY2" fmla="*/ 6858000 h 6858000"/>
              <a:gd name="connsiteX3" fmla="*/ 0 w 59430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022" h="6858000">
                <a:moveTo>
                  <a:pt x="0" y="0"/>
                </a:moveTo>
                <a:lnTo>
                  <a:pt x="3411726" y="0"/>
                </a:lnTo>
                <a:lnTo>
                  <a:pt x="594302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  <p:pic>
        <p:nvPicPr>
          <p:cNvPr id="23" name="Symbol zastępczy obrazu 2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5" r="12945"/>
          <a:stretch>
            <a:fillRect/>
          </a:stretch>
        </p:blipFill>
        <p:spPr/>
      </p:pic>
      <p:grpSp>
        <p:nvGrpSpPr>
          <p:cNvPr id="25" name="Group 1584"/>
          <p:cNvGrpSpPr>
            <a:grpSpLocks noChangeAspect="1"/>
          </p:cNvGrpSpPr>
          <p:nvPr/>
        </p:nvGrpSpPr>
        <p:grpSpPr bwMode="auto">
          <a:xfrm>
            <a:off x="1600830" y="5486951"/>
            <a:ext cx="249587" cy="249148"/>
            <a:chOff x="587" y="3409"/>
            <a:chExt cx="569" cy="568"/>
          </a:xfrm>
          <a:solidFill>
            <a:srgbClr val="A0A0A0"/>
          </a:solidFill>
        </p:grpSpPr>
        <p:sp>
          <p:nvSpPr>
            <p:cNvPr id="26" name="Freeform 1586"/>
            <p:cNvSpPr>
              <a:spLocks/>
            </p:cNvSpPr>
            <p:nvPr/>
          </p:nvSpPr>
          <p:spPr bwMode="auto">
            <a:xfrm>
              <a:off x="587" y="3463"/>
              <a:ext cx="514" cy="514"/>
            </a:xfrm>
            <a:custGeom>
              <a:avLst/>
              <a:gdLst>
                <a:gd name="T0" fmla="*/ 641 w 3087"/>
                <a:gd name="T1" fmla="*/ 14 h 3085"/>
                <a:gd name="T2" fmla="*/ 747 w 3087"/>
                <a:gd name="T3" fmla="*/ 82 h 3085"/>
                <a:gd name="T4" fmla="*/ 1052 w 3087"/>
                <a:gd name="T5" fmla="*/ 385 h 3085"/>
                <a:gd name="T6" fmla="*/ 1206 w 3087"/>
                <a:gd name="T7" fmla="*/ 558 h 3085"/>
                <a:gd name="T8" fmla="*/ 1238 w 3087"/>
                <a:gd name="T9" fmla="*/ 671 h 3085"/>
                <a:gd name="T10" fmla="*/ 1206 w 3087"/>
                <a:gd name="T11" fmla="*/ 783 h 3085"/>
                <a:gd name="T12" fmla="*/ 1027 w 3087"/>
                <a:gd name="T13" fmla="*/ 980 h 3085"/>
                <a:gd name="T14" fmla="*/ 884 w 3087"/>
                <a:gd name="T15" fmla="*/ 1130 h 3085"/>
                <a:gd name="T16" fmla="*/ 888 w 3087"/>
                <a:gd name="T17" fmla="*/ 1171 h 3085"/>
                <a:gd name="T18" fmla="*/ 989 w 3087"/>
                <a:gd name="T19" fmla="*/ 1361 h 3085"/>
                <a:gd name="T20" fmla="*/ 1115 w 3087"/>
                <a:gd name="T21" fmla="*/ 1534 h 3085"/>
                <a:gd name="T22" fmla="*/ 1330 w 3087"/>
                <a:gd name="T23" fmla="*/ 1773 h 3085"/>
                <a:gd name="T24" fmla="*/ 1571 w 3087"/>
                <a:gd name="T25" fmla="*/ 1985 h 3085"/>
                <a:gd name="T26" fmla="*/ 1788 w 3087"/>
                <a:gd name="T27" fmla="*/ 2133 h 3085"/>
                <a:gd name="T28" fmla="*/ 1913 w 3087"/>
                <a:gd name="T29" fmla="*/ 2196 h 3085"/>
                <a:gd name="T30" fmla="*/ 1957 w 3087"/>
                <a:gd name="T31" fmla="*/ 2202 h 3085"/>
                <a:gd name="T32" fmla="*/ 2108 w 3087"/>
                <a:gd name="T33" fmla="*/ 2056 h 3085"/>
                <a:gd name="T34" fmla="*/ 2298 w 3087"/>
                <a:gd name="T35" fmla="*/ 1881 h 3085"/>
                <a:gd name="T36" fmla="*/ 2398 w 3087"/>
                <a:gd name="T37" fmla="*/ 1848 h 3085"/>
                <a:gd name="T38" fmla="*/ 2500 w 3087"/>
                <a:gd name="T39" fmla="*/ 1865 h 3085"/>
                <a:gd name="T40" fmla="*/ 2597 w 3087"/>
                <a:gd name="T41" fmla="*/ 1930 h 3085"/>
                <a:gd name="T42" fmla="*/ 3031 w 3087"/>
                <a:gd name="T43" fmla="*/ 2367 h 3085"/>
                <a:gd name="T44" fmla="*/ 3081 w 3087"/>
                <a:gd name="T45" fmla="*/ 2467 h 3085"/>
                <a:gd name="T46" fmla="*/ 3081 w 3087"/>
                <a:gd name="T47" fmla="*/ 2571 h 3085"/>
                <a:gd name="T48" fmla="*/ 3030 w 3087"/>
                <a:gd name="T49" fmla="*/ 2671 h 3085"/>
                <a:gd name="T50" fmla="*/ 2885 w 3087"/>
                <a:gd name="T51" fmla="*/ 2818 h 3085"/>
                <a:gd name="T52" fmla="*/ 2735 w 3087"/>
                <a:gd name="T53" fmla="*/ 2973 h 3085"/>
                <a:gd name="T54" fmla="*/ 2615 w 3087"/>
                <a:gd name="T55" fmla="*/ 3049 h 3085"/>
                <a:gd name="T56" fmla="*/ 2479 w 3087"/>
                <a:gd name="T57" fmla="*/ 3083 h 3085"/>
                <a:gd name="T58" fmla="*/ 2299 w 3087"/>
                <a:gd name="T59" fmla="*/ 3076 h 3085"/>
                <a:gd name="T60" fmla="*/ 2062 w 3087"/>
                <a:gd name="T61" fmla="*/ 3025 h 3085"/>
                <a:gd name="T62" fmla="*/ 1834 w 3087"/>
                <a:gd name="T63" fmla="*/ 2938 h 3085"/>
                <a:gd name="T64" fmla="*/ 1529 w 3087"/>
                <a:gd name="T65" fmla="*/ 2780 h 3085"/>
                <a:gd name="T66" fmla="*/ 1205 w 3087"/>
                <a:gd name="T67" fmla="*/ 2565 h 3085"/>
                <a:gd name="T68" fmla="*/ 909 w 3087"/>
                <a:gd name="T69" fmla="*/ 2314 h 3085"/>
                <a:gd name="T70" fmla="*/ 640 w 3087"/>
                <a:gd name="T71" fmla="*/ 2028 h 3085"/>
                <a:gd name="T72" fmla="*/ 424 w 3087"/>
                <a:gd name="T73" fmla="*/ 1745 h 3085"/>
                <a:gd name="T74" fmla="*/ 240 w 3087"/>
                <a:gd name="T75" fmla="*/ 1443 h 3085"/>
                <a:gd name="T76" fmla="*/ 93 w 3087"/>
                <a:gd name="T77" fmla="*/ 1118 h 3085"/>
                <a:gd name="T78" fmla="*/ 28 w 3087"/>
                <a:gd name="T79" fmla="*/ 907 h 3085"/>
                <a:gd name="T80" fmla="*/ 0 w 3087"/>
                <a:gd name="T81" fmla="*/ 687 h 3085"/>
                <a:gd name="T82" fmla="*/ 18 w 3087"/>
                <a:gd name="T83" fmla="*/ 523 h 3085"/>
                <a:gd name="T84" fmla="*/ 73 w 3087"/>
                <a:gd name="T85" fmla="*/ 404 h 3085"/>
                <a:gd name="T86" fmla="*/ 217 w 3087"/>
                <a:gd name="T87" fmla="*/ 251 h 3085"/>
                <a:gd name="T88" fmla="*/ 420 w 3087"/>
                <a:gd name="T89" fmla="*/ 53 h 3085"/>
                <a:gd name="T90" fmla="*/ 529 w 3087"/>
                <a:gd name="T91" fmla="*/ 3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87" h="3085">
                  <a:moveTo>
                    <a:pt x="566" y="0"/>
                  </a:moveTo>
                  <a:lnTo>
                    <a:pt x="604" y="3"/>
                  </a:lnTo>
                  <a:lnTo>
                    <a:pt x="641" y="14"/>
                  </a:lnTo>
                  <a:lnTo>
                    <a:pt x="678" y="29"/>
                  </a:lnTo>
                  <a:lnTo>
                    <a:pt x="713" y="52"/>
                  </a:lnTo>
                  <a:lnTo>
                    <a:pt x="747" y="82"/>
                  </a:lnTo>
                  <a:lnTo>
                    <a:pt x="850" y="184"/>
                  </a:lnTo>
                  <a:lnTo>
                    <a:pt x="952" y="287"/>
                  </a:lnTo>
                  <a:lnTo>
                    <a:pt x="1052" y="385"/>
                  </a:lnTo>
                  <a:lnTo>
                    <a:pt x="1150" y="485"/>
                  </a:lnTo>
                  <a:lnTo>
                    <a:pt x="1183" y="521"/>
                  </a:lnTo>
                  <a:lnTo>
                    <a:pt x="1206" y="558"/>
                  </a:lnTo>
                  <a:lnTo>
                    <a:pt x="1224" y="595"/>
                  </a:lnTo>
                  <a:lnTo>
                    <a:pt x="1235" y="632"/>
                  </a:lnTo>
                  <a:lnTo>
                    <a:pt x="1238" y="671"/>
                  </a:lnTo>
                  <a:lnTo>
                    <a:pt x="1235" y="708"/>
                  </a:lnTo>
                  <a:lnTo>
                    <a:pt x="1224" y="746"/>
                  </a:lnTo>
                  <a:lnTo>
                    <a:pt x="1206" y="783"/>
                  </a:lnTo>
                  <a:lnTo>
                    <a:pt x="1183" y="819"/>
                  </a:lnTo>
                  <a:lnTo>
                    <a:pt x="1151" y="855"/>
                  </a:lnTo>
                  <a:lnTo>
                    <a:pt x="1027" y="980"/>
                  </a:lnTo>
                  <a:lnTo>
                    <a:pt x="901" y="1105"/>
                  </a:lnTo>
                  <a:lnTo>
                    <a:pt x="891" y="1117"/>
                  </a:lnTo>
                  <a:lnTo>
                    <a:pt x="884" y="1130"/>
                  </a:lnTo>
                  <a:lnTo>
                    <a:pt x="881" y="1142"/>
                  </a:lnTo>
                  <a:lnTo>
                    <a:pt x="883" y="1156"/>
                  </a:lnTo>
                  <a:lnTo>
                    <a:pt x="888" y="1171"/>
                  </a:lnTo>
                  <a:lnTo>
                    <a:pt x="919" y="1237"/>
                  </a:lnTo>
                  <a:lnTo>
                    <a:pt x="952" y="1300"/>
                  </a:lnTo>
                  <a:lnTo>
                    <a:pt x="989" y="1361"/>
                  </a:lnTo>
                  <a:lnTo>
                    <a:pt x="1029" y="1420"/>
                  </a:lnTo>
                  <a:lnTo>
                    <a:pt x="1070" y="1478"/>
                  </a:lnTo>
                  <a:lnTo>
                    <a:pt x="1115" y="1534"/>
                  </a:lnTo>
                  <a:lnTo>
                    <a:pt x="1185" y="1617"/>
                  </a:lnTo>
                  <a:lnTo>
                    <a:pt x="1256" y="1697"/>
                  </a:lnTo>
                  <a:lnTo>
                    <a:pt x="1330" y="1773"/>
                  </a:lnTo>
                  <a:lnTo>
                    <a:pt x="1408" y="1847"/>
                  </a:lnTo>
                  <a:lnTo>
                    <a:pt x="1488" y="1918"/>
                  </a:lnTo>
                  <a:lnTo>
                    <a:pt x="1571" y="1985"/>
                  </a:lnTo>
                  <a:lnTo>
                    <a:pt x="1657" y="2050"/>
                  </a:lnTo>
                  <a:lnTo>
                    <a:pt x="1748" y="2109"/>
                  </a:lnTo>
                  <a:lnTo>
                    <a:pt x="1788" y="2133"/>
                  </a:lnTo>
                  <a:lnTo>
                    <a:pt x="1830" y="2153"/>
                  </a:lnTo>
                  <a:lnTo>
                    <a:pt x="1872" y="2174"/>
                  </a:lnTo>
                  <a:lnTo>
                    <a:pt x="1913" y="2196"/>
                  </a:lnTo>
                  <a:lnTo>
                    <a:pt x="1929" y="2202"/>
                  </a:lnTo>
                  <a:lnTo>
                    <a:pt x="1943" y="2204"/>
                  </a:lnTo>
                  <a:lnTo>
                    <a:pt x="1957" y="2202"/>
                  </a:lnTo>
                  <a:lnTo>
                    <a:pt x="1969" y="2195"/>
                  </a:lnTo>
                  <a:lnTo>
                    <a:pt x="1983" y="2182"/>
                  </a:lnTo>
                  <a:lnTo>
                    <a:pt x="2108" y="2056"/>
                  </a:lnTo>
                  <a:lnTo>
                    <a:pt x="2235" y="1930"/>
                  </a:lnTo>
                  <a:lnTo>
                    <a:pt x="2266" y="1903"/>
                  </a:lnTo>
                  <a:lnTo>
                    <a:pt x="2298" y="1881"/>
                  </a:lnTo>
                  <a:lnTo>
                    <a:pt x="2331" y="1865"/>
                  </a:lnTo>
                  <a:lnTo>
                    <a:pt x="2365" y="1853"/>
                  </a:lnTo>
                  <a:lnTo>
                    <a:pt x="2398" y="1848"/>
                  </a:lnTo>
                  <a:lnTo>
                    <a:pt x="2433" y="1848"/>
                  </a:lnTo>
                  <a:lnTo>
                    <a:pt x="2467" y="1853"/>
                  </a:lnTo>
                  <a:lnTo>
                    <a:pt x="2500" y="1865"/>
                  </a:lnTo>
                  <a:lnTo>
                    <a:pt x="2534" y="1881"/>
                  </a:lnTo>
                  <a:lnTo>
                    <a:pt x="2566" y="1903"/>
                  </a:lnTo>
                  <a:lnTo>
                    <a:pt x="2597" y="1930"/>
                  </a:lnTo>
                  <a:lnTo>
                    <a:pt x="2801" y="2133"/>
                  </a:lnTo>
                  <a:lnTo>
                    <a:pt x="3003" y="2335"/>
                  </a:lnTo>
                  <a:lnTo>
                    <a:pt x="3031" y="2367"/>
                  </a:lnTo>
                  <a:lnTo>
                    <a:pt x="3054" y="2399"/>
                  </a:lnTo>
                  <a:lnTo>
                    <a:pt x="3071" y="2434"/>
                  </a:lnTo>
                  <a:lnTo>
                    <a:pt x="3081" y="2467"/>
                  </a:lnTo>
                  <a:lnTo>
                    <a:pt x="3087" y="2501"/>
                  </a:lnTo>
                  <a:lnTo>
                    <a:pt x="3087" y="2536"/>
                  </a:lnTo>
                  <a:lnTo>
                    <a:pt x="3081" y="2571"/>
                  </a:lnTo>
                  <a:lnTo>
                    <a:pt x="3070" y="2605"/>
                  </a:lnTo>
                  <a:lnTo>
                    <a:pt x="3053" y="2638"/>
                  </a:lnTo>
                  <a:lnTo>
                    <a:pt x="3030" y="2671"/>
                  </a:lnTo>
                  <a:lnTo>
                    <a:pt x="3002" y="2704"/>
                  </a:lnTo>
                  <a:lnTo>
                    <a:pt x="2944" y="2761"/>
                  </a:lnTo>
                  <a:lnTo>
                    <a:pt x="2885" y="2818"/>
                  </a:lnTo>
                  <a:lnTo>
                    <a:pt x="2827" y="2876"/>
                  </a:lnTo>
                  <a:lnTo>
                    <a:pt x="2772" y="2935"/>
                  </a:lnTo>
                  <a:lnTo>
                    <a:pt x="2735" y="2973"/>
                  </a:lnTo>
                  <a:lnTo>
                    <a:pt x="2697" y="3003"/>
                  </a:lnTo>
                  <a:lnTo>
                    <a:pt x="2656" y="3029"/>
                  </a:lnTo>
                  <a:lnTo>
                    <a:pt x="2615" y="3049"/>
                  </a:lnTo>
                  <a:lnTo>
                    <a:pt x="2571" y="3065"/>
                  </a:lnTo>
                  <a:lnTo>
                    <a:pt x="2526" y="3075"/>
                  </a:lnTo>
                  <a:lnTo>
                    <a:pt x="2479" y="3083"/>
                  </a:lnTo>
                  <a:lnTo>
                    <a:pt x="2431" y="3085"/>
                  </a:lnTo>
                  <a:lnTo>
                    <a:pt x="2381" y="3084"/>
                  </a:lnTo>
                  <a:lnTo>
                    <a:pt x="2299" y="3076"/>
                  </a:lnTo>
                  <a:lnTo>
                    <a:pt x="2219" y="3064"/>
                  </a:lnTo>
                  <a:lnTo>
                    <a:pt x="2139" y="3046"/>
                  </a:lnTo>
                  <a:lnTo>
                    <a:pt x="2062" y="3025"/>
                  </a:lnTo>
                  <a:lnTo>
                    <a:pt x="1985" y="3000"/>
                  </a:lnTo>
                  <a:lnTo>
                    <a:pt x="1909" y="2970"/>
                  </a:lnTo>
                  <a:lnTo>
                    <a:pt x="1834" y="2938"/>
                  </a:lnTo>
                  <a:lnTo>
                    <a:pt x="1760" y="2904"/>
                  </a:lnTo>
                  <a:lnTo>
                    <a:pt x="1643" y="2844"/>
                  </a:lnTo>
                  <a:lnTo>
                    <a:pt x="1529" y="2780"/>
                  </a:lnTo>
                  <a:lnTo>
                    <a:pt x="1418" y="2712"/>
                  </a:lnTo>
                  <a:lnTo>
                    <a:pt x="1310" y="2640"/>
                  </a:lnTo>
                  <a:lnTo>
                    <a:pt x="1205" y="2565"/>
                  </a:lnTo>
                  <a:lnTo>
                    <a:pt x="1104" y="2486"/>
                  </a:lnTo>
                  <a:lnTo>
                    <a:pt x="1005" y="2402"/>
                  </a:lnTo>
                  <a:lnTo>
                    <a:pt x="909" y="2314"/>
                  </a:lnTo>
                  <a:lnTo>
                    <a:pt x="817" y="2223"/>
                  </a:lnTo>
                  <a:lnTo>
                    <a:pt x="726" y="2127"/>
                  </a:lnTo>
                  <a:lnTo>
                    <a:pt x="640" y="2028"/>
                  </a:lnTo>
                  <a:lnTo>
                    <a:pt x="565" y="1935"/>
                  </a:lnTo>
                  <a:lnTo>
                    <a:pt x="493" y="1842"/>
                  </a:lnTo>
                  <a:lnTo>
                    <a:pt x="424" y="1745"/>
                  </a:lnTo>
                  <a:lnTo>
                    <a:pt x="358" y="1647"/>
                  </a:lnTo>
                  <a:lnTo>
                    <a:pt x="297" y="1546"/>
                  </a:lnTo>
                  <a:lnTo>
                    <a:pt x="240" y="1443"/>
                  </a:lnTo>
                  <a:lnTo>
                    <a:pt x="187" y="1337"/>
                  </a:lnTo>
                  <a:lnTo>
                    <a:pt x="138" y="1229"/>
                  </a:lnTo>
                  <a:lnTo>
                    <a:pt x="93" y="1118"/>
                  </a:lnTo>
                  <a:lnTo>
                    <a:pt x="69" y="1049"/>
                  </a:lnTo>
                  <a:lnTo>
                    <a:pt x="47" y="978"/>
                  </a:lnTo>
                  <a:lnTo>
                    <a:pt x="28" y="907"/>
                  </a:lnTo>
                  <a:lnTo>
                    <a:pt x="13" y="835"/>
                  </a:lnTo>
                  <a:lnTo>
                    <a:pt x="4" y="761"/>
                  </a:lnTo>
                  <a:lnTo>
                    <a:pt x="0" y="687"/>
                  </a:lnTo>
                  <a:lnTo>
                    <a:pt x="3" y="613"/>
                  </a:lnTo>
                  <a:lnTo>
                    <a:pt x="8" y="567"/>
                  </a:lnTo>
                  <a:lnTo>
                    <a:pt x="18" y="523"/>
                  </a:lnTo>
                  <a:lnTo>
                    <a:pt x="32" y="481"/>
                  </a:lnTo>
                  <a:lnTo>
                    <a:pt x="50" y="441"/>
                  </a:lnTo>
                  <a:lnTo>
                    <a:pt x="73" y="404"/>
                  </a:lnTo>
                  <a:lnTo>
                    <a:pt x="100" y="369"/>
                  </a:lnTo>
                  <a:lnTo>
                    <a:pt x="132" y="335"/>
                  </a:lnTo>
                  <a:lnTo>
                    <a:pt x="217" y="251"/>
                  </a:lnTo>
                  <a:lnTo>
                    <a:pt x="301" y="167"/>
                  </a:lnTo>
                  <a:lnTo>
                    <a:pt x="386" y="82"/>
                  </a:lnTo>
                  <a:lnTo>
                    <a:pt x="420" y="53"/>
                  </a:lnTo>
                  <a:lnTo>
                    <a:pt x="455" y="30"/>
                  </a:lnTo>
                  <a:lnTo>
                    <a:pt x="492" y="14"/>
                  </a:lnTo>
                  <a:lnTo>
                    <a:pt x="529" y="3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587"/>
            <p:cNvSpPr>
              <a:spLocks/>
            </p:cNvSpPr>
            <p:nvPr/>
          </p:nvSpPr>
          <p:spPr bwMode="auto">
            <a:xfrm>
              <a:off x="869" y="3522"/>
              <a:ext cx="172" cy="169"/>
            </a:xfrm>
            <a:custGeom>
              <a:avLst/>
              <a:gdLst>
                <a:gd name="T0" fmla="*/ 37 w 1033"/>
                <a:gd name="T1" fmla="*/ 0 h 1010"/>
                <a:gd name="T2" fmla="*/ 112 w 1033"/>
                <a:gd name="T3" fmla="*/ 14 h 1010"/>
                <a:gd name="T4" fmla="*/ 187 w 1033"/>
                <a:gd name="T5" fmla="*/ 31 h 1010"/>
                <a:gd name="T6" fmla="*/ 258 w 1033"/>
                <a:gd name="T7" fmla="*/ 53 h 1010"/>
                <a:gd name="T8" fmla="*/ 329 w 1033"/>
                <a:gd name="T9" fmla="*/ 80 h 1010"/>
                <a:gd name="T10" fmla="*/ 398 w 1033"/>
                <a:gd name="T11" fmla="*/ 112 h 1010"/>
                <a:gd name="T12" fmla="*/ 464 w 1033"/>
                <a:gd name="T13" fmla="*/ 148 h 1010"/>
                <a:gd name="T14" fmla="*/ 528 w 1033"/>
                <a:gd name="T15" fmla="*/ 188 h 1010"/>
                <a:gd name="T16" fmla="*/ 590 w 1033"/>
                <a:gd name="T17" fmla="*/ 233 h 1010"/>
                <a:gd name="T18" fmla="*/ 648 w 1033"/>
                <a:gd name="T19" fmla="*/ 281 h 1010"/>
                <a:gd name="T20" fmla="*/ 704 w 1033"/>
                <a:gd name="T21" fmla="*/ 333 h 1010"/>
                <a:gd name="T22" fmla="*/ 760 w 1033"/>
                <a:gd name="T23" fmla="*/ 393 h 1010"/>
                <a:gd name="T24" fmla="*/ 811 w 1033"/>
                <a:gd name="T25" fmla="*/ 455 h 1010"/>
                <a:gd name="T26" fmla="*/ 857 w 1033"/>
                <a:gd name="T27" fmla="*/ 521 h 1010"/>
                <a:gd name="T28" fmla="*/ 899 w 1033"/>
                <a:gd name="T29" fmla="*/ 589 h 1010"/>
                <a:gd name="T30" fmla="*/ 936 w 1033"/>
                <a:gd name="T31" fmla="*/ 659 h 1010"/>
                <a:gd name="T32" fmla="*/ 967 w 1033"/>
                <a:gd name="T33" fmla="*/ 733 h 1010"/>
                <a:gd name="T34" fmla="*/ 994 w 1033"/>
                <a:gd name="T35" fmla="*/ 809 h 1010"/>
                <a:gd name="T36" fmla="*/ 1016 w 1033"/>
                <a:gd name="T37" fmla="*/ 886 h 1010"/>
                <a:gd name="T38" fmla="*/ 1033 w 1033"/>
                <a:gd name="T39" fmla="*/ 966 h 1010"/>
                <a:gd name="T40" fmla="*/ 770 w 1033"/>
                <a:gd name="T41" fmla="*/ 1010 h 1010"/>
                <a:gd name="T42" fmla="*/ 755 w 1033"/>
                <a:gd name="T43" fmla="*/ 941 h 1010"/>
                <a:gd name="T44" fmla="*/ 735 w 1033"/>
                <a:gd name="T45" fmla="*/ 874 h 1010"/>
                <a:gd name="T46" fmla="*/ 712 w 1033"/>
                <a:gd name="T47" fmla="*/ 809 h 1010"/>
                <a:gd name="T48" fmla="*/ 681 w 1033"/>
                <a:gd name="T49" fmla="*/ 747 h 1010"/>
                <a:gd name="T50" fmla="*/ 647 w 1033"/>
                <a:gd name="T51" fmla="*/ 685 h 1010"/>
                <a:gd name="T52" fmla="*/ 609 w 1033"/>
                <a:gd name="T53" fmla="*/ 628 h 1010"/>
                <a:gd name="T54" fmla="*/ 565 w 1033"/>
                <a:gd name="T55" fmla="*/ 573 h 1010"/>
                <a:gd name="T56" fmla="*/ 517 w 1033"/>
                <a:gd name="T57" fmla="*/ 521 h 1010"/>
                <a:gd name="T58" fmla="*/ 468 w 1033"/>
                <a:gd name="T59" fmla="*/ 477 h 1010"/>
                <a:gd name="T60" fmla="*/ 417 w 1033"/>
                <a:gd name="T61" fmla="*/ 435 h 1010"/>
                <a:gd name="T62" fmla="*/ 363 w 1033"/>
                <a:gd name="T63" fmla="*/ 398 h 1010"/>
                <a:gd name="T64" fmla="*/ 308 w 1033"/>
                <a:gd name="T65" fmla="*/ 366 h 1010"/>
                <a:gd name="T66" fmla="*/ 250 w 1033"/>
                <a:gd name="T67" fmla="*/ 337 h 1010"/>
                <a:gd name="T68" fmla="*/ 190 w 1033"/>
                <a:gd name="T69" fmla="*/ 312 h 1010"/>
                <a:gd name="T70" fmla="*/ 129 w 1033"/>
                <a:gd name="T71" fmla="*/ 291 h 1010"/>
                <a:gd name="T72" fmla="*/ 64 w 1033"/>
                <a:gd name="T73" fmla="*/ 275 h 1010"/>
                <a:gd name="T74" fmla="*/ 0 w 1033"/>
                <a:gd name="T75" fmla="*/ 264 h 1010"/>
                <a:gd name="T76" fmla="*/ 37 w 1033"/>
                <a:gd name="T77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3" h="1010">
                  <a:moveTo>
                    <a:pt x="37" y="0"/>
                  </a:moveTo>
                  <a:lnTo>
                    <a:pt x="112" y="14"/>
                  </a:lnTo>
                  <a:lnTo>
                    <a:pt x="187" y="31"/>
                  </a:lnTo>
                  <a:lnTo>
                    <a:pt x="258" y="53"/>
                  </a:lnTo>
                  <a:lnTo>
                    <a:pt x="329" y="80"/>
                  </a:lnTo>
                  <a:lnTo>
                    <a:pt x="398" y="112"/>
                  </a:lnTo>
                  <a:lnTo>
                    <a:pt x="464" y="148"/>
                  </a:lnTo>
                  <a:lnTo>
                    <a:pt x="528" y="188"/>
                  </a:lnTo>
                  <a:lnTo>
                    <a:pt x="590" y="233"/>
                  </a:lnTo>
                  <a:lnTo>
                    <a:pt x="648" y="281"/>
                  </a:lnTo>
                  <a:lnTo>
                    <a:pt x="704" y="333"/>
                  </a:lnTo>
                  <a:lnTo>
                    <a:pt x="760" y="393"/>
                  </a:lnTo>
                  <a:lnTo>
                    <a:pt x="811" y="455"/>
                  </a:lnTo>
                  <a:lnTo>
                    <a:pt x="857" y="521"/>
                  </a:lnTo>
                  <a:lnTo>
                    <a:pt x="899" y="589"/>
                  </a:lnTo>
                  <a:lnTo>
                    <a:pt x="936" y="659"/>
                  </a:lnTo>
                  <a:lnTo>
                    <a:pt x="967" y="733"/>
                  </a:lnTo>
                  <a:lnTo>
                    <a:pt x="994" y="809"/>
                  </a:lnTo>
                  <a:lnTo>
                    <a:pt x="1016" y="886"/>
                  </a:lnTo>
                  <a:lnTo>
                    <a:pt x="1033" y="966"/>
                  </a:lnTo>
                  <a:lnTo>
                    <a:pt x="770" y="1010"/>
                  </a:lnTo>
                  <a:lnTo>
                    <a:pt x="755" y="941"/>
                  </a:lnTo>
                  <a:lnTo>
                    <a:pt x="735" y="874"/>
                  </a:lnTo>
                  <a:lnTo>
                    <a:pt x="712" y="809"/>
                  </a:lnTo>
                  <a:lnTo>
                    <a:pt x="681" y="747"/>
                  </a:lnTo>
                  <a:lnTo>
                    <a:pt x="647" y="685"/>
                  </a:lnTo>
                  <a:lnTo>
                    <a:pt x="609" y="628"/>
                  </a:lnTo>
                  <a:lnTo>
                    <a:pt x="565" y="573"/>
                  </a:lnTo>
                  <a:lnTo>
                    <a:pt x="517" y="521"/>
                  </a:lnTo>
                  <a:lnTo>
                    <a:pt x="468" y="477"/>
                  </a:lnTo>
                  <a:lnTo>
                    <a:pt x="417" y="435"/>
                  </a:lnTo>
                  <a:lnTo>
                    <a:pt x="363" y="398"/>
                  </a:lnTo>
                  <a:lnTo>
                    <a:pt x="308" y="366"/>
                  </a:lnTo>
                  <a:lnTo>
                    <a:pt x="250" y="337"/>
                  </a:lnTo>
                  <a:lnTo>
                    <a:pt x="190" y="312"/>
                  </a:lnTo>
                  <a:lnTo>
                    <a:pt x="129" y="291"/>
                  </a:lnTo>
                  <a:lnTo>
                    <a:pt x="64" y="275"/>
                  </a:lnTo>
                  <a:lnTo>
                    <a:pt x="0" y="26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88"/>
            <p:cNvSpPr>
              <a:spLocks/>
            </p:cNvSpPr>
            <p:nvPr/>
          </p:nvSpPr>
          <p:spPr bwMode="auto">
            <a:xfrm>
              <a:off x="875" y="3409"/>
              <a:ext cx="281" cy="274"/>
            </a:xfrm>
            <a:custGeom>
              <a:avLst/>
              <a:gdLst>
                <a:gd name="T0" fmla="*/ 36 w 1690"/>
                <a:gd name="T1" fmla="*/ 0 h 1646"/>
                <a:gd name="T2" fmla="*/ 141 w 1690"/>
                <a:gd name="T3" fmla="*/ 18 h 1646"/>
                <a:gd name="T4" fmla="*/ 244 w 1690"/>
                <a:gd name="T5" fmla="*/ 41 h 1646"/>
                <a:gd name="T6" fmla="*/ 345 w 1690"/>
                <a:gd name="T7" fmla="*/ 69 h 1646"/>
                <a:gd name="T8" fmla="*/ 445 w 1690"/>
                <a:gd name="T9" fmla="*/ 102 h 1646"/>
                <a:gd name="T10" fmla="*/ 541 w 1690"/>
                <a:gd name="T11" fmla="*/ 140 h 1646"/>
                <a:gd name="T12" fmla="*/ 636 w 1690"/>
                <a:gd name="T13" fmla="*/ 185 h 1646"/>
                <a:gd name="T14" fmla="*/ 728 w 1690"/>
                <a:gd name="T15" fmla="*/ 234 h 1646"/>
                <a:gd name="T16" fmla="*/ 817 w 1690"/>
                <a:gd name="T17" fmla="*/ 288 h 1646"/>
                <a:gd name="T18" fmla="*/ 904 w 1690"/>
                <a:gd name="T19" fmla="*/ 347 h 1646"/>
                <a:gd name="T20" fmla="*/ 987 w 1690"/>
                <a:gd name="T21" fmla="*/ 410 h 1646"/>
                <a:gd name="T22" fmla="*/ 1068 w 1690"/>
                <a:gd name="T23" fmla="*/ 479 h 1646"/>
                <a:gd name="T24" fmla="*/ 1145 w 1690"/>
                <a:gd name="T25" fmla="*/ 553 h 1646"/>
                <a:gd name="T26" fmla="*/ 1215 w 1690"/>
                <a:gd name="T27" fmla="*/ 626 h 1646"/>
                <a:gd name="T28" fmla="*/ 1280 w 1690"/>
                <a:gd name="T29" fmla="*/ 702 h 1646"/>
                <a:gd name="T30" fmla="*/ 1342 w 1690"/>
                <a:gd name="T31" fmla="*/ 781 h 1646"/>
                <a:gd name="T32" fmla="*/ 1399 w 1690"/>
                <a:gd name="T33" fmla="*/ 863 h 1646"/>
                <a:gd name="T34" fmla="*/ 1451 w 1690"/>
                <a:gd name="T35" fmla="*/ 948 h 1646"/>
                <a:gd name="T36" fmla="*/ 1500 w 1690"/>
                <a:gd name="T37" fmla="*/ 1035 h 1646"/>
                <a:gd name="T38" fmla="*/ 1543 w 1690"/>
                <a:gd name="T39" fmla="*/ 1125 h 1646"/>
                <a:gd name="T40" fmla="*/ 1582 w 1690"/>
                <a:gd name="T41" fmla="*/ 1216 h 1646"/>
                <a:gd name="T42" fmla="*/ 1616 w 1690"/>
                <a:gd name="T43" fmla="*/ 1309 h 1646"/>
                <a:gd name="T44" fmla="*/ 1645 w 1690"/>
                <a:gd name="T45" fmla="*/ 1405 h 1646"/>
                <a:gd name="T46" fmla="*/ 1670 w 1690"/>
                <a:gd name="T47" fmla="*/ 1502 h 1646"/>
                <a:gd name="T48" fmla="*/ 1690 w 1690"/>
                <a:gd name="T49" fmla="*/ 1601 h 1646"/>
                <a:gd name="T50" fmla="*/ 1428 w 1690"/>
                <a:gd name="T51" fmla="*/ 1646 h 1646"/>
                <a:gd name="T52" fmla="*/ 1409 w 1690"/>
                <a:gd name="T53" fmla="*/ 1552 h 1646"/>
                <a:gd name="T54" fmla="*/ 1385 w 1690"/>
                <a:gd name="T55" fmla="*/ 1461 h 1646"/>
                <a:gd name="T56" fmla="*/ 1356 w 1690"/>
                <a:gd name="T57" fmla="*/ 1372 h 1646"/>
                <a:gd name="T58" fmla="*/ 1323 w 1690"/>
                <a:gd name="T59" fmla="*/ 1284 h 1646"/>
                <a:gd name="T60" fmla="*/ 1285 w 1690"/>
                <a:gd name="T61" fmla="*/ 1198 h 1646"/>
                <a:gd name="T62" fmla="*/ 1241 w 1690"/>
                <a:gd name="T63" fmla="*/ 1115 h 1646"/>
                <a:gd name="T64" fmla="*/ 1193 w 1690"/>
                <a:gd name="T65" fmla="*/ 1035 h 1646"/>
                <a:gd name="T66" fmla="*/ 1141 w 1690"/>
                <a:gd name="T67" fmla="*/ 957 h 1646"/>
                <a:gd name="T68" fmla="*/ 1084 w 1690"/>
                <a:gd name="T69" fmla="*/ 882 h 1646"/>
                <a:gd name="T70" fmla="*/ 1024 w 1690"/>
                <a:gd name="T71" fmla="*/ 810 h 1646"/>
                <a:gd name="T72" fmla="*/ 957 w 1690"/>
                <a:gd name="T73" fmla="*/ 740 h 1646"/>
                <a:gd name="T74" fmla="*/ 884 w 1690"/>
                <a:gd name="T75" fmla="*/ 672 h 1646"/>
                <a:gd name="T76" fmla="*/ 809 w 1690"/>
                <a:gd name="T77" fmla="*/ 608 h 1646"/>
                <a:gd name="T78" fmla="*/ 729 w 1690"/>
                <a:gd name="T79" fmla="*/ 549 h 1646"/>
                <a:gd name="T80" fmla="*/ 646 w 1690"/>
                <a:gd name="T81" fmla="*/ 494 h 1646"/>
                <a:gd name="T82" fmla="*/ 561 w 1690"/>
                <a:gd name="T83" fmla="*/ 446 h 1646"/>
                <a:gd name="T84" fmla="*/ 473 w 1690"/>
                <a:gd name="T85" fmla="*/ 402 h 1646"/>
                <a:gd name="T86" fmla="*/ 382 w 1690"/>
                <a:gd name="T87" fmla="*/ 364 h 1646"/>
                <a:gd name="T88" fmla="*/ 290 w 1690"/>
                <a:gd name="T89" fmla="*/ 330 h 1646"/>
                <a:gd name="T90" fmla="*/ 195 w 1690"/>
                <a:gd name="T91" fmla="*/ 302 h 1646"/>
                <a:gd name="T92" fmla="*/ 99 w 1690"/>
                <a:gd name="T93" fmla="*/ 281 h 1646"/>
                <a:gd name="T94" fmla="*/ 0 w 1690"/>
                <a:gd name="T95" fmla="*/ 263 h 1646"/>
                <a:gd name="T96" fmla="*/ 36 w 1690"/>
                <a:gd name="T97" fmla="*/ 0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90" h="1646">
                  <a:moveTo>
                    <a:pt x="36" y="0"/>
                  </a:moveTo>
                  <a:lnTo>
                    <a:pt x="141" y="18"/>
                  </a:lnTo>
                  <a:lnTo>
                    <a:pt x="244" y="41"/>
                  </a:lnTo>
                  <a:lnTo>
                    <a:pt x="345" y="69"/>
                  </a:lnTo>
                  <a:lnTo>
                    <a:pt x="445" y="102"/>
                  </a:lnTo>
                  <a:lnTo>
                    <a:pt x="541" y="140"/>
                  </a:lnTo>
                  <a:lnTo>
                    <a:pt x="636" y="185"/>
                  </a:lnTo>
                  <a:lnTo>
                    <a:pt x="728" y="234"/>
                  </a:lnTo>
                  <a:lnTo>
                    <a:pt x="817" y="288"/>
                  </a:lnTo>
                  <a:lnTo>
                    <a:pt x="904" y="347"/>
                  </a:lnTo>
                  <a:lnTo>
                    <a:pt x="987" y="410"/>
                  </a:lnTo>
                  <a:lnTo>
                    <a:pt x="1068" y="479"/>
                  </a:lnTo>
                  <a:lnTo>
                    <a:pt x="1145" y="553"/>
                  </a:lnTo>
                  <a:lnTo>
                    <a:pt x="1215" y="626"/>
                  </a:lnTo>
                  <a:lnTo>
                    <a:pt x="1280" y="702"/>
                  </a:lnTo>
                  <a:lnTo>
                    <a:pt x="1342" y="781"/>
                  </a:lnTo>
                  <a:lnTo>
                    <a:pt x="1399" y="863"/>
                  </a:lnTo>
                  <a:lnTo>
                    <a:pt x="1451" y="948"/>
                  </a:lnTo>
                  <a:lnTo>
                    <a:pt x="1500" y="1035"/>
                  </a:lnTo>
                  <a:lnTo>
                    <a:pt x="1543" y="1125"/>
                  </a:lnTo>
                  <a:lnTo>
                    <a:pt x="1582" y="1216"/>
                  </a:lnTo>
                  <a:lnTo>
                    <a:pt x="1616" y="1309"/>
                  </a:lnTo>
                  <a:lnTo>
                    <a:pt x="1645" y="1405"/>
                  </a:lnTo>
                  <a:lnTo>
                    <a:pt x="1670" y="1502"/>
                  </a:lnTo>
                  <a:lnTo>
                    <a:pt x="1690" y="1601"/>
                  </a:lnTo>
                  <a:lnTo>
                    <a:pt x="1428" y="1646"/>
                  </a:lnTo>
                  <a:lnTo>
                    <a:pt x="1409" y="1552"/>
                  </a:lnTo>
                  <a:lnTo>
                    <a:pt x="1385" y="1461"/>
                  </a:lnTo>
                  <a:lnTo>
                    <a:pt x="1356" y="1372"/>
                  </a:lnTo>
                  <a:lnTo>
                    <a:pt x="1323" y="1284"/>
                  </a:lnTo>
                  <a:lnTo>
                    <a:pt x="1285" y="1198"/>
                  </a:lnTo>
                  <a:lnTo>
                    <a:pt x="1241" y="1115"/>
                  </a:lnTo>
                  <a:lnTo>
                    <a:pt x="1193" y="1035"/>
                  </a:lnTo>
                  <a:lnTo>
                    <a:pt x="1141" y="957"/>
                  </a:lnTo>
                  <a:lnTo>
                    <a:pt x="1084" y="882"/>
                  </a:lnTo>
                  <a:lnTo>
                    <a:pt x="1024" y="810"/>
                  </a:lnTo>
                  <a:lnTo>
                    <a:pt x="957" y="740"/>
                  </a:lnTo>
                  <a:lnTo>
                    <a:pt x="884" y="672"/>
                  </a:lnTo>
                  <a:lnTo>
                    <a:pt x="809" y="608"/>
                  </a:lnTo>
                  <a:lnTo>
                    <a:pt x="729" y="549"/>
                  </a:lnTo>
                  <a:lnTo>
                    <a:pt x="646" y="494"/>
                  </a:lnTo>
                  <a:lnTo>
                    <a:pt x="561" y="446"/>
                  </a:lnTo>
                  <a:lnTo>
                    <a:pt x="473" y="402"/>
                  </a:lnTo>
                  <a:lnTo>
                    <a:pt x="382" y="364"/>
                  </a:lnTo>
                  <a:lnTo>
                    <a:pt x="290" y="330"/>
                  </a:lnTo>
                  <a:lnTo>
                    <a:pt x="195" y="302"/>
                  </a:lnTo>
                  <a:lnTo>
                    <a:pt x="99" y="281"/>
                  </a:lnTo>
                  <a:lnTo>
                    <a:pt x="0" y="26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Rectangle 12">
            <a:extLst>
              <a:ext uri="{FF2B5EF4-FFF2-40B4-BE49-F238E27FC236}">
                <a16:creationId xmlns:a16="http://schemas.microsoft.com/office/drawing/2014/main" xmlns="" id="{C54C3A77-C069-462D-A176-EF9B1FE9A71D}"/>
              </a:ext>
            </a:extLst>
          </p:cNvPr>
          <p:cNvSpPr/>
          <p:nvPr/>
        </p:nvSpPr>
        <p:spPr>
          <a:xfrm>
            <a:off x="1951234" y="5473721"/>
            <a:ext cx="1531188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+48 12000 00 00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0" y="5288340"/>
            <a:ext cx="15536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9600" dirty="0" smtClean="0">
                <a:ln w="0"/>
                <a:solidFill>
                  <a:schemeClr val="bg1">
                    <a:lumMod val="95000"/>
                  </a:schemeClr>
                </a:solidFill>
                <a:latin typeface="+mj-lt"/>
              </a:rPr>
              <a:t>09</a:t>
            </a:r>
            <a:endParaRPr lang="pl-PL" sz="9600" dirty="0">
              <a:ln w="0"/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1" y="91047"/>
            <a:ext cx="1913467" cy="49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1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ltura">
      <a:dk1>
        <a:srgbClr val="000000"/>
      </a:dk1>
      <a:lt1>
        <a:srgbClr val="FFFFFF"/>
      </a:lt1>
      <a:dk2>
        <a:srgbClr val="464646"/>
      </a:dk2>
      <a:lt2>
        <a:srgbClr val="FBFBFB"/>
      </a:lt2>
      <a:accent1>
        <a:srgbClr val="A0A0A0"/>
      </a:accent1>
      <a:accent2>
        <a:srgbClr val="EDEBE2"/>
      </a:accent2>
      <a:accent3>
        <a:srgbClr val="D8C8C3"/>
      </a:accent3>
      <a:accent4>
        <a:srgbClr val="EED1C9"/>
      </a:accent4>
      <a:accent5>
        <a:srgbClr val="F2F2F2"/>
      </a:accent5>
      <a:accent6>
        <a:srgbClr val="CDCDCD"/>
      </a:accent6>
      <a:hlink>
        <a:srgbClr val="A05024"/>
      </a:hlink>
      <a:folHlink>
        <a:srgbClr val="FEC037"/>
      </a:folHlink>
    </a:clrScheme>
    <a:fontScheme name="Custom 6">
      <a:majorFont>
        <a:latin typeface="Teko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409</Words>
  <Application>Microsoft Office PowerPoint</Application>
  <PresentationFormat>Panoramiczny</PresentationFormat>
  <Paragraphs>63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Teko SemiBold</vt:lpstr>
      <vt:lpstr>Times New Roman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estera podobinska</cp:lastModifiedBy>
  <cp:revision>89</cp:revision>
  <dcterms:created xsi:type="dcterms:W3CDTF">2020-06-06T13:09:56Z</dcterms:created>
  <dcterms:modified xsi:type="dcterms:W3CDTF">2020-11-09T14:10:24Z</dcterms:modified>
</cp:coreProperties>
</file>